
<file path=[Content_Types].xml><?xml version="1.0" encoding="utf-8"?>
<Types xmlns="http://schemas.openxmlformats.org/package/2006/content-types">
  <Default Extension="emf" ContentType="image/x-emf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3" r:id="rId25"/>
    <p:sldId id="284" r:id="rId26"/>
    <p:sldId id="285" r:id="rId27"/>
    <p:sldId id="286" r:id="rId28"/>
    <p:sldId id="287" r:id="rId29"/>
    <p:sldId id="288" r:id="rId30"/>
    <p:sldId id="289" r:id="rId31"/>
    <p:sldId id="290" r:id="rId32"/>
    <p:sldId id="291" r:id="rId33"/>
    <p:sldId id="292" r:id="rId34"/>
    <p:sldId id="293" r:id="rId35"/>
    <p:sldId id="294" r:id="rId36"/>
    <p:sldId id="295" r:id="rId37"/>
    <p:sldId id="296" r:id="rId38"/>
    <p:sldId id="297" r:id="rId39"/>
    <p:sldId id="298" r:id="rId40"/>
    <p:sldId id="299" r:id="rId41"/>
    <p:sldId id="300" r:id="rId42"/>
    <p:sldId id="301" r:id="rId43"/>
    <p:sldId id="302" r:id="rId44"/>
    <p:sldId id="303" r:id="rId45"/>
    <p:sldId id="304" r:id="rId46"/>
    <p:sldId id="305" r:id="rId47"/>
    <p:sldId id="306" r:id="rId48"/>
    <p:sldId id="307" r:id="rId49"/>
    <p:sldId id="308" r:id="rId50"/>
    <p:sldId id="309" r:id="rId51"/>
    <p:sldId id="310" r:id="rId52"/>
    <p:sldId id="311" r:id="rId53"/>
    <p:sldId id="312" r:id="rId54"/>
    <p:sldId id="313" r:id="rId55"/>
    <p:sldId id="314" r:id="rId56"/>
    <p:sldId id="315" r:id="rId57"/>
    <p:sldId id="325" r:id="rId58"/>
    <p:sldId id="316" r:id="rId59"/>
    <p:sldId id="317" r:id="rId60"/>
    <p:sldId id="326" r:id="rId61"/>
    <p:sldId id="327" r:id="rId62"/>
    <p:sldId id="280" r:id="rId63"/>
    <p:sldId id="281" r:id="rId64"/>
    <p:sldId id="282" r:id="rId65"/>
    <p:sldId id="328" r:id="rId66"/>
    <p:sldId id="329" r:id="rId67"/>
    <p:sldId id="330" r:id="rId68"/>
    <p:sldId id="331" r:id="rId69"/>
    <p:sldId id="323" r:id="rId70"/>
    <p:sldId id="332" r:id="rId71"/>
    <p:sldId id="333" r:id="rId72"/>
    <p:sldId id="334" r:id="rId73"/>
    <p:sldId id="335" r:id="rId74"/>
    <p:sldId id="336" r:id="rId75"/>
    <p:sldId id="338" r:id="rId76"/>
    <p:sldId id="339" r:id="rId77"/>
    <p:sldId id="340" r:id="rId78"/>
    <p:sldId id="341" r:id="rId79"/>
    <p:sldId id="342" r:id="rId80"/>
    <p:sldId id="344" r:id="rId81"/>
    <p:sldId id="345" r:id="rId82"/>
    <p:sldId id="346" r:id="rId83"/>
    <p:sldId id="347" r:id="rId84"/>
    <p:sldId id="318" r:id="rId85"/>
    <p:sldId id="321" r:id="rId86"/>
    <p:sldId id="322" r:id="rId87"/>
    <p:sldId id="353" r:id="rId88"/>
    <p:sldId id="354" r:id="rId89"/>
    <p:sldId id="355" r:id="rId90"/>
    <p:sldId id="356" r:id="rId91"/>
    <p:sldId id="357" r:id="rId92"/>
    <p:sldId id="359" r:id="rId93"/>
    <p:sldId id="360" r:id="rId94"/>
    <p:sldId id="324" r:id="rId95"/>
  </p:sldIdLst>
  <p:sldSz cx="12192000" cy="6858000"/>
  <p:notesSz cx="12192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8" d="100"/>
          <a:sy n="108" d="100"/>
        </p:scale>
        <p:origin x="678" y="7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97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67710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>
                <a:latin typeface="Comic Sans MS" panose="030F0702030302020204" pitchFamily="66" charset="0"/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>
                <a:latin typeface="Comic Sans MS" panose="030F0702030302020204" pitchFamily="66" charset="0"/>
              </a:defRPr>
            </a:lvl1pPr>
          </a:lstStyle>
          <a:p>
            <a:endParaRPr dirty="0"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3/17/2023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rgbClr val="404040"/>
                </a:solidFill>
                <a:latin typeface="Comic Sans MS" panose="030F0702030302020204" pitchFamily="66" charset="0"/>
                <a:cs typeface="Calibri"/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defRPr>
            </a:lvl1pPr>
          </a:lstStyle>
          <a:p>
            <a:endParaRPr dirty="0"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3/17/2023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rgbClr val="404040"/>
                </a:solidFill>
                <a:latin typeface="Comic Sans MS" panose="030F0702030302020204" pitchFamily="66" charset="0"/>
                <a:cs typeface="Calibri"/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>
                <a:latin typeface="Comic Sans MS" panose="030F0702030302020204" pitchFamily="66" charset="0"/>
              </a:defRPr>
            </a:lvl1pPr>
          </a:lstStyle>
          <a:p>
            <a:endParaRPr dirty="0"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>
                <a:latin typeface="Comic Sans MS" panose="030F0702030302020204" pitchFamily="66" charset="0"/>
              </a:defRPr>
            </a:lvl1pPr>
          </a:lstStyle>
          <a:p>
            <a:endParaRPr dirty="0"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3/17/2023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rgbClr val="404040"/>
                </a:solidFill>
                <a:latin typeface="Comic Sans MS" panose="030F0702030302020204" pitchFamily="66" charset="0"/>
                <a:cs typeface="Calibri"/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3/17/2023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3/17/2023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609600" y="990600"/>
            <a:ext cx="10972800" cy="1905"/>
          </a:xfrm>
          <a:custGeom>
            <a:avLst/>
            <a:gdLst/>
            <a:ahLst/>
            <a:cxnLst/>
            <a:rect l="l" t="t" r="r" b="b"/>
            <a:pathLst>
              <a:path w="10972800" h="1905">
                <a:moveTo>
                  <a:pt x="0" y="0"/>
                </a:moveTo>
                <a:lnTo>
                  <a:pt x="10972799" y="1499"/>
                </a:lnTo>
              </a:path>
            </a:pathLst>
          </a:custGeom>
          <a:ln w="25399">
            <a:solidFill>
              <a:srgbClr val="261F87"/>
            </a:solidFill>
          </a:ln>
        </p:spPr>
        <p:txBody>
          <a:bodyPr wrap="square" lIns="0" tIns="0" rIns="0" bIns="0" rtlCol="0"/>
          <a:lstStyle/>
          <a:p>
            <a:endParaRPr dirty="0">
              <a:latin typeface="Comic Sans MS" panose="030F0702030302020204" pitchFamily="66" charset="0"/>
            </a:endParaRPr>
          </a:p>
        </p:txBody>
      </p:sp>
      <p:pic>
        <p:nvPicPr>
          <p:cNvPr id="17" name="bg object 1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09600" y="222250"/>
            <a:ext cx="685799" cy="714375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501639" y="203072"/>
            <a:ext cx="5188720" cy="6959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0" i="0">
                <a:solidFill>
                  <a:srgbClr val="404040"/>
                </a:solidFill>
                <a:latin typeface="Calibri"/>
                <a:cs typeface="Calibri"/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47717" y="2947924"/>
            <a:ext cx="10007600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0" i="0">
                <a:solidFill>
                  <a:srgbClr val="333399"/>
                </a:solidFill>
                <a:latin typeface="Calibri"/>
                <a:cs typeface="Calibri"/>
              </a:defRPr>
            </a:lvl1pPr>
          </a:lstStyle>
          <a:p>
            <a:endParaRPr dirty="0"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  <a:latin typeface="Comic Sans MS" panose="030F0702030302020204" pitchFamily="66" charset="0"/>
              </a:defRPr>
            </a:lvl1pPr>
          </a:lstStyle>
          <a:p>
            <a:endParaRPr lang="en-IN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  <a:latin typeface="Comic Sans MS" panose="030F0702030302020204" pitchFamily="66" charset="0"/>
              </a:defRPr>
            </a:lvl1pPr>
          </a:lstStyle>
          <a:p>
            <a:fld id="{1D8BD707-D9CF-40AE-B4C6-C98DA3205C09}" type="datetimeFigureOut">
              <a:rPr lang="en-US" smtClean="0"/>
              <a:pPr/>
              <a:t>3/17/2023</a:t>
            </a:fld>
            <a:endParaRPr lang="en-US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  <a:latin typeface="Comic Sans MS" panose="030F0702030302020204" pitchFamily="66" charset="0"/>
              </a:defRPr>
            </a:lvl1pPr>
          </a:lstStyle>
          <a:p>
            <a:fld id="{B6F15528-21DE-4FAA-801E-634DDDAF4B2B}" type="slidenum">
              <a:rPr lang="en-IN" smtClean="0"/>
              <a:pPr/>
              <a:t>‹#›</a:t>
            </a:fld>
            <a:endParaRPr lang="en-IN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Comic Sans MS" panose="030F0702030302020204" pitchFamily="66" charset="0"/>
          <a:ea typeface="+mj-ea"/>
          <a:cs typeface="+mj-cs"/>
        </a:defRPr>
      </a:lvl1pPr>
    </p:titleStyle>
    <p:bodyStyle>
      <a:lvl1pPr marL="0">
        <a:defRPr>
          <a:latin typeface="Comic Sans MS" panose="030F0702030302020204" pitchFamily="66" charset="0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://universaldependencies.org/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jp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5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68.png"/><Relationship Id="rId18" Type="http://schemas.openxmlformats.org/officeDocument/2006/relationships/image" Target="../media/image73.png"/><Relationship Id="rId26" Type="http://schemas.openxmlformats.org/officeDocument/2006/relationships/image" Target="../media/image81.png"/><Relationship Id="rId3" Type="http://schemas.openxmlformats.org/officeDocument/2006/relationships/image" Target="../media/image58.png"/><Relationship Id="rId21" Type="http://schemas.openxmlformats.org/officeDocument/2006/relationships/image" Target="../media/image76.png"/><Relationship Id="rId7" Type="http://schemas.openxmlformats.org/officeDocument/2006/relationships/image" Target="../media/image62.png"/><Relationship Id="rId12" Type="http://schemas.openxmlformats.org/officeDocument/2006/relationships/image" Target="../media/image67.png"/><Relationship Id="rId17" Type="http://schemas.openxmlformats.org/officeDocument/2006/relationships/image" Target="../media/image72.png"/><Relationship Id="rId25" Type="http://schemas.openxmlformats.org/officeDocument/2006/relationships/image" Target="../media/image80.png"/><Relationship Id="rId2" Type="http://schemas.openxmlformats.org/officeDocument/2006/relationships/image" Target="../media/image57.png"/><Relationship Id="rId16" Type="http://schemas.openxmlformats.org/officeDocument/2006/relationships/image" Target="../media/image71.png"/><Relationship Id="rId20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11" Type="http://schemas.openxmlformats.org/officeDocument/2006/relationships/image" Target="../media/image66.png"/><Relationship Id="rId24" Type="http://schemas.openxmlformats.org/officeDocument/2006/relationships/image" Target="../media/image79.png"/><Relationship Id="rId5" Type="http://schemas.openxmlformats.org/officeDocument/2006/relationships/image" Target="../media/image60.png"/><Relationship Id="rId15" Type="http://schemas.openxmlformats.org/officeDocument/2006/relationships/image" Target="../media/image70.png"/><Relationship Id="rId23" Type="http://schemas.openxmlformats.org/officeDocument/2006/relationships/image" Target="../media/image78.png"/><Relationship Id="rId10" Type="http://schemas.openxmlformats.org/officeDocument/2006/relationships/image" Target="../media/image65.png"/><Relationship Id="rId19" Type="http://schemas.openxmlformats.org/officeDocument/2006/relationships/image" Target="../media/image74.png"/><Relationship Id="rId4" Type="http://schemas.openxmlformats.org/officeDocument/2006/relationships/image" Target="../media/image59.png"/><Relationship Id="rId9" Type="http://schemas.openxmlformats.org/officeDocument/2006/relationships/image" Target="../media/image64.png"/><Relationship Id="rId14" Type="http://schemas.openxmlformats.org/officeDocument/2006/relationships/image" Target="../media/image69.png"/><Relationship Id="rId22" Type="http://schemas.openxmlformats.org/officeDocument/2006/relationships/image" Target="../media/image77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jp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7" Type="http://schemas.openxmlformats.org/officeDocument/2006/relationships/image" Target="../media/image94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emf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13" Type="http://schemas.openxmlformats.org/officeDocument/2006/relationships/image" Target="../media/image116.png"/><Relationship Id="rId18" Type="http://schemas.openxmlformats.org/officeDocument/2006/relationships/image" Target="../media/image121.png"/><Relationship Id="rId3" Type="http://schemas.openxmlformats.org/officeDocument/2006/relationships/image" Target="../media/image106.png"/><Relationship Id="rId7" Type="http://schemas.openxmlformats.org/officeDocument/2006/relationships/image" Target="../media/image110.png"/><Relationship Id="rId12" Type="http://schemas.openxmlformats.org/officeDocument/2006/relationships/image" Target="../media/image115.png"/><Relationship Id="rId17" Type="http://schemas.openxmlformats.org/officeDocument/2006/relationships/image" Target="../media/image120.png"/><Relationship Id="rId2" Type="http://schemas.openxmlformats.org/officeDocument/2006/relationships/image" Target="../media/image105.png"/><Relationship Id="rId16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png"/><Relationship Id="rId11" Type="http://schemas.openxmlformats.org/officeDocument/2006/relationships/image" Target="../media/image114.png"/><Relationship Id="rId5" Type="http://schemas.openxmlformats.org/officeDocument/2006/relationships/image" Target="../media/image108.png"/><Relationship Id="rId15" Type="http://schemas.openxmlformats.org/officeDocument/2006/relationships/image" Target="../media/image118.png"/><Relationship Id="rId10" Type="http://schemas.openxmlformats.org/officeDocument/2006/relationships/image" Target="../media/image113.png"/><Relationship Id="rId19" Type="http://schemas.openxmlformats.org/officeDocument/2006/relationships/image" Target="../media/image122.png"/><Relationship Id="rId4" Type="http://schemas.openxmlformats.org/officeDocument/2006/relationships/image" Target="../media/image107.png"/><Relationship Id="rId9" Type="http://schemas.openxmlformats.org/officeDocument/2006/relationships/image" Target="../media/image112.png"/><Relationship Id="rId14" Type="http://schemas.openxmlformats.org/officeDocument/2006/relationships/image" Target="../media/image117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13" Type="http://schemas.openxmlformats.org/officeDocument/2006/relationships/image" Target="../media/image116.png"/><Relationship Id="rId18" Type="http://schemas.openxmlformats.org/officeDocument/2006/relationships/image" Target="../media/image121.png"/><Relationship Id="rId3" Type="http://schemas.openxmlformats.org/officeDocument/2006/relationships/image" Target="../media/image106.png"/><Relationship Id="rId7" Type="http://schemas.openxmlformats.org/officeDocument/2006/relationships/image" Target="../media/image110.png"/><Relationship Id="rId12" Type="http://schemas.openxmlformats.org/officeDocument/2006/relationships/image" Target="../media/image115.png"/><Relationship Id="rId17" Type="http://schemas.openxmlformats.org/officeDocument/2006/relationships/image" Target="../media/image120.png"/><Relationship Id="rId2" Type="http://schemas.openxmlformats.org/officeDocument/2006/relationships/image" Target="../media/image105.png"/><Relationship Id="rId16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png"/><Relationship Id="rId11" Type="http://schemas.openxmlformats.org/officeDocument/2006/relationships/image" Target="../media/image114.png"/><Relationship Id="rId5" Type="http://schemas.openxmlformats.org/officeDocument/2006/relationships/image" Target="../media/image108.png"/><Relationship Id="rId15" Type="http://schemas.openxmlformats.org/officeDocument/2006/relationships/image" Target="../media/image118.png"/><Relationship Id="rId10" Type="http://schemas.openxmlformats.org/officeDocument/2006/relationships/image" Target="../media/image113.png"/><Relationship Id="rId19" Type="http://schemas.openxmlformats.org/officeDocument/2006/relationships/image" Target="../media/image122.png"/><Relationship Id="rId4" Type="http://schemas.openxmlformats.org/officeDocument/2006/relationships/image" Target="../media/image107.png"/><Relationship Id="rId9" Type="http://schemas.openxmlformats.org/officeDocument/2006/relationships/image" Target="../media/image112.png"/><Relationship Id="rId14" Type="http://schemas.openxmlformats.org/officeDocument/2006/relationships/image" Target="../media/image117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13" Type="http://schemas.openxmlformats.org/officeDocument/2006/relationships/image" Target="../media/image116.png"/><Relationship Id="rId18" Type="http://schemas.openxmlformats.org/officeDocument/2006/relationships/image" Target="../media/image121.png"/><Relationship Id="rId3" Type="http://schemas.openxmlformats.org/officeDocument/2006/relationships/image" Target="../media/image106.png"/><Relationship Id="rId7" Type="http://schemas.openxmlformats.org/officeDocument/2006/relationships/image" Target="../media/image110.png"/><Relationship Id="rId12" Type="http://schemas.openxmlformats.org/officeDocument/2006/relationships/image" Target="../media/image115.png"/><Relationship Id="rId17" Type="http://schemas.openxmlformats.org/officeDocument/2006/relationships/image" Target="../media/image120.png"/><Relationship Id="rId2" Type="http://schemas.openxmlformats.org/officeDocument/2006/relationships/image" Target="../media/image105.png"/><Relationship Id="rId16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png"/><Relationship Id="rId11" Type="http://schemas.openxmlformats.org/officeDocument/2006/relationships/image" Target="../media/image114.png"/><Relationship Id="rId5" Type="http://schemas.openxmlformats.org/officeDocument/2006/relationships/image" Target="../media/image108.png"/><Relationship Id="rId15" Type="http://schemas.openxmlformats.org/officeDocument/2006/relationships/image" Target="../media/image118.png"/><Relationship Id="rId10" Type="http://schemas.openxmlformats.org/officeDocument/2006/relationships/image" Target="../media/image113.png"/><Relationship Id="rId19" Type="http://schemas.openxmlformats.org/officeDocument/2006/relationships/image" Target="../media/image122.png"/><Relationship Id="rId4" Type="http://schemas.openxmlformats.org/officeDocument/2006/relationships/image" Target="../media/image107.png"/><Relationship Id="rId9" Type="http://schemas.openxmlformats.org/officeDocument/2006/relationships/image" Target="../media/image112.png"/><Relationship Id="rId14" Type="http://schemas.openxmlformats.org/officeDocument/2006/relationships/image" Target="../media/image117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13" Type="http://schemas.openxmlformats.org/officeDocument/2006/relationships/image" Target="../media/image116.png"/><Relationship Id="rId18" Type="http://schemas.openxmlformats.org/officeDocument/2006/relationships/image" Target="../media/image121.png"/><Relationship Id="rId3" Type="http://schemas.openxmlformats.org/officeDocument/2006/relationships/image" Target="../media/image106.png"/><Relationship Id="rId7" Type="http://schemas.openxmlformats.org/officeDocument/2006/relationships/image" Target="../media/image110.png"/><Relationship Id="rId12" Type="http://schemas.openxmlformats.org/officeDocument/2006/relationships/image" Target="../media/image115.png"/><Relationship Id="rId17" Type="http://schemas.openxmlformats.org/officeDocument/2006/relationships/image" Target="../media/image120.png"/><Relationship Id="rId2" Type="http://schemas.openxmlformats.org/officeDocument/2006/relationships/image" Target="../media/image105.png"/><Relationship Id="rId16" Type="http://schemas.openxmlformats.org/officeDocument/2006/relationships/image" Target="../media/image119.png"/><Relationship Id="rId20" Type="http://schemas.openxmlformats.org/officeDocument/2006/relationships/image" Target="../media/image12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png"/><Relationship Id="rId11" Type="http://schemas.openxmlformats.org/officeDocument/2006/relationships/image" Target="../media/image114.png"/><Relationship Id="rId5" Type="http://schemas.openxmlformats.org/officeDocument/2006/relationships/image" Target="../media/image108.png"/><Relationship Id="rId15" Type="http://schemas.openxmlformats.org/officeDocument/2006/relationships/image" Target="../media/image118.png"/><Relationship Id="rId10" Type="http://schemas.openxmlformats.org/officeDocument/2006/relationships/image" Target="../media/image113.png"/><Relationship Id="rId19" Type="http://schemas.openxmlformats.org/officeDocument/2006/relationships/image" Target="../media/image122.png"/><Relationship Id="rId4" Type="http://schemas.openxmlformats.org/officeDocument/2006/relationships/image" Target="../media/image107.png"/><Relationship Id="rId9" Type="http://schemas.openxmlformats.org/officeDocument/2006/relationships/image" Target="../media/image112.png"/><Relationship Id="rId14" Type="http://schemas.openxmlformats.org/officeDocument/2006/relationships/image" Target="../media/image117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13" Type="http://schemas.openxmlformats.org/officeDocument/2006/relationships/image" Target="../media/image116.png"/><Relationship Id="rId18" Type="http://schemas.openxmlformats.org/officeDocument/2006/relationships/image" Target="../media/image121.png"/><Relationship Id="rId3" Type="http://schemas.openxmlformats.org/officeDocument/2006/relationships/image" Target="../media/image106.png"/><Relationship Id="rId21" Type="http://schemas.openxmlformats.org/officeDocument/2006/relationships/image" Target="../media/image124.png"/><Relationship Id="rId7" Type="http://schemas.openxmlformats.org/officeDocument/2006/relationships/image" Target="../media/image110.png"/><Relationship Id="rId12" Type="http://schemas.openxmlformats.org/officeDocument/2006/relationships/image" Target="../media/image115.png"/><Relationship Id="rId17" Type="http://schemas.openxmlformats.org/officeDocument/2006/relationships/image" Target="../media/image120.png"/><Relationship Id="rId2" Type="http://schemas.openxmlformats.org/officeDocument/2006/relationships/image" Target="../media/image105.png"/><Relationship Id="rId16" Type="http://schemas.openxmlformats.org/officeDocument/2006/relationships/image" Target="../media/image119.png"/><Relationship Id="rId20" Type="http://schemas.openxmlformats.org/officeDocument/2006/relationships/image" Target="../media/image12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png"/><Relationship Id="rId11" Type="http://schemas.openxmlformats.org/officeDocument/2006/relationships/image" Target="../media/image114.png"/><Relationship Id="rId5" Type="http://schemas.openxmlformats.org/officeDocument/2006/relationships/image" Target="../media/image108.png"/><Relationship Id="rId15" Type="http://schemas.openxmlformats.org/officeDocument/2006/relationships/image" Target="../media/image118.png"/><Relationship Id="rId10" Type="http://schemas.openxmlformats.org/officeDocument/2006/relationships/image" Target="../media/image113.png"/><Relationship Id="rId19" Type="http://schemas.openxmlformats.org/officeDocument/2006/relationships/image" Target="../media/image122.png"/><Relationship Id="rId4" Type="http://schemas.openxmlformats.org/officeDocument/2006/relationships/image" Target="../media/image107.png"/><Relationship Id="rId9" Type="http://schemas.openxmlformats.org/officeDocument/2006/relationships/image" Target="../media/image112.png"/><Relationship Id="rId14" Type="http://schemas.openxmlformats.org/officeDocument/2006/relationships/image" Target="../media/image11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emf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emf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68.png"/><Relationship Id="rId18" Type="http://schemas.openxmlformats.org/officeDocument/2006/relationships/image" Target="../media/image73.png"/><Relationship Id="rId26" Type="http://schemas.openxmlformats.org/officeDocument/2006/relationships/image" Target="../media/image133.png"/><Relationship Id="rId3" Type="http://schemas.openxmlformats.org/officeDocument/2006/relationships/image" Target="../media/image58.png"/><Relationship Id="rId21" Type="http://schemas.openxmlformats.org/officeDocument/2006/relationships/image" Target="../media/image76.png"/><Relationship Id="rId7" Type="http://schemas.openxmlformats.org/officeDocument/2006/relationships/image" Target="../media/image62.png"/><Relationship Id="rId12" Type="http://schemas.openxmlformats.org/officeDocument/2006/relationships/image" Target="../media/image67.png"/><Relationship Id="rId17" Type="http://schemas.openxmlformats.org/officeDocument/2006/relationships/image" Target="../media/image130.png"/><Relationship Id="rId25" Type="http://schemas.openxmlformats.org/officeDocument/2006/relationships/image" Target="../media/image80.png"/><Relationship Id="rId2" Type="http://schemas.openxmlformats.org/officeDocument/2006/relationships/image" Target="../media/image57.png"/><Relationship Id="rId16" Type="http://schemas.openxmlformats.org/officeDocument/2006/relationships/image" Target="../media/image129.png"/><Relationship Id="rId20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11" Type="http://schemas.openxmlformats.org/officeDocument/2006/relationships/image" Target="../media/image66.png"/><Relationship Id="rId24" Type="http://schemas.openxmlformats.org/officeDocument/2006/relationships/image" Target="../media/image79.png"/><Relationship Id="rId5" Type="http://schemas.openxmlformats.org/officeDocument/2006/relationships/image" Target="../media/image59.png"/><Relationship Id="rId15" Type="http://schemas.openxmlformats.org/officeDocument/2006/relationships/image" Target="../media/image70.png"/><Relationship Id="rId23" Type="http://schemas.openxmlformats.org/officeDocument/2006/relationships/image" Target="../media/image78.png"/><Relationship Id="rId10" Type="http://schemas.openxmlformats.org/officeDocument/2006/relationships/image" Target="../media/image65.png"/><Relationship Id="rId19" Type="http://schemas.openxmlformats.org/officeDocument/2006/relationships/image" Target="../media/image74.png"/><Relationship Id="rId4" Type="http://schemas.openxmlformats.org/officeDocument/2006/relationships/image" Target="../media/image61.png"/><Relationship Id="rId9" Type="http://schemas.openxmlformats.org/officeDocument/2006/relationships/image" Target="../media/image64.png"/><Relationship Id="rId14" Type="http://schemas.openxmlformats.org/officeDocument/2006/relationships/image" Target="../media/image128.png"/><Relationship Id="rId22" Type="http://schemas.openxmlformats.org/officeDocument/2006/relationships/image" Target="../media/image132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13" Type="http://schemas.openxmlformats.org/officeDocument/2006/relationships/image" Target="../media/image145.png"/><Relationship Id="rId18" Type="http://schemas.openxmlformats.org/officeDocument/2006/relationships/image" Target="../media/image150.png"/><Relationship Id="rId3" Type="http://schemas.openxmlformats.org/officeDocument/2006/relationships/image" Target="../media/image135.png"/><Relationship Id="rId7" Type="http://schemas.openxmlformats.org/officeDocument/2006/relationships/image" Target="../media/image139.png"/><Relationship Id="rId12" Type="http://schemas.openxmlformats.org/officeDocument/2006/relationships/image" Target="../media/image144.png"/><Relationship Id="rId17" Type="http://schemas.openxmlformats.org/officeDocument/2006/relationships/image" Target="../media/image149.png"/><Relationship Id="rId2" Type="http://schemas.openxmlformats.org/officeDocument/2006/relationships/image" Target="../media/image134.png"/><Relationship Id="rId16" Type="http://schemas.openxmlformats.org/officeDocument/2006/relationships/image" Target="../media/image148.png"/><Relationship Id="rId20" Type="http://schemas.openxmlformats.org/officeDocument/2006/relationships/image" Target="../media/image15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8.png"/><Relationship Id="rId11" Type="http://schemas.openxmlformats.org/officeDocument/2006/relationships/image" Target="../media/image143.png"/><Relationship Id="rId5" Type="http://schemas.openxmlformats.org/officeDocument/2006/relationships/image" Target="../media/image137.png"/><Relationship Id="rId15" Type="http://schemas.openxmlformats.org/officeDocument/2006/relationships/image" Target="../media/image147.png"/><Relationship Id="rId10" Type="http://schemas.openxmlformats.org/officeDocument/2006/relationships/image" Target="../media/image142.png"/><Relationship Id="rId19" Type="http://schemas.openxmlformats.org/officeDocument/2006/relationships/image" Target="../media/image151.png"/><Relationship Id="rId4" Type="http://schemas.openxmlformats.org/officeDocument/2006/relationships/image" Target="../media/image136.png"/><Relationship Id="rId9" Type="http://schemas.openxmlformats.org/officeDocument/2006/relationships/image" Target="../media/image141.png"/><Relationship Id="rId14" Type="http://schemas.openxmlformats.org/officeDocument/2006/relationships/image" Target="../media/image146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13" Type="http://schemas.openxmlformats.org/officeDocument/2006/relationships/image" Target="../media/image144.png"/><Relationship Id="rId18" Type="http://schemas.openxmlformats.org/officeDocument/2006/relationships/image" Target="../media/image149.png"/><Relationship Id="rId3" Type="http://schemas.openxmlformats.org/officeDocument/2006/relationships/image" Target="../media/image135.png"/><Relationship Id="rId21" Type="http://schemas.openxmlformats.org/officeDocument/2006/relationships/image" Target="../media/image152.png"/><Relationship Id="rId7" Type="http://schemas.openxmlformats.org/officeDocument/2006/relationships/image" Target="../media/image139.png"/><Relationship Id="rId12" Type="http://schemas.openxmlformats.org/officeDocument/2006/relationships/image" Target="../media/image153.png"/><Relationship Id="rId17" Type="http://schemas.openxmlformats.org/officeDocument/2006/relationships/image" Target="../media/image148.png"/><Relationship Id="rId2" Type="http://schemas.openxmlformats.org/officeDocument/2006/relationships/image" Target="../media/image134.png"/><Relationship Id="rId16" Type="http://schemas.openxmlformats.org/officeDocument/2006/relationships/image" Target="../media/image147.png"/><Relationship Id="rId20" Type="http://schemas.openxmlformats.org/officeDocument/2006/relationships/image" Target="../media/image1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8.png"/><Relationship Id="rId11" Type="http://schemas.openxmlformats.org/officeDocument/2006/relationships/image" Target="../media/image143.png"/><Relationship Id="rId5" Type="http://schemas.openxmlformats.org/officeDocument/2006/relationships/image" Target="../media/image137.png"/><Relationship Id="rId15" Type="http://schemas.openxmlformats.org/officeDocument/2006/relationships/image" Target="../media/image146.png"/><Relationship Id="rId10" Type="http://schemas.openxmlformats.org/officeDocument/2006/relationships/image" Target="../media/image142.png"/><Relationship Id="rId19" Type="http://schemas.openxmlformats.org/officeDocument/2006/relationships/image" Target="../media/image150.png"/><Relationship Id="rId4" Type="http://schemas.openxmlformats.org/officeDocument/2006/relationships/image" Target="../media/image136.png"/><Relationship Id="rId9" Type="http://schemas.openxmlformats.org/officeDocument/2006/relationships/image" Target="../media/image141.png"/><Relationship Id="rId14" Type="http://schemas.openxmlformats.org/officeDocument/2006/relationships/image" Target="../media/image145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png"/><Relationship Id="rId13" Type="http://schemas.openxmlformats.org/officeDocument/2006/relationships/image" Target="../media/image153.png"/><Relationship Id="rId18" Type="http://schemas.openxmlformats.org/officeDocument/2006/relationships/image" Target="../media/image148.png"/><Relationship Id="rId3" Type="http://schemas.openxmlformats.org/officeDocument/2006/relationships/image" Target="../media/image134.png"/><Relationship Id="rId21" Type="http://schemas.openxmlformats.org/officeDocument/2006/relationships/image" Target="../media/image151.png"/><Relationship Id="rId7" Type="http://schemas.openxmlformats.org/officeDocument/2006/relationships/image" Target="../media/image138.png"/><Relationship Id="rId12" Type="http://schemas.openxmlformats.org/officeDocument/2006/relationships/image" Target="../media/image143.png"/><Relationship Id="rId17" Type="http://schemas.openxmlformats.org/officeDocument/2006/relationships/image" Target="../media/image147.png"/><Relationship Id="rId2" Type="http://schemas.openxmlformats.org/officeDocument/2006/relationships/image" Target="../media/image154.png"/><Relationship Id="rId16" Type="http://schemas.openxmlformats.org/officeDocument/2006/relationships/image" Target="../media/image146.png"/><Relationship Id="rId20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7.png"/><Relationship Id="rId11" Type="http://schemas.openxmlformats.org/officeDocument/2006/relationships/image" Target="../media/image142.png"/><Relationship Id="rId5" Type="http://schemas.openxmlformats.org/officeDocument/2006/relationships/image" Target="../media/image136.png"/><Relationship Id="rId15" Type="http://schemas.openxmlformats.org/officeDocument/2006/relationships/image" Target="../media/image145.png"/><Relationship Id="rId10" Type="http://schemas.openxmlformats.org/officeDocument/2006/relationships/image" Target="../media/image141.png"/><Relationship Id="rId19" Type="http://schemas.openxmlformats.org/officeDocument/2006/relationships/image" Target="../media/image149.png"/><Relationship Id="rId4" Type="http://schemas.openxmlformats.org/officeDocument/2006/relationships/image" Target="../media/image135.png"/><Relationship Id="rId9" Type="http://schemas.openxmlformats.org/officeDocument/2006/relationships/image" Target="../media/image140.png"/><Relationship Id="rId14" Type="http://schemas.openxmlformats.org/officeDocument/2006/relationships/image" Target="../media/image144.png"/><Relationship Id="rId22" Type="http://schemas.openxmlformats.org/officeDocument/2006/relationships/image" Target="../media/image152.pn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png"/><Relationship Id="rId13" Type="http://schemas.openxmlformats.org/officeDocument/2006/relationships/image" Target="../media/image153.png"/><Relationship Id="rId18" Type="http://schemas.openxmlformats.org/officeDocument/2006/relationships/image" Target="../media/image147.png"/><Relationship Id="rId3" Type="http://schemas.openxmlformats.org/officeDocument/2006/relationships/image" Target="../media/image134.png"/><Relationship Id="rId21" Type="http://schemas.openxmlformats.org/officeDocument/2006/relationships/image" Target="../media/image150.png"/><Relationship Id="rId7" Type="http://schemas.openxmlformats.org/officeDocument/2006/relationships/image" Target="../media/image138.png"/><Relationship Id="rId12" Type="http://schemas.openxmlformats.org/officeDocument/2006/relationships/image" Target="../media/image143.png"/><Relationship Id="rId17" Type="http://schemas.openxmlformats.org/officeDocument/2006/relationships/image" Target="../media/image146.png"/><Relationship Id="rId2" Type="http://schemas.openxmlformats.org/officeDocument/2006/relationships/image" Target="../media/image154.png"/><Relationship Id="rId16" Type="http://schemas.openxmlformats.org/officeDocument/2006/relationships/image" Target="../media/image145.png"/><Relationship Id="rId20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7.png"/><Relationship Id="rId11" Type="http://schemas.openxmlformats.org/officeDocument/2006/relationships/image" Target="../media/image142.png"/><Relationship Id="rId5" Type="http://schemas.openxmlformats.org/officeDocument/2006/relationships/image" Target="../media/image136.png"/><Relationship Id="rId15" Type="http://schemas.openxmlformats.org/officeDocument/2006/relationships/image" Target="../media/image144.png"/><Relationship Id="rId23" Type="http://schemas.openxmlformats.org/officeDocument/2006/relationships/image" Target="../media/image152.png"/><Relationship Id="rId10" Type="http://schemas.openxmlformats.org/officeDocument/2006/relationships/image" Target="../media/image141.png"/><Relationship Id="rId19" Type="http://schemas.openxmlformats.org/officeDocument/2006/relationships/image" Target="../media/image148.png"/><Relationship Id="rId4" Type="http://schemas.openxmlformats.org/officeDocument/2006/relationships/image" Target="../media/image135.png"/><Relationship Id="rId9" Type="http://schemas.openxmlformats.org/officeDocument/2006/relationships/image" Target="../media/image140.png"/><Relationship Id="rId14" Type="http://schemas.openxmlformats.org/officeDocument/2006/relationships/image" Target="../media/image155.png"/><Relationship Id="rId22" Type="http://schemas.openxmlformats.org/officeDocument/2006/relationships/image" Target="../media/image15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png"/><Relationship Id="rId13" Type="http://schemas.openxmlformats.org/officeDocument/2006/relationships/image" Target="../media/image153.png"/><Relationship Id="rId18" Type="http://schemas.openxmlformats.org/officeDocument/2006/relationships/image" Target="../media/image146.png"/><Relationship Id="rId3" Type="http://schemas.openxmlformats.org/officeDocument/2006/relationships/image" Target="../media/image134.png"/><Relationship Id="rId21" Type="http://schemas.openxmlformats.org/officeDocument/2006/relationships/image" Target="../media/image149.png"/><Relationship Id="rId7" Type="http://schemas.openxmlformats.org/officeDocument/2006/relationships/image" Target="../media/image138.png"/><Relationship Id="rId12" Type="http://schemas.openxmlformats.org/officeDocument/2006/relationships/image" Target="../media/image143.png"/><Relationship Id="rId17" Type="http://schemas.openxmlformats.org/officeDocument/2006/relationships/image" Target="../media/image145.png"/><Relationship Id="rId2" Type="http://schemas.openxmlformats.org/officeDocument/2006/relationships/image" Target="../media/image154.png"/><Relationship Id="rId16" Type="http://schemas.openxmlformats.org/officeDocument/2006/relationships/image" Target="../media/image144.png"/><Relationship Id="rId20" Type="http://schemas.openxmlformats.org/officeDocument/2006/relationships/image" Target="../media/image1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7.png"/><Relationship Id="rId11" Type="http://schemas.openxmlformats.org/officeDocument/2006/relationships/image" Target="../media/image142.png"/><Relationship Id="rId24" Type="http://schemas.openxmlformats.org/officeDocument/2006/relationships/image" Target="../media/image152.png"/><Relationship Id="rId5" Type="http://schemas.openxmlformats.org/officeDocument/2006/relationships/image" Target="../media/image136.png"/><Relationship Id="rId15" Type="http://schemas.openxmlformats.org/officeDocument/2006/relationships/image" Target="../media/image156.png"/><Relationship Id="rId23" Type="http://schemas.openxmlformats.org/officeDocument/2006/relationships/image" Target="../media/image151.png"/><Relationship Id="rId10" Type="http://schemas.openxmlformats.org/officeDocument/2006/relationships/image" Target="../media/image141.png"/><Relationship Id="rId19" Type="http://schemas.openxmlformats.org/officeDocument/2006/relationships/image" Target="../media/image147.png"/><Relationship Id="rId4" Type="http://schemas.openxmlformats.org/officeDocument/2006/relationships/image" Target="../media/image135.png"/><Relationship Id="rId9" Type="http://schemas.openxmlformats.org/officeDocument/2006/relationships/image" Target="../media/image140.png"/><Relationship Id="rId14" Type="http://schemas.openxmlformats.org/officeDocument/2006/relationships/image" Target="../media/image155.png"/><Relationship Id="rId22" Type="http://schemas.openxmlformats.org/officeDocument/2006/relationships/image" Target="../media/image150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png"/><Relationship Id="rId13" Type="http://schemas.openxmlformats.org/officeDocument/2006/relationships/image" Target="../media/image142.png"/><Relationship Id="rId18" Type="http://schemas.openxmlformats.org/officeDocument/2006/relationships/image" Target="../media/image144.png"/><Relationship Id="rId26" Type="http://schemas.openxmlformats.org/officeDocument/2006/relationships/image" Target="../media/image152.png"/><Relationship Id="rId3" Type="http://schemas.openxmlformats.org/officeDocument/2006/relationships/image" Target="../media/image158.png"/><Relationship Id="rId21" Type="http://schemas.openxmlformats.org/officeDocument/2006/relationships/image" Target="../media/image147.png"/><Relationship Id="rId7" Type="http://schemas.openxmlformats.org/officeDocument/2006/relationships/image" Target="../media/image136.png"/><Relationship Id="rId12" Type="http://schemas.openxmlformats.org/officeDocument/2006/relationships/image" Target="../media/image141.png"/><Relationship Id="rId17" Type="http://schemas.openxmlformats.org/officeDocument/2006/relationships/image" Target="../media/image156.png"/><Relationship Id="rId25" Type="http://schemas.openxmlformats.org/officeDocument/2006/relationships/image" Target="../media/image151.png"/><Relationship Id="rId2" Type="http://schemas.openxmlformats.org/officeDocument/2006/relationships/image" Target="../media/image157.png"/><Relationship Id="rId16" Type="http://schemas.openxmlformats.org/officeDocument/2006/relationships/image" Target="../media/image155.png"/><Relationship Id="rId20" Type="http://schemas.openxmlformats.org/officeDocument/2006/relationships/image" Target="../media/image1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5.png"/><Relationship Id="rId11" Type="http://schemas.openxmlformats.org/officeDocument/2006/relationships/image" Target="../media/image140.png"/><Relationship Id="rId24" Type="http://schemas.openxmlformats.org/officeDocument/2006/relationships/image" Target="../media/image150.png"/><Relationship Id="rId5" Type="http://schemas.openxmlformats.org/officeDocument/2006/relationships/image" Target="../media/image134.png"/><Relationship Id="rId15" Type="http://schemas.openxmlformats.org/officeDocument/2006/relationships/image" Target="../media/image153.png"/><Relationship Id="rId23" Type="http://schemas.openxmlformats.org/officeDocument/2006/relationships/image" Target="../media/image149.png"/><Relationship Id="rId10" Type="http://schemas.openxmlformats.org/officeDocument/2006/relationships/image" Target="../media/image139.png"/><Relationship Id="rId19" Type="http://schemas.openxmlformats.org/officeDocument/2006/relationships/image" Target="../media/image145.png"/><Relationship Id="rId4" Type="http://schemas.openxmlformats.org/officeDocument/2006/relationships/image" Target="../media/image154.png"/><Relationship Id="rId9" Type="http://schemas.openxmlformats.org/officeDocument/2006/relationships/image" Target="../media/image138.png"/><Relationship Id="rId14" Type="http://schemas.openxmlformats.org/officeDocument/2006/relationships/image" Target="../media/image143.png"/><Relationship Id="rId22" Type="http://schemas.openxmlformats.org/officeDocument/2006/relationships/image" Target="../media/image148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png"/><Relationship Id="rId13" Type="http://schemas.openxmlformats.org/officeDocument/2006/relationships/image" Target="../media/image142.png"/><Relationship Id="rId18" Type="http://schemas.openxmlformats.org/officeDocument/2006/relationships/image" Target="../media/image156.png"/><Relationship Id="rId26" Type="http://schemas.openxmlformats.org/officeDocument/2006/relationships/image" Target="../media/image151.png"/><Relationship Id="rId3" Type="http://schemas.openxmlformats.org/officeDocument/2006/relationships/image" Target="../media/image158.png"/><Relationship Id="rId21" Type="http://schemas.openxmlformats.org/officeDocument/2006/relationships/image" Target="../media/image146.png"/><Relationship Id="rId7" Type="http://schemas.openxmlformats.org/officeDocument/2006/relationships/image" Target="../media/image136.png"/><Relationship Id="rId12" Type="http://schemas.openxmlformats.org/officeDocument/2006/relationships/image" Target="../media/image141.png"/><Relationship Id="rId17" Type="http://schemas.openxmlformats.org/officeDocument/2006/relationships/image" Target="../media/image155.png"/><Relationship Id="rId25" Type="http://schemas.openxmlformats.org/officeDocument/2006/relationships/image" Target="../media/image150.png"/><Relationship Id="rId2" Type="http://schemas.openxmlformats.org/officeDocument/2006/relationships/image" Target="../media/image157.png"/><Relationship Id="rId16" Type="http://schemas.openxmlformats.org/officeDocument/2006/relationships/image" Target="../media/image153.png"/><Relationship Id="rId20" Type="http://schemas.openxmlformats.org/officeDocument/2006/relationships/image" Target="../media/image1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5.png"/><Relationship Id="rId11" Type="http://schemas.openxmlformats.org/officeDocument/2006/relationships/image" Target="../media/image140.png"/><Relationship Id="rId24" Type="http://schemas.openxmlformats.org/officeDocument/2006/relationships/image" Target="../media/image149.png"/><Relationship Id="rId5" Type="http://schemas.openxmlformats.org/officeDocument/2006/relationships/image" Target="../media/image134.png"/><Relationship Id="rId15" Type="http://schemas.openxmlformats.org/officeDocument/2006/relationships/image" Target="../media/image159.png"/><Relationship Id="rId23" Type="http://schemas.openxmlformats.org/officeDocument/2006/relationships/image" Target="../media/image148.png"/><Relationship Id="rId10" Type="http://schemas.openxmlformats.org/officeDocument/2006/relationships/image" Target="../media/image139.png"/><Relationship Id="rId19" Type="http://schemas.openxmlformats.org/officeDocument/2006/relationships/image" Target="../media/image144.png"/><Relationship Id="rId4" Type="http://schemas.openxmlformats.org/officeDocument/2006/relationships/image" Target="../media/image154.png"/><Relationship Id="rId9" Type="http://schemas.openxmlformats.org/officeDocument/2006/relationships/image" Target="../media/image138.png"/><Relationship Id="rId14" Type="http://schemas.openxmlformats.org/officeDocument/2006/relationships/image" Target="../media/image143.png"/><Relationship Id="rId22" Type="http://schemas.openxmlformats.org/officeDocument/2006/relationships/image" Target="../media/image147.png"/><Relationship Id="rId27" Type="http://schemas.openxmlformats.org/officeDocument/2006/relationships/image" Target="../media/image152.pn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png"/><Relationship Id="rId13" Type="http://schemas.openxmlformats.org/officeDocument/2006/relationships/image" Target="../media/image142.png"/><Relationship Id="rId18" Type="http://schemas.openxmlformats.org/officeDocument/2006/relationships/image" Target="../media/image156.png"/><Relationship Id="rId26" Type="http://schemas.openxmlformats.org/officeDocument/2006/relationships/image" Target="../media/image151.png"/><Relationship Id="rId3" Type="http://schemas.openxmlformats.org/officeDocument/2006/relationships/image" Target="../media/image158.png"/><Relationship Id="rId21" Type="http://schemas.openxmlformats.org/officeDocument/2006/relationships/image" Target="../media/image146.png"/><Relationship Id="rId7" Type="http://schemas.openxmlformats.org/officeDocument/2006/relationships/image" Target="../media/image136.png"/><Relationship Id="rId12" Type="http://schemas.openxmlformats.org/officeDocument/2006/relationships/image" Target="../media/image141.png"/><Relationship Id="rId17" Type="http://schemas.openxmlformats.org/officeDocument/2006/relationships/image" Target="../media/image155.png"/><Relationship Id="rId25" Type="http://schemas.openxmlformats.org/officeDocument/2006/relationships/image" Target="../media/image150.png"/><Relationship Id="rId2" Type="http://schemas.openxmlformats.org/officeDocument/2006/relationships/image" Target="../media/image157.png"/><Relationship Id="rId16" Type="http://schemas.openxmlformats.org/officeDocument/2006/relationships/image" Target="../media/image153.png"/><Relationship Id="rId20" Type="http://schemas.openxmlformats.org/officeDocument/2006/relationships/image" Target="../media/image1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5.png"/><Relationship Id="rId11" Type="http://schemas.openxmlformats.org/officeDocument/2006/relationships/image" Target="../media/image140.png"/><Relationship Id="rId24" Type="http://schemas.openxmlformats.org/officeDocument/2006/relationships/image" Target="../media/image149.png"/><Relationship Id="rId5" Type="http://schemas.openxmlformats.org/officeDocument/2006/relationships/image" Target="../media/image134.png"/><Relationship Id="rId15" Type="http://schemas.openxmlformats.org/officeDocument/2006/relationships/image" Target="../media/image159.png"/><Relationship Id="rId23" Type="http://schemas.openxmlformats.org/officeDocument/2006/relationships/image" Target="../media/image148.png"/><Relationship Id="rId10" Type="http://schemas.openxmlformats.org/officeDocument/2006/relationships/image" Target="../media/image139.png"/><Relationship Id="rId19" Type="http://schemas.openxmlformats.org/officeDocument/2006/relationships/image" Target="../media/image144.png"/><Relationship Id="rId4" Type="http://schemas.openxmlformats.org/officeDocument/2006/relationships/image" Target="../media/image154.png"/><Relationship Id="rId9" Type="http://schemas.openxmlformats.org/officeDocument/2006/relationships/image" Target="../media/image138.png"/><Relationship Id="rId14" Type="http://schemas.openxmlformats.org/officeDocument/2006/relationships/image" Target="../media/image143.png"/><Relationship Id="rId22" Type="http://schemas.openxmlformats.org/officeDocument/2006/relationships/image" Target="../media/image147.png"/><Relationship Id="rId27" Type="http://schemas.openxmlformats.org/officeDocument/2006/relationships/image" Target="../media/image152.png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4002835" y="2609537"/>
            <a:ext cx="4185285" cy="12439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-5" dirty="0">
                <a:latin typeface="Comic Sans MS" panose="030F0702030302020204" pitchFamily="66" charset="0"/>
                <a:cs typeface="Times New Roman"/>
              </a:rPr>
              <a:t>Dependency</a:t>
            </a:r>
            <a:r>
              <a:rPr sz="4000" spc="-90" dirty="0">
                <a:latin typeface="Comic Sans MS" panose="030F0702030302020204" pitchFamily="66" charset="0"/>
                <a:cs typeface="Times New Roman"/>
              </a:rPr>
              <a:t> </a:t>
            </a:r>
            <a:r>
              <a:rPr sz="4000" dirty="0">
                <a:latin typeface="Comic Sans MS" panose="030F0702030302020204" pitchFamily="66" charset="0"/>
                <a:cs typeface="Times New Roman"/>
              </a:rPr>
              <a:t>parsing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58660" y="203072"/>
            <a:ext cx="810474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Types</a:t>
            </a:r>
            <a:r>
              <a:rPr spc="-50" dirty="0"/>
              <a:t> </a:t>
            </a:r>
            <a:r>
              <a:rPr spc="-5" dirty="0"/>
              <a:t>of</a:t>
            </a:r>
            <a:r>
              <a:rPr spc="-45" dirty="0"/>
              <a:t> </a:t>
            </a:r>
            <a:r>
              <a:rPr spc="-5" dirty="0"/>
              <a:t>relationships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15022" y="3640116"/>
            <a:ext cx="10561955" cy="2954655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384810" marR="5080" indent="-372745">
              <a:lnSpc>
                <a:spcPct val="100499"/>
              </a:lnSpc>
              <a:spcBef>
                <a:spcPts val="80"/>
              </a:spcBef>
              <a:buFont typeface="Arial Unicode MS"/>
              <a:buChar char="▪"/>
              <a:tabLst>
                <a:tab pos="384810" algn="l"/>
                <a:tab pos="385445" algn="l"/>
              </a:tabLst>
            </a:pPr>
            <a:r>
              <a:rPr sz="3200" spc="-5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The</a:t>
            </a:r>
            <a:r>
              <a:rPr sz="3200" spc="-10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 clausal </a:t>
            </a:r>
            <a:r>
              <a:rPr sz="3200" spc="-5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relations NSUBJ </a:t>
            </a:r>
            <a:r>
              <a:rPr sz="3200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and</a:t>
            </a:r>
            <a:r>
              <a:rPr sz="3200" spc="-10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 </a:t>
            </a:r>
            <a:r>
              <a:rPr sz="3200" spc="-5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DOBJ identify </a:t>
            </a:r>
            <a:r>
              <a:rPr sz="3200" spc="-10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the</a:t>
            </a:r>
            <a:r>
              <a:rPr sz="3200" spc="125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 </a:t>
            </a:r>
            <a:r>
              <a:rPr sz="3200" spc="-5" dirty="0">
                <a:solidFill>
                  <a:srgbClr val="980000"/>
                </a:solidFill>
                <a:latin typeface="Comic Sans MS" panose="030F0702030302020204" pitchFamily="66" charset="0"/>
                <a:cs typeface="Calibri"/>
              </a:rPr>
              <a:t>arguments</a:t>
            </a:r>
            <a:r>
              <a:rPr sz="3200" spc="-5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: </a:t>
            </a:r>
            <a:r>
              <a:rPr sz="3200" spc="-710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 </a:t>
            </a:r>
            <a:r>
              <a:rPr sz="3200" spc="-10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the</a:t>
            </a:r>
            <a:r>
              <a:rPr sz="3200" spc="-15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 </a:t>
            </a:r>
            <a:r>
              <a:rPr sz="3200" spc="-5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subject </a:t>
            </a:r>
            <a:r>
              <a:rPr sz="3200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and</a:t>
            </a:r>
            <a:r>
              <a:rPr sz="3200" spc="-10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 </a:t>
            </a:r>
            <a:r>
              <a:rPr sz="3200" spc="-5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direct object</a:t>
            </a:r>
            <a:r>
              <a:rPr sz="3200" spc="-10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 </a:t>
            </a:r>
            <a:r>
              <a:rPr sz="3200" spc="-5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of </a:t>
            </a:r>
            <a:r>
              <a:rPr sz="3200" spc="-10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the</a:t>
            </a:r>
            <a:r>
              <a:rPr sz="3200" spc="-15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 </a:t>
            </a:r>
            <a:r>
              <a:rPr sz="3200" spc="-5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predicate</a:t>
            </a:r>
            <a:r>
              <a:rPr sz="3200" spc="80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 </a:t>
            </a:r>
            <a:r>
              <a:rPr sz="3200" i="1" spc="-5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cancel</a:t>
            </a:r>
            <a:endParaRPr sz="3200" dirty="0">
              <a:latin typeface="Comic Sans MS" panose="030F0702030302020204" pitchFamily="66" charset="0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333399"/>
              </a:buClr>
              <a:buFont typeface="Arial Unicode MS"/>
              <a:buChar char="▪"/>
            </a:pPr>
            <a:endParaRPr sz="3200" dirty="0">
              <a:latin typeface="Comic Sans MS" panose="030F0702030302020204" pitchFamily="66" charset="0"/>
              <a:cs typeface="Calibri"/>
            </a:endParaRPr>
          </a:p>
          <a:p>
            <a:pPr marL="384810" marR="209550" indent="-372745">
              <a:lnSpc>
                <a:spcPts val="3829"/>
              </a:lnSpc>
              <a:spcBef>
                <a:spcPts val="5"/>
              </a:spcBef>
              <a:buFont typeface="Arial Unicode MS"/>
              <a:buChar char="▪"/>
              <a:tabLst>
                <a:tab pos="384810" algn="l"/>
                <a:tab pos="385445" algn="l"/>
              </a:tabLst>
            </a:pPr>
            <a:r>
              <a:rPr sz="3200" spc="-5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The</a:t>
            </a:r>
            <a:r>
              <a:rPr sz="3200" spc="-15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 </a:t>
            </a:r>
            <a:r>
              <a:rPr sz="3200" spc="-5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NMOD,</a:t>
            </a:r>
            <a:r>
              <a:rPr sz="3200" spc="-10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 </a:t>
            </a:r>
            <a:r>
              <a:rPr sz="3200" spc="-5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DET,</a:t>
            </a:r>
            <a:r>
              <a:rPr sz="3200" spc="-10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 </a:t>
            </a:r>
            <a:r>
              <a:rPr sz="3200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and</a:t>
            </a:r>
            <a:r>
              <a:rPr sz="3200" spc="-15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 </a:t>
            </a:r>
            <a:r>
              <a:rPr sz="3200" spc="-5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CASE</a:t>
            </a:r>
            <a:r>
              <a:rPr sz="3200" spc="-10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 </a:t>
            </a:r>
            <a:r>
              <a:rPr sz="3200" spc="-5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relations</a:t>
            </a:r>
            <a:r>
              <a:rPr sz="3200" spc="-10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 </a:t>
            </a:r>
            <a:r>
              <a:rPr sz="3200" spc="-5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denote</a:t>
            </a:r>
            <a:r>
              <a:rPr sz="3200" spc="55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 </a:t>
            </a:r>
            <a:r>
              <a:rPr sz="3200" spc="-5" dirty="0">
                <a:solidFill>
                  <a:srgbClr val="980000"/>
                </a:solidFill>
                <a:latin typeface="Comic Sans MS" panose="030F0702030302020204" pitchFamily="66" charset="0"/>
                <a:cs typeface="Calibri"/>
              </a:rPr>
              <a:t>modifiers</a:t>
            </a:r>
            <a:r>
              <a:rPr sz="3200" spc="10" dirty="0">
                <a:solidFill>
                  <a:srgbClr val="980000"/>
                </a:solidFill>
                <a:latin typeface="Comic Sans MS" panose="030F0702030302020204" pitchFamily="66" charset="0"/>
                <a:cs typeface="Calibri"/>
              </a:rPr>
              <a:t> </a:t>
            </a:r>
            <a:r>
              <a:rPr sz="3200" spc="-5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of</a:t>
            </a:r>
            <a:r>
              <a:rPr sz="3200" spc="-10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 the </a:t>
            </a:r>
            <a:r>
              <a:rPr sz="3200" spc="-710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 </a:t>
            </a:r>
            <a:r>
              <a:rPr sz="3200" spc="-5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nouns</a:t>
            </a:r>
            <a:r>
              <a:rPr sz="3200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 </a:t>
            </a:r>
            <a:r>
              <a:rPr sz="3200" i="1" spc="-5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flights</a:t>
            </a:r>
            <a:r>
              <a:rPr sz="3200" i="1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 </a:t>
            </a:r>
            <a:r>
              <a:rPr sz="3200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and</a:t>
            </a:r>
            <a:r>
              <a:rPr sz="3200" spc="-5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 </a:t>
            </a:r>
            <a:r>
              <a:rPr sz="3200" i="1" spc="-5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Houston</a:t>
            </a:r>
            <a:r>
              <a:rPr sz="3200" spc="-5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.</a:t>
            </a:r>
            <a:endParaRPr sz="3200" dirty="0">
              <a:latin typeface="Comic Sans MS" panose="030F0702030302020204" pitchFamily="66" charset="0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52502" y="1403942"/>
            <a:ext cx="5264868" cy="1813943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89625" y="958075"/>
            <a:ext cx="9039324" cy="589992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754995" y="203072"/>
            <a:ext cx="6760605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Grammatical</a:t>
            </a:r>
            <a:r>
              <a:rPr spc="-90" dirty="0"/>
              <a:t> </a:t>
            </a:r>
            <a:r>
              <a:rPr spc="-5" dirty="0"/>
              <a:t>functions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62942" y="203072"/>
            <a:ext cx="7105058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Dependency</a:t>
            </a:r>
            <a:r>
              <a:rPr spc="-90" dirty="0"/>
              <a:t> </a:t>
            </a:r>
            <a:r>
              <a:rPr spc="-5" dirty="0"/>
              <a:t>Constraints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67392" y="2620474"/>
            <a:ext cx="9735185" cy="42627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4810" indent="-372745">
              <a:lnSpc>
                <a:spcPct val="100000"/>
              </a:lnSpc>
              <a:spcBef>
                <a:spcPts val="100"/>
              </a:spcBef>
              <a:buFont typeface="Arial Unicode MS"/>
              <a:buChar char="▪"/>
              <a:tabLst>
                <a:tab pos="384810" algn="l"/>
                <a:tab pos="385445" algn="l"/>
              </a:tabLst>
            </a:pPr>
            <a:r>
              <a:rPr sz="3200" spc="-5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Syntactic</a:t>
            </a:r>
            <a:r>
              <a:rPr sz="3200" spc="-15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 </a:t>
            </a:r>
            <a:r>
              <a:rPr sz="3200" spc="-5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structure</a:t>
            </a:r>
            <a:r>
              <a:rPr sz="3200" spc="-10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 </a:t>
            </a:r>
            <a:r>
              <a:rPr sz="3200" spc="-5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is</a:t>
            </a:r>
            <a:r>
              <a:rPr sz="3200" spc="-15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 </a:t>
            </a:r>
            <a:r>
              <a:rPr sz="3200" spc="-10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complete</a:t>
            </a:r>
            <a:r>
              <a:rPr sz="3200" spc="-15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 </a:t>
            </a:r>
            <a:r>
              <a:rPr sz="3200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(</a:t>
            </a:r>
            <a:r>
              <a:rPr sz="3200" dirty="0">
                <a:solidFill>
                  <a:srgbClr val="980000"/>
                </a:solidFill>
                <a:latin typeface="Comic Sans MS" panose="030F0702030302020204" pitchFamily="66" charset="0"/>
                <a:cs typeface="Calibri"/>
              </a:rPr>
              <a:t>connectedness</a:t>
            </a:r>
            <a:r>
              <a:rPr sz="3200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)</a:t>
            </a:r>
            <a:endParaRPr sz="3200" dirty="0">
              <a:latin typeface="Comic Sans MS" panose="030F0702030302020204" pitchFamily="66" charset="0"/>
              <a:cs typeface="Calibri"/>
            </a:endParaRPr>
          </a:p>
          <a:p>
            <a:pPr marL="842010" lvl="1" indent="-354965">
              <a:lnSpc>
                <a:spcPct val="100000"/>
              </a:lnSpc>
              <a:spcBef>
                <a:spcPts val="35"/>
              </a:spcBef>
              <a:buFont typeface="Arial Unicode MS"/>
              <a:buChar char="▪"/>
              <a:tabLst>
                <a:tab pos="842010" algn="l"/>
                <a:tab pos="842644" algn="l"/>
              </a:tabLst>
            </a:pPr>
            <a:r>
              <a:rPr sz="2800" spc="-5" dirty="0">
                <a:latin typeface="Comic Sans MS" panose="030F0702030302020204" pitchFamily="66" charset="0"/>
                <a:cs typeface="Calibri"/>
              </a:rPr>
              <a:t>connectedness</a:t>
            </a:r>
            <a:r>
              <a:rPr sz="2800" spc="-1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can</a:t>
            </a:r>
            <a:r>
              <a:rPr sz="2800" spc="-1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be</a:t>
            </a:r>
            <a:r>
              <a:rPr sz="2800" spc="-1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enforced</a:t>
            </a:r>
            <a:r>
              <a:rPr sz="2800" spc="-1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by</a:t>
            </a:r>
            <a:r>
              <a:rPr sz="2800" spc="-1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dirty="0">
                <a:latin typeface="Comic Sans MS" panose="030F0702030302020204" pitchFamily="66" charset="0"/>
                <a:cs typeface="Calibri"/>
              </a:rPr>
              <a:t>adding</a:t>
            </a:r>
            <a:r>
              <a:rPr sz="2800" spc="-1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dirty="0">
                <a:latin typeface="Comic Sans MS" panose="030F0702030302020204" pitchFamily="66" charset="0"/>
                <a:cs typeface="Calibri"/>
              </a:rPr>
              <a:t>a</a:t>
            </a:r>
            <a:r>
              <a:rPr sz="2800" spc="-1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special</a:t>
            </a:r>
            <a:r>
              <a:rPr sz="2800" spc="-1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root</a:t>
            </a:r>
            <a:r>
              <a:rPr sz="2800" spc="-1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node</a:t>
            </a:r>
            <a:endParaRPr sz="2800" dirty="0">
              <a:latin typeface="Comic Sans MS" panose="030F0702030302020204" pitchFamily="66" charset="0"/>
              <a:cs typeface="Calibri"/>
            </a:endParaRPr>
          </a:p>
          <a:p>
            <a:pPr marL="384810" indent="-372745">
              <a:lnSpc>
                <a:spcPct val="100000"/>
              </a:lnSpc>
              <a:buFont typeface="Arial Unicode MS"/>
              <a:buChar char="▪"/>
              <a:tabLst>
                <a:tab pos="384810" algn="l"/>
                <a:tab pos="385445" algn="l"/>
              </a:tabLst>
            </a:pPr>
            <a:r>
              <a:rPr sz="3200" spc="-5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Syntactic</a:t>
            </a:r>
            <a:r>
              <a:rPr sz="3200" spc="-10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 </a:t>
            </a:r>
            <a:r>
              <a:rPr sz="3200" spc="-5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structure</a:t>
            </a:r>
            <a:r>
              <a:rPr sz="3200" spc="-10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 </a:t>
            </a:r>
            <a:r>
              <a:rPr sz="3200" spc="-5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is</a:t>
            </a:r>
            <a:r>
              <a:rPr sz="3200" spc="-10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 </a:t>
            </a:r>
            <a:r>
              <a:rPr sz="3200" spc="-5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hierarchical</a:t>
            </a:r>
            <a:r>
              <a:rPr sz="3200" spc="-10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 </a:t>
            </a:r>
            <a:r>
              <a:rPr sz="3200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(</a:t>
            </a:r>
            <a:r>
              <a:rPr sz="3200" dirty="0">
                <a:solidFill>
                  <a:srgbClr val="980000"/>
                </a:solidFill>
                <a:latin typeface="Comic Sans MS" panose="030F0702030302020204" pitchFamily="66" charset="0"/>
                <a:cs typeface="Calibri"/>
              </a:rPr>
              <a:t>acyclicity</a:t>
            </a:r>
            <a:r>
              <a:rPr sz="3200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)</a:t>
            </a:r>
            <a:endParaRPr sz="3200" dirty="0">
              <a:latin typeface="Comic Sans MS" panose="030F0702030302020204" pitchFamily="66" charset="0"/>
              <a:cs typeface="Calibri"/>
            </a:endParaRPr>
          </a:p>
          <a:p>
            <a:pPr marL="842010" lvl="1" indent="-354965">
              <a:lnSpc>
                <a:spcPts val="3360"/>
              </a:lnSpc>
              <a:buFont typeface="Arial Unicode MS"/>
              <a:buChar char="▪"/>
              <a:tabLst>
                <a:tab pos="842010" algn="l"/>
                <a:tab pos="842644" algn="l"/>
                <a:tab pos="5478145" algn="l"/>
              </a:tabLst>
            </a:pPr>
            <a:r>
              <a:rPr sz="2800" spc="-10" dirty="0">
                <a:latin typeface="Comic Sans MS" panose="030F0702030302020204" pitchFamily="66" charset="0"/>
                <a:cs typeface="Calibri"/>
              </a:rPr>
              <a:t>there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is</a:t>
            </a:r>
            <a:r>
              <a:rPr sz="2800" dirty="0">
                <a:latin typeface="Comic Sans MS" panose="030F0702030302020204" pitchFamily="66" charset="0"/>
                <a:cs typeface="Calibri"/>
              </a:rPr>
              <a:t> a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unique</a:t>
            </a:r>
            <a:r>
              <a:rPr sz="280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pass</a:t>
            </a:r>
            <a:r>
              <a:rPr sz="280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from</a:t>
            </a:r>
            <a:r>
              <a:rPr sz="280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10" dirty="0">
                <a:latin typeface="Comic Sans MS" panose="030F0702030302020204" pitchFamily="66" charset="0"/>
                <a:cs typeface="Calibri"/>
              </a:rPr>
              <a:t>the	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root</a:t>
            </a:r>
            <a:r>
              <a:rPr sz="2800" spc="-2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to</a:t>
            </a:r>
            <a:r>
              <a:rPr sz="2800" spc="-3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each</a:t>
            </a:r>
            <a:r>
              <a:rPr sz="2800" spc="-2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vertex</a:t>
            </a:r>
            <a:endParaRPr sz="2800" dirty="0">
              <a:latin typeface="Comic Sans MS" panose="030F0702030302020204" pitchFamily="66" charset="0"/>
              <a:cs typeface="Calibri"/>
            </a:endParaRPr>
          </a:p>
          <a:p>
            <a:pPr marL="384810" marR="169545" indent="-372745">
              <a:lnSpc>
                <a:spcPts val="3829"/>
              </a:lnSpc>
              <a:spcBef>
                <a:spcPts val="135"/>
              </a:spcBef>
              <a:buFont typeface="Arial Unicode MS"/>
              <a:buChar char="▪"/>
              <a:tabLst>
                <a:tab pos="384810" algn="l"/>
                <a:tab pos="385445" algn="l"/>
              </a:tabLst>
            </a:pPr>
            <a:r>
              <a:rPr sz="3200" spc="-5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Every </a:t>
            </a:r>
            <a:r>
              <a:rPr sz="3200" spc="-10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word </a:t>
            </a:r>
            <a:r>
              <a:rPr sz="3200" spc="-5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has </a:t>
            </a:r>
            <a:r>
              <a:rPr sz="3200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at </a:t>
            </a:r>
            <a:r>
              <a:rPr sz="3200" spc="-10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most </a:t>
            </a:r>
            <a:r>
              <a:rPr sz="3200" spc="-5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one syntactic head </a:t>
            </a:r>
            <a:r>
              <a:rPr sz="3200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(</a:t>
            </a:r>
            <a:r>
              <a:rPr sz="3200" dirty="0">
                <a:solidFill>
                  <a:srgbClr val="980000"/>
                </a:solidFill>
                <a:latin typeface="Comic Sans MS" panose="030F0702030302020204" pitchFamily="66" charset="0"/>
                <a:cs typeface="Calibri"/>
              </a:rPr>
              <a:t>single-head </a:t>
            </a:r>
            <a:r>
              <a:rPr sz="3200" spc="-710" dirty="0">
                <a:solidFill>
                  <a:srgbClr val="980000"/>
                </a:solidFill>
                <a:latin typeface="Comic Sans MS" panose="030F0702030302020204" pitchFamily="66" charset="0"/>
                <a:cs typeface="Calibri"/>
              </a:rPr>
              <a:t> </a:t>
            </a:r>
            <a:r>
              <a:rPr sz="3200" spc="-5" dirty="0">
                <a:solidFill>
                  <a:srgbClr val="980000"/>
                </a:solidFill>
                <a:latin typeface="Comic Sans MS" panose="030F0702030302020204" pitchFamily="66" charset="0"/>
                <a:cs typeface="Calibri"/>
              </a:rPr>
              <a:t>constraint</a:t>
            </a:r>
            <a:r>
              <a:rPr sz="3200" spc="-5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)</a:t>
            </a:r>
            <a:endParaRPr sz="3200" dirty="0">
              <a:latin typeface="Comic Sans MS" panose="030F0702030302020204" pitchFamily="66" charset="0"/>
              <a:cs typeface="Calibri"/>
            </a:endParaRPr>
          </a:p>
          <a:p>
            <a:pPr marL="842010" lvl="1" indent="-354965">
              <a:lnSpc>
                <a:spcPts val="3229"/>
              </a:lnSpc>
              <a:buFont typeface="Arial Unicode MS"/>
              <a:buChar char="▪"/>
              <a:tabLst>
                <a:tab pos="842010" algn="l"/>
                <a:tab pos="842644" algn="l"/>
              </a:tabLst>
            </a:pPr>
            <a:r>
              <a:rPr sz="2800" spc="-5" dirty="0">
                <a:latin typeface="Comic Sans MS" panose="030F0702030302020204" pitchFamily="66" charset="0"/>
                <a:cs typeface="Calibri"/>
              </a:rPr>
              <a:t>except</a:t>
            </a:r>
            <a:r>
              <a:rPr sz="2800" spc="-1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root</a:t>
            </a:r>
            <a:r>
              <a:rPr sz="2800" spc="-10" dirty="0">
                <a:latin typeface="Comic Sans MS" panose="030F0702030302020204" pitchFamily="66" charset="0"/>
                <a:cs typeface="Calibri"/>
              </a:rPr>
              <a:t> that</a:t>
            </a:r>
            <a:r>
              <a:rPr sz="2800" spc="-2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does</a:t>
            </a:r>
            <a:r>
              <a:rPr sz="2800" spc="-1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not</a:t>
            </a:r>
            <a:r>
              <a:rPr sz="2800" spc="-1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have</a:t>
            </a:r>
            <a:r>
              <a:rPr sz="2800" spc="-1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incoming</a:t>
            </a:r>
            <a:r>
              <a:rPr sz="2800" spc="-1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dirty="0">
                <a:latin typeface="Comic Sans MS" panose="030F0702030302020204" pitchFamily="66" charset="0"/>
                <a:cs typeface="Calibri"/>
              </a:rPr>
              <a:t>arcs</a:t>
            </a:r>
          </a:p>
          <a:p>
            <a:pPr marL="1786889">
              <a:lnSpc>
                <a:spcPct val="100000"/>
              </a:lnSpc>
              <a:spcBef>
                <a:spcPts val="640"/>
              </a:spcBef>
              <a:tabLst>
                <a:tab pos="2701290" algn="l"/>
                <a:tab pos="4072890" algn="l"/>
                <a:tab pos="4987290" algn="l"/>
                <a:tab pos="7730490" algn="l"/>
                <a:tab pos="8187690" algn="l"/>
              </a:tabLst>
            </a:pPr>
            <a:r>
              <a:rPr sz="3200" spc="-5" dirty="0">
                <a:solidFill>
                  <a:srgbClr val="980000"/>
                </a:solidFill>
                <a:latin typeface="Comic Sans MS" panose="030F0702030302020204" pitchFamily="66" charset="0"/>
                <a:cs typeface="Calibri"/>
              </a:rPr>
              <a:t>This	makes	the	dependencies	</a:t>
            </a:r>
            <a:r>
              <a:rPr sz="3200" dirty="0">
                <a:solidFill>
                  <a:srgbClr val="980000"/>
                </a:solidFill>
                <a:latin typeface="Comic Sans MS" panose="030F0702030302020204" pitchFamily="66" charset="0"/>
                <a:cs typeface="Calibri"/>
              </a:rPr>
              <a:t>a	</a:t>
            </a:r>
            <a:r>
              <a:rPr sz="3200" spc="-5" dirty="0">
                <a:solidFill>
                  <a:srgbClr val="980000"/>
                </a:solidFill>
                <a:latin typeface="Comic Sans MS" panose="030F0702030302020204" pitchFamily="66" charset="0"/>
                <a:cs typeface="Calibri"/>
              </a:rPr>
              <a:t>tree</a:t>
            </a:r>
            <a:endParaRPr sz="3200" dirty="0">
              <a:latin typeface="Comic Sans MS" panose="030F0702030302020204" pitchFamily="66" charset="0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56380" y="1169276"/>
            <a:ext cx="3126829" cy="107731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56402" y="203072"/>
            <a:ext cx="4620998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Projectivity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67392" y="1157223"/>
            <a:ext cx="9015730" cy="32188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4810" indent="-372745">
              <a:lnSpc>
                <a:spcPct val="100000"/>
              </a:lnSpc>
              <a:spcBef>
                <a:spcPts val="100"/>
              </a:spcBef>
              <a:buFont typeface="Arial Unicode MS"/>
              <a:buChar char="▪"/>
              <a:tabLst>
                <a:tab pos="384810" algn="l"/>
                <a:tab pos="385445" algn="l"/>
              </a:tabLst>
            </a:pPr>
            <a:r>
              <a:rPr sz="3200" spc="-5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Projective</a:t>
            </a:r>
            <a:r>
              <a:rPr sz="3200" spc="-45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 </a:t>
            </a:r>
            <a:r>
              <a:rPr sz="3200" spc="-5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parse</a:t>
            </a:r>
            <a:endParaRPr sz="3200" dirty="0">
              <a:latin typeface="Comic Sans MS" panose="030F0702030302020204" pitchFamily="66" charset="0"/>
              <a:cs typeface="Calibri"/>
            </a:endParaRPr>
          </a:p>
          <a:p>
            <a:pPr marL="842010" lvl="1" indent="-354965">
              <a:lnSpc>
                <a:spcPct val="100000"/>
              </a:lnSpc>
              <a:spcBef>
                <a:spcPts val="35"/>
              </a:spcBef>
              <a:buFont typeface="Arial Unicode MS"/>
              <a:buChar char="▪"/>
              <a:tabLst>
                <a:tab pos="842010" algn="l"/>
                <a:tab pos="842644" algn="l"/>
              </a:tabLst>
            </a:pPr>
            <a:r>
              <a:rPr sz="2800" dirty="0">
                <a:latin typeface="Comic Sans MS" panose="030F0702030302020204" pitchFamily="66" charset="0"/>
                <a:cs typeface="Calibri"/>
              </a:rPr>
              <a:t>arcs</a:t>
            </a:r>
            <a:r>
              <a:rPr sz="2800" spc="-2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don’t</a:t>
            </a:r>
            <a:r>
              <a:rPr sz="2800" spc="-2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cross</a:t>
            </a:r>
            <a:r>
              <a:rPr sz="2800" spc="-2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each</a:t>
            </a:r>
            <a:r>
              <a:rPr sz="2800" spc="-2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other</a:t>
            </a:r>
            <a:endParaRPr sz="2800" dirty="0">
              <a:latin typeface="Comic Sans MS" panose="030F0702030302020204" pitchFamily="66" charset="0"/>
              <a:cs typeface="Calibri"/>
            </a:endParaRPr>
          </a:p>
          <a:p>
            <a:pPr marL="842010" lvl="1" indent="-354965">
              <a:lnSpc>
                <a:spcPts val="3360"/>
              </a:lnSpc>
              <a:spcBef>
                <a:spcPts val="15"/>
              </a:spcBef>
              <a:buFont typeface="Arial Unicode MS"/>
              <a:buChar char="▪"/>
              <a:tabLst>
                <a:tab pos="842010" algn="l"/>
                <a:tab pos="842644" algn="l"/>
              </a:tabLst>
            </a:pPr>
            <a:r>
              <a:rPr sz="2800" spc="-5" dirty="0">
                <a:latin typeface="Comic Sans MS" panose="030F0702030302020204" pitchFamily="66" charset="0"/>
                <a:cs typeface="Calibri"/>
              </a:rPr>
              <a:t>mostly</a:t>
            </a:r>
            <a:r>
              <a:rPr sz="2800" spc="-2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10" dirty="0">
                <a:latin typeface="Comic Sans MS" panose="030F0702030302020204" pitchFamily="66" charset="0"/>
                <a:cs typeface="Calibri"/>
              </a:rPr>
              <a:t>true</a:t>
            </a:r>
            <a:r>
              <a:rPr sz="2800" spc="-3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for</a:t>
            </a:r>
            <a:r>
              <a:rPr sz="2800" spc="-2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English</a:t>
            </a:r>
            <a:endParaRPr sz="2800" dirty="0">
              <a:latin typeface="Comic Sans MS" panose="030F0702030302020204" pitchFamily="66" charset="0"/>
              <a:cs typeface="Calibri"/>
            </a:endParaRPr>
          </a:p>
          <a:p>
            <a:pPr marL="384810" indent="-372745">
              <a:lnSpc>
                <a:spcPct val="100000"/>
              </a:lnSpc>
              <a:buFont typeface="Arial Unicode MS"/>
              <a:buChar char="▪"/>
              <a:tabLst>
                <a:tab pos="384810" algn="l"/>
                <a:tab pos="385445" algn="l"/>
              </a:tabLst>
            </a:pPr>
            <a:r>
              <a:rPr sz="3200" spc="-5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Non-projective</a:t>
            </a:r>
            <a:r>
              <a:rPr sz="3200" spc="-20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 </a:t>
            </a:r>
            <a:r>
              <a:rPr sz="3200" spc="-5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structures</a:t>
            </a:r>
            <a:r>
              <a:rPr sz="3200" spc="-20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 </a:t>
            </a:r>
            <a:r>
              <a:rPr sz="3200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are</a:t>
            </a:r>
            <a:r>
              <a:rPr sz="3200" spc="-20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 </a:t>
            </a:r>
            <a:r>
              <a:rPr sz="3200" spc="-5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needed</a:t>
            </a:r>
            <a:r>
              <a:rPr sz="3200" spc="-15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 </a:t>
            </a:r>
            <a:r>
              <a:rPr sz="3200" spc="-5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to</a:t>
            </a:r>
            <a:r>
              <a:rPr sz="3200" spc="-25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 </a:t>
            </a:r>
            <a:r>
              <a:rPr sz="3200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account</a:t>
            </a:r>
            <a:r>
              <a:rPr sz="3200" spc="-20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 </a:t>
            </a:r>
            <a:r>
              <a:rPr sz="3200" spc="-5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for</a:t>
            </a:r>
            <a:endParaRPr sz="3200" dirty="0">
              <a:latin typeface="Comic Sans MS" panose="030F0702030302020204" pitchFamily="66" charset="0"/>
              <a:cs typeface="Calibri"/>
            </a:endParaRPr>
          </a:p>
          <a:p>
            <a:pPr marL="842010" lvl="1" indent="-354965">
              <a:lnSpc>
                <a:spcPct val="100000"/>
              </a:lnSpc>
              <a:buFont typeface="Arial Unicode MS"/>
              <a:buChar char="▪"/>
              <a:tabLst>
                <a:tab pos="842010" algn="l"/>
                <a:tab pos="842644" algn="l"/>
              </a:tabLst>
            </a:pPr>
            <a:r>
              <a:rPr sz="2800" spc="-5" dirty="0">
                <a:latin typeface="Comic Sans MS" panose="030F0702030302020204" pitchFamily="66" charset="0"/>
                <a:cs typeface="Calibri"/>
              </a:rPr>
              <a:t>long-distance</a:t>
            </a:r>
            <a:r>
              <a:rPr sz="2800" spc="-4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dependencies</a:t>
            </a:r>
            <a:endParaRPr sz="2800" dirty="0">
              <a:latin typeface="Comic Sans MS" panose="030F0702030302020204" pitchFamily="66" charset="0"/>
              <a:cs typeface="Calibri"/>
            </a:endParaRPr>
          </a:p>
          <a:p>
            <a:pPr marL="842010" lvl="1" indent="-354965">
              <a:lnSpc>
                <a:spcPct val="100000"/>
              </a:lnSpc>
              <a:spcBef>
                <a:spcPts val="15"/>
              </a:spcBef>
              <a:buFont typeface="Arial Unicode MS"/>
              <a:buChar char="▪"/>
              <a:tabLst>
                <a:tab pos="842010" algn="l"/>
                <a:tab pos="842644" algn="l"/>
              </a:tabLst>
            </a:pPr>
            <a:r>
              <a:rPr sz="2800" spc="-5" dirty="0">
                <a:latin typeface="Comic Sans MS" panose="030F0702030302020204" pitchFamily="66" charset="0"/>
                <a:cs typeface="Calibri"/>
              </a:rPr>
              <a:t>flexible</a:t>
            </a:r>
            <a:r>
              <a:rPr sz="2800" spc="-3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word</a:t>
            </a:r>
            <a:r>
              <a:rPr sz="2800" spc="-3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order</a:t>
            </a:r>
            <a:endParaRPr sz="2800" dirty="0">
              <a:latin typeface="Comic Sans MS" panose="030F0702030302020204" pitchFamily="66" charset="0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72737" y="4478250"/>
            <a:ext cx="8867774" cy="2057399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52800" y="203072"/>
            <a:ext cx="4287417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Projectivity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67392" y="1309623"/>
            <a:ext cx="10429875" cy="56957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4810" marR="5080" indent="-372745">
              <a:lnSpc>
                <a:spcPct val="100099"/>
              </a:lnSpc>
              <a:spcBef>
                <a:spcPts val="95"/>
              </a:spcBef>
              <a:buFont typeface="Arial Unicode MS"/>
              <a:buChar char="▪"/>
              <a:tabLst>
                <a:tab pos="384810" algn="l"/>
                <a:tab pos="385445" algn="l"/>
              </a:tabLst>
            </a:pPr>
            <a:r>
              <a:rPr sz="3200" spc="-5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Dependency grammars do not normally </a:t>
            </a:r>
            <a:r>
              <a:rPr sz="3200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assume </a:t>
            </a:r>
            <a:r>
              <a:rPr sz="3200" spc="-10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that </a:t>
            </a:r>
            <a:r>
              <a:rPr sz="3200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all </a:t>
            </a:r>
            <a:r>
              <a:rPr sz="3200" spc="5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 </a:t>
            </a:r>
            <a:r>
              <a:rPr sz="3200" spc="-5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dependency-trees </a:t>
            </a:r>
            <a:r>
              <a:rPr sz="3200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are </a:t>
            </a:r>
            <a:r>
              <a:rPr sz="3200" spc="-5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projective, because some linguistic </a:t>
            </a:r>
            <a:r>
              <a:rPr sz="3200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 </a:t>
            </a:r>
            <a:r>
              <a:rPr sz="3200" spc="-5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phenomena</a:t>
            </a:r>
            <a:r>
              <a:rPr sz="3200" spc="-15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 </a:t>
            </a:r>
            <a:r>
              <a:rPr sz="3200" spc="-10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can</a:t>
            </a:r>
            <a:r>
              <a:rPr sz="3200" spc="-20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 </a:t>
            </a:r>
            <a:r>
              <a:rPr sz="3200" spc="-5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only</a:t>
            </a:r>
            <a:r>
              <a:rPr sz="3200" spc="-15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 </a:t>
            </a:r>
            <a:r>
              <a:rPr sz="3200" spc="-5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be</a:t>
            </a:r>
            <a:r>
              <a:rPr sz="3200" spc="-15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 </a:t>
            </a:r>
            <a:r>
              <a:rPr sz="3200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achieved</a:t>
            </a:r>
            <a:r>
              <a:rPr sz="3200" spc="-15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 </a:t>
            </a:r>
            <a:r>
              <a:rPr sz="3200" spc="-5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using</a:t>
            </a:r>
            <a:r>
              <a:rPr sz="3200" spc="-10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 </a:t>
            </a:r>
            <a:r>
              <a:rPr sz="3200" spc="-5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non-projective</a:t>
            </a:r>
            <a:r>
              <a:rPr sz="3200" spc="-15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 </a:t>
            </a:r>
            <a:r>
              <a:rPr sz="3200" spc="-5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trees.</a:t>
            </a:r>
            <a:endParaRPr sz="3200" dirty="0">
              <a:latin typeface="Comic Sans MS" panose="030F0702030302020204" pitchFamily="66" charset="0"/>
              <a:cs typeface="Calibri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lr>
                <a:srgbClr val="333399"/>
              </a:buClr>
              <a:buFont typeface="Arial Unicode MS"/>
              <a:buChar char="▪"/>
            </a:pPr>
            <a:endParaRPr sz="3200" dirty="0">
              <a:latin typeface="Comic Sans MS" panose="030F0702030302020204" pitchFamily="66" charset="0"/>
              <a:cs typeface="Calibri"/>
            </a:endParaRPr>
          </a:p>
          <a:p>
            <a:pPr marL="384810" marR="1384300" indent="-372745">
              <a:lnSpc>
                <a:spcPts val="3829"/>
              </a:lnSpc>
              <a:buFont typeface="Arial Unicode MS"/>
              <a:buChar char="▪"/>
              <a:tabLst>
                <a:tab pos="384810" algn="l"/>
                <a:tab pos="385445" algn="l"/>
              </a:tabLst>
            </a:pPr>
            <a:r>
              <a:rPr sz="3200" spc="-10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But </a:t>
            </a:r>
            <a:r>
              <a:rPr sz="3200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a </a:t>
            </a:r>
            <a:r>
              <a:rPr sz="3200" spc="-5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lot of parsers </a:t>
            </a:r>
            <a:r>
              <a:rPr sz="3200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assume </a:t>
            </a:r>
            <a:r>
              <a:rPr sz="3200" spc="-10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that the </a:t>
            </a:r>
            <a:r>
              <a:rPr sz="3200" spc="-5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output </a:t>
            </a:r>
            <a:r>
              <a:rPr sz="3200" spc="-10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trees </a:t>
            </a:r>
            <a:r>
              <a:rPr sz="3200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are </a:t>
            </a:r>
            <a:r>
              <a:rPr sz="3200" spc="-710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 </a:t>
            </a:r>
            <a:r>
              <a:rPr sz="3200" spc="-5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projective</a:t>
            </a:r>
            <a:endParaRPr sz="3200" dirty="0">
              <a:latin typeface="Comic Sans MS" panose="030F0702030302020204" pitchFamily="66" charset="0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333399"/>
              </a:buClr>
              <a:buFont typeface="Arial Unicode MS"/>
              <a:buChar char="▪"/>
            </a:pPr>
            <a:endParaRPr sz="3000" dirty="0">
              <a:latin typeface="Comic Sans MS" panose="030F0702030302020204" pitchFamily="66" charset="0"/>
              <a:cs typeface="Calibri"/>
            </a:endParaRPr>
          </a:p>
          <a:p>
            <a:pPr marL="384810" indent="-372745">
              <a:lnSpc>
                <a:spcPct val="100000"/>
              </a:lnSpc>
              <a:buFont typeface="Arial Unicode MS"/>
              <a:buChar char="▪"/>
              <a:tabLst>
                <a:tab pos="384810" algn="l"/>
                <a:tab pos="385445" algn="l"/>
              </a:tabLst>
            </a:pPr>
            <a:r>
              <a:rPr sz="3200" spc="-5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Reasons</a:t>
            </a:r>
            <a:endParaRPr sz="3200" dirty="0">
              <a:latin typeface="Comic Sans MS" panose="030F0702030302020204" pitchFamily="66" charset="0"/>
              <a:cs typeface="Calibri"/>
            </a:endParaRPr>
          </a:p>
          <a:p>
            <a:pPr marL="842010" lvl="1" indent="-354965">
              <a:lnSpc>
                <a:spcPct val="100000"/>
              </a:lnSpc>
              <a:buFont typeface="Arial Unicode MS"/>
              <a:buChar char="▪"/>
              <a:tabLst>
                <a:tab pos="842010" algn="l"/>
                <a:tab pos="842644" algn="l"/>
              </a:tabLst>
            </a:pPr>
            <a:r>
              <a:rPr sz="2800" spc="-5" dirty="0">
                <a:latin typeface="Comic Sans MS" panose="030F0702030302020204" pitchFamily="66" charset="0"/>
                <a:cs typeface="Calibri"/>
              </a:rPr>
              <a:t>conversion</a:t>
            </a:r>
            <a:r>
              <a:rPr sz="2800" spc="-2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from</a:t>
            </a:r>
            <a:r>
              <a:rPr sz="2800" spc="-2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constituency</a:t>
            </a:r>
            <a:r>
              <a:rPr sz="2800" spc="-2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to</a:t>
            </a:r>
            <a:r>
              <a:rPr sz="2800" spc="-2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dependency</a:t>
            </a:r>
            <a:endParaRPr sz="2800" dirty="0">
              <a:latin typeface="Comic Sans MS" panose="030F0702030302020204" pitchFamily="66" charset="0"/>
              <a:cs typeface="Calibri"/>
            </a:endParaRPr>
          </a:p>
          <a:p>
            <a:pPr marL="842010" marR="1033144" lvl="1" indent="-354965">
              <a:lnSpc>
                <a:spcPct val="100400"/>
              </a:lnSpc>
              <a:spcBef>
                <a:spcPts val="5"/>
              </a:spcBef>
              <a:buFont typeface="Arial Unicode MS"/>
              <a:buChar char="▪"/>
              <a:tabLst>
                <a:tab pos="842010" algn="l"/>
                <a:tab pos="842644" algn="l"/>
              </a:tabLst>
            </a:pPr>
            <a:r>
              <a:rPr sz="2800" spc="-10" dirty="0">
                <a:latin typeface="Comic Sans MS" panose="030F0702030302020204" pitchFamily="66" charset="0"/>
                <a:cs typeface="Calibri"/>
              </a:rPr>
              <a:t>the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most widely used families of parsing </a:t>
            </a:r>
            <a:r>
              <a:rPr sz="2800" dirty="0">
                <a:latin typeface="Comic Sans MS" panose="030F0702030302020204" pitchFamily="66" charset="0"/>
                <a:cs typeface="Calibri"/>
              </a:rPr>
              <a:t>algorithms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impose </a:t>
            </a:r>
            <a:r>
              <a:rPr sz="2800" spc="-62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projectivity</a:t>
            </a:r>
            <a:endParaRPr sz="2800" dirty="0">
              <a:latin typeface="Comic Sans MS" panose="030F0702030302020204" pitchFamily="66" charset="0"/>
              <a:cs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3400" y="203072"/>
            <a:ext cx="110490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Detecting</a:t>
            </a:r>
            <a:r>
              <a:rPr spc="-85" dirty="0"/>
              <a:t> </a:t>
            </a:r>
            <a:r>
              <a:rPr spc="-5" dirty="0"/>
              <a:t>Projectivity/Non-Projectivity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67392" y="1309623"/>
            <a:ext cx="10547350" cy="283210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384810" marR="5080" indent="-372745">
              <a:lnSpc>
                <a:spcPct val="100499"/>
              </a:lnSpc>
              <a:spcBef>
                <a:spcPts val="80"/>
              </a:spcBef>
              <a:buFont typeface="Arial Unicode MS"/>
              <a:buChar char="▪"/>
              <a:tabLst>
                <a:tab pos="384810" algn="l"/>
                <a:tab pos="385445" algn="l"/>
              </a:tabLst>
            </a:pPr>
            <a:r>
              <a:rPr sz="3200" spc="-5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The idea is to use </a:t>
            </a:r>
            <a:r>
              <a:rPr sz="3200" spc="-10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the </a:t>
            </a:r>
            <a:r>
              <a:rPr sz="3200" spc="-5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inorder </a:t>
            </a:r>
            <a:r>
              <a:rPr sz="3200" spc="-10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traversal </a:t>
            </a:r>
            <a:r>
              <a:rPr sz="3200" spc="-5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of </a:t>
            </a:r>
            <a:r>
              <a:rPr sz="3200" spc="-10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the tree: </a:t>
            </a:r>
            <a:r>
              <a:rPr sz="3200" spc="-5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&lt;left-child, </a:t>
            </a:r>
            <a:r>
              <a:rPr sz="3200" spc="-710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 </a:t>
            </a:r>
            <a:r>
              <a:rPr sz="3200" spc="-5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root,</a:t>
            </a:r>
            <a:r>
              <a:rPr sz="3200" spc="-10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 </a:t>
            </a:r>
            <a:r>
              <a:rPr sz="3200" spc="-5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right-child&gt;</a:t>
            </a:r>
            <a:endParaRPr sz="3200" dirty="0">
              <a:latin typeface="Comic Sans MS" panose="030F0702030302020204" pitchFamily="66" charset="0"/>
              <a:cs typeface="Calibri"/>
            </a:endParaRPr>
          </a:p>
          <a:p>
            <a:pPr marL="842010" marR="230504" lvl="1" indent="-354965">
              <a:lnSpc>
                <a:spcPts val="3379"/>
              </a:lnSpc>
              <a:spcBef>
                <a:spcPts val="95"/>
              </a:spcBef>
              <a:buFont typeface="Arial Unicode MS"/>
              <a:buChar char="▪"/>
              <a:tabLst>
                <a:tab pos="842010" algn="l"/>
                <a:tab pos="842644" algn="l"/>
              </a:tabLst>
            </a:pPr>
            <a:r>
              <a:rPr sz="2800" spc="-5" dirty="0">
                <a:latin typeface="Comic Sans MS" panose="030F0702030302020204" pitchFamily="66" charset="0"/>
                <a:cs typeface="Calibri"/>
              </a:rPr>
              <a:t>This is well defined for binary </a:t>
            </a:r>
            <a:r>
              <a:rPr sz="2800" spc="-10" dirty="0">
                <a:latin typeface="Comic Sans MS" panose="030F0702030302020204" pitchFamily="66" charset="0"/>
                <a:cs typeface="Calibri"/>
              </a:rPr>
              <a:t>trees.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We need to extend it to n-ary </a:t>
            </a:r>
            <a:r>
              <a:rPr sz="2800" spc="-62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trees.</a:t>
            </a:r>
            <a:endParaRPr sz="2800" dirty="0">
              <a:latin typeface="Comic Sans MS" panose="030F0702030302020204" pitchFamily="66" charset="0"/>
              <a:cs typeface="Calibri"/>
            </a:endParaRPr>
          </a:p>
          <a:p>
            <a:pPr marL="384810" marR="193675" indent="-372745">
              <a:lnSpc>
                <a:spcPts val="3829"/>
              </a:lnSpc>
              <a:buFont typeface="Arial Unicode MS"/>
              <a:buChar char="▪"/>
              <a:tabLst>
                <a:tab pos="384810" algn="l"/>
                <a:tab pos="385445" algn="l"/>
              </a:tabLst>
            </a:pPr>
            <a:r>
              <a:rPr sz="3200" spc="-5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If we have </a:t>
            </a:r>
            <a:r>
              <a:rPr sz="3200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a </a:t>
            </a:r>
            <a:r>
              <a:rPr sz="3200" spc="-5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projective </a:t>
            </a:r>
            <a:r>
              <a:rPr sz="3200" spc="-10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tree, the </a:t>
            </a:r>
            <a:r>
              <a:rPr sz="3200" spc="-5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inorder </a:t>
            </a:r>
            <a:r>
              <a:rPr sz="3200" spc="-10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traversal will </a:t>
            </a:r>
            <a:r>
              <a:rPr sz="3200" spc="-5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give us </a:t>
            </a:r>
            <a:r>
              <a:rPr sz="3200" spc="-710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 </a:t>
            </a:r>
            <a:r>
              <a:rPr sz="3200" spc="-10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the</a:t>
            </a:r>
            <a:r>
              <a:rPr sz="3200" spc="-15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 </a:t>
            </a:r>
            <a:r>
              <a:rPr sz="3200" spc="-5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original linear order.</a:t>
            </a:r>
            <a:endParaRPr sz="3200" dirty="0">
              <a:latin typeface="Comic Sans MS" panose="030F0702030302020204" pitchFamily="66" charset="0"/>
              <a:cs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70717" y="203072"/>
            <a:ext cx="7769917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Non-Projective</a:t>
            </a:r>
            <a:r>
              <a:rPr spc="-90" dirty="0"/>
              <a:t> </a:t>
            </a:r>
            <a:r>
              <a:rPr spc="-5" dirty="0"/>
              <a:t>Statistics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89750" y="1321436"/>
            <a:ext cx="7769917" cy="536738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78610" y="203072"/>
            <a:ext cx="721799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Dependency</a:t>
            </a:r>
            <a:r>
              <a:rPr spc="-90" dirty="0"/>
              <a:t> </a:t>
            </a:r>
            <a:r>
              <a:rPr spc="-5" dirty="0"/>
              <a:t>Treebanks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91004" y="1058977"/>
            <a:ext cx="11409992" cy="5799023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384810" marR="309245" indent="-372745">
              <a:lnSpc>
                <a:spcPct val="100499"/>
              </a:lnSpc>
              <a:spcBef>
                <a:spcPts val="80"/>
              </a:spcBef>
              <a:buFont typeface="Arial Unicode MS"/>
              <a:buChar char="▪"/>
              <a:tabLst>
                <a:tab pos="384810" algn="l"/>
                <a:tab pos="385445" algn="l"/>
              </a:tabLst>
            </a:pPr>
            <a:r>
              <a:rPr sz="3200" spc="-10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the major </a:t>
            </a:r>
            <a:r>
              <a:rPr sz="3200" spc="-5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English dependency </a:t>
            </a:r>
            <a:r>
              <a:rPr sz="3200" spc="-10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treebanks converted </a:t>
            </a:r>
            <a:r>
              <a:rPr sz="3200" spc="-5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from </a:t>
            </a:r>
            <a:r>
              <a:rPr sz="3200" spc="-10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the </a:t>
            </a:r>
            <a:r>
              <a:rPr sz="3200" spc="-710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 </a:t>
            </a:r>
            <a:r>
              <a:rPr sz="3200" spc="-5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WSJ</a:t>
            </a:r>
            <a:r>
              <a:rPr sz="3200" spc="-10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 </a:t>
            </a:r>
            <a:r>
              <a:rPr sz="3200" spc="-5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sections of </a:t>
            </a:r>
            <a:r>
              <a:rPr sz="3200" spc="-10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the</a:t>
            </a:r>
            <a:r>
              <a:rPr sz="3200" spc="-15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 </a:t>
            </a:r>
            <a:r>
              <a:rPr sz="3200" spc="-5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PTB (Marcus et</a:t>
            </a:r>
            <a:r>
              <a:rPr sz="3200" spc="-10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 </a:t>
            </a:r>
            <a:r>
              <a:rPr sz="3200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al.,</a:t>
            </a:r>
            <a:r>
              <a:rPr sz="3200" spc="-5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 1993)</a:t>
            </a:r>
            <a:endParaRPr sz="3200" dirty="0">
              <a:latin typeface="Comic Sans MS" panose="030F0702030302020204" pitchFamily="66" charset="0"/>
              <a:cs typeface="Calibri"/>
            </a:endParaRPr>
          </a:p>
          <a:p>
            <a:pPr marL="384810" marR="5080" indent="-372745">
              <a:lnSpc>
                <a:spcPts val="3829"/>
              </a:lnSpc>
              <a:spcBef>
                <a:spcPts val="120"/>
              </a:spcBef>
              <a:buFont typeface="Arial Unicode MS"/>
              <a:buChar char="▪"/>
              <a:tabLst>
                <a:tab pos="384810" algn="l"/>
                <a:tab pos="385445" algn="l"/>
              </a:tabLst>
            </a:pPr>
            <a:r>
              <a:rPr sz="3200" spc="-5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OntoNotes project (Hovy et </a:t>
            </a:r>
            <a:r>
              <a:rPr sz="3200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al. </a:t>
            </a:r>
            <a:r>
              <a:rPr sz="3200" spc="-10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2006, </a:t>
            </a:r>
            <a:r>
              <a:rPr sz="3200" spc="-5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Weischedel et </a:t>
            </a:r>
            <a:r>
              <a:rPr sz="3200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al. </a:t>
            </a:r>
            <a:r>
              <a:rPr sz="3200" spc="-10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2011) </a:t>
            </a:r>
            <a:r>
              <a:rPr sz="3200" spc="-5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 </a:t>
            </a:r>
            <a:r>
              <a:rPr sz="3200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adds </a:t>
            </a:r>
            <a:r>
              <a:rPr sz="3200" spc="-10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conversational telephone </a:t>
            </a:r>
            <a:r>
              <a:rPr sz="3200" spc="-5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speech, </a:t>
            </a:r>
            <a:r>
              <a:rPr sz="3200" spc="-10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weblogs, </a:t>
            </a:r>
            <a:r>
              <a:rPr sz="3200" spc="-5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usenet </a:t>
            </a:r>
            <a:r>
              <a:rPr sz="3200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 </a:t>
            </a:r>
            <a:r>
              <a:rPr sz="3200" spc="-5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newsgroups, broadcast, </a:t>
            </a:r>
            <a:r>
              <a:rPr sz="3200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and </a:t>
            </a:r>
            <a:r>
              <a:rPr sz="3200" spc="-10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talk </a:t>
            </a:r>
            <a:r>
              <a:rPr sz="3200" spc="-5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shows in English, Chinese </a:t>
            </a:r>
            <a:r>
              <a:rPr sz="3200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and </a:t>
            </a:r>
            <a:r>
              <a:rPr sz="3200" spc="-710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 </a:t>
            </a:r>
            <a:r>
              <a:rPr sz="3200" spc="-5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Arabic</a:t>
            </a:r>
            <a:endParaRPr sz="3200" dirty="0">
              <a:latin typeface="Comic Sans MS" panose="030F0702030302020204" pitchFamily="66" charset="0"/>
              <a:cs typeface="Calibri"/>
            </a:endParaRPr>
          </a:p>
          <a:p>
            <a:pPr marL="476884" indent="-464820">
              <a:lnSpc>
                <a:spcPts val="3675"/>
              </a:lnSpc>
              <a:buFont typeface="Arial Unicode MS"/>
              <a:buChar char="▪"/>
              <a:tabLst>
                <a:tab pos="476884" algn="l"/>
                <a:tab pos="477520" algn="l"/>
              </a:tabLst>
            </a:pPr>
            <a:r>
              <a:rPr sz="3200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annotated</a:t>
            </a:r>
            <a:r>
              <a:rPr sz="3200" spc="-20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 </a:t>
            </a:r>
            <a:r>
              <a:rPr sz="3200" spc="-5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dependency</a:t>
            </a:r>
            <a:r>
              <a:rPr sz="3200" spc="-20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 </a:t>
            </a:r>
            <a:r>
              <a:rPr sz="3200" spc="-10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treebanks</a:t>
            </a:r>
            <a:r>
              <a:rPr sz="3200" spc="-20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 </a:t>
            </a:r>
            <a:r>
              <a:rPr sz="3200" spc="-10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created</a:t>
            </a:r>
            <a:r>
              <a:rPr sz="3200" spc="-25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 </a:t>
            </a:r>
            <a:r>
              <a:rPr sz="3200" spc="-5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for</a:t>
            </a:r>
            <a:r>
              <a:rPr sz="3200" spc="-15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 </a:t>
            </a:r>
            <a:r>
              <a:rPr sz="3200" spc="-1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morphologically</a:t>
            </a:r>
            <a:r>
              <a:rPr lang="en-US" sz="3200" spc="-1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 </a:t>
            </a:r>
            <a:r>
              <a:rPr sz="3200" spc="-5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rich </a:t>
            </a:r>
            <a:r>
              <a:rPr sz="3200" spc="-5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languages such </a:t>
            </a:r>
            <a:r>
              <a:rPr sz="3200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as </a:t>
            </a:r>
            <a:r>
              <a:rPr sz="3200" spc="-5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Czech, Hindi </a:t>
            </a:r>
            <a:r>
              <a:rPr sz="3200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and </a:t>
            </a:r>
            <a:r>
              <a:rPr sz="3200" spc="-5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Finnish, eg Prague </a:t>
            </a:r>
            <a:r>
              <a:rPr sz="3200" spc="-710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 </a:t>
            </a:r>
            <a:r>
              <a:rPr sz="3200" spc="-5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Dependency</a:t>
            </a:r>
            <a:r>
              <a:rPr sz="3200" spc="-10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 </a:t>
            </a:r>
            <a:r>
              <a:rPr sz="3200" spc="-5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Treebank (Bejcek</a:t>
            </a:r>
            <a:r>
              <a:rPr sz="3200" spc="-10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 </a:t>
            </a:r>
            <a:r>
              <a:rPr sz="3200" spc="-5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et </a:t>
            </a:r>
            <a:r>
              <a:rPr sz="3200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al.,</a:t>
            </a:r>
            <a:r>
              <a:rPr sz="3200" spc="-10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 2013)</a:t>
            </a:r>
            <a:endParaRPr sz="3200" dirty="0">
              <a:latin typeface="Comic Sans MS" panose="030F0702030302020204" pitchFamily="66" charset="0"/>
              <a:cs typeface="Calibri"/>
            </a:endParaRPr>
          </a:p>
          <a:p>
            <a:pPr marL="384810" indent="-372745">
              <a:lnSpc>
                <a:spcPts val="3695"/>
              </a:lnSpc>
              <a:buClr>
                <a:srgbClr val="333399"/>
              </a:buClr>
              <a:buFont typeface="Arial Unicode MS"/>
              <a:buChar char="▪"/>
              <a:tabLst>
                <a:tab pos="384810" algn="l"/>
                <a:tab pos="385445" algn="l"/>
              </a:tabLst>
            </a:pPr>
            <a:r>
              <a:rPr sz="3200" u="heavy" spc="-5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Comic Sans MS" panose="030F0702030302020204" pitchFamily="66" charset="0"/>
                <a:cs typeface="Calibri"/>
                <a:hlinkClick r:id="rId2"/>
              </a:rPr>
              <a:t>http://universaldependencies.org/</a:t>
            </a:r>
            <a:endParaRPr sz="3200" dirty="0">
              <a:latin typeface="Comic Sans MS" panose="030F0702030302020204" pitchFamily="66" charset="0"/>
              <a:cs typeface="Calibri"/>
            </a:endParaRPr>
          </a:p>
          <a:p>
            <a:pPr marL="842010" lvl="1" indent="-354965">
              <a:lnSpc>
                <a:spcPct val="100000"/>
              </a:lnSpc>
              <a:buFont typeface="Arial Unicode MS"/>
              <a:buChar char="▪"/>
              <a:tabLst>
                <a:tab pos="842010" algn="l"/>
                <a:tab pos="842644" algn="l"/>
              </a:tabLst>
            </a:pPr>
            <a:r>
              <a:rPr sz="2800" spc="-5" dirty="0">
                <a:latin typeface="Comic Sans MS" panose="030F0702030302020204" pitchFamily="66" charset="0"/>
                <a:cs typeface="Calibri"/>
              </a:rPr>
              <a:t>122</a:t>
            </a:r>
            <a:r>
              <a:rPr sz="2800" spc="-2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10" dirty="0">
                <a:latin typeface="Comic Sans MS" panose="030F0702030302020204" pitchFamily="66" charset="0"/>
                <a:cs typeface="Calibri"/>
              </a:rPr>
              <a:t>treebanks,</a:t>
            </a:r>
            <a:r>
              <a:rPr sz="2800" spc="-3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71</a:t>
            </a:r>
            <a:r>
              <a:rPr sz="2800" spc="-2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languages</a:t>
            </a:r>
            <a:endParaRPr sz="2800" dirty="0">
              <a:latin typeface="Comic Sans MS" panose="030F0702030302020204" pitchFamily="66" charset="0"/>
              <a:cs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9600" y="222250"/>
            <a:ext cx="685799" cy="71437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-228600" y="0"/>
            <a:ext cx="13106400" cy="6642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92125" algn="l">
              <a:lnSpc>
                <a:spcPts val="5265"/>
              </a:lnSpc>
              <a:spcBef>
                <a:spcPts val="100"/>
              </a:spcBef>
            </a:pPr>
            <a:r>
              <a:rPr spc="-5" dirty="0"/>
              <a:t>Conversion</a:t>
            </a:r>
            <a:r>
              <a:rPr spc="-25" dirty="0"/>
              <a:t> </a:t>
            </a:r>
            <a:r>
              <a:rPr spc="-5" dirty="0"/>
              <a:t>from</a:t>
            </a:r>
            <a:r>
              <a:rPr spc="-25" dirty="0"/>
              <a:t> </a:t>
            </a:r>
            <a:r>
              <a:rPr spc="-10" dirty="0"/>
              <a:t>constituency</a:t>
            </a:r>
            <a:r>
              <a:rPr spc="-25" dirty="0"/>
              <a:t> </a:t>
            </a:r>
            <a:r>
              <a:rPr spc="-10" dirty="0"/>
              <a:t>to</a:t>
            </a:r>
            <a:r>
              <a:rPr lang="en-US" spc="-10" dirty="0"/>
              <a:t> </a:t>
            </a:r>
            <a:r>
              <a:rPr spc="-5" dirty="0"/>
              <a:t>dependency</a:t>
            </a:r>
            <a:endParaRPr strike="sngStrike" spc="-5" dirty="0"/>
          </a:p>
        </p:txBody>
      </p:sp>
      <p:sp>
        <p:nvSpPr>
          <p:cNvPr id="4" name="object 4"/>
          <p:cNvSpPr txBox="1"/>
          <p:nvPr/>
        </p:nvSpPr>
        <p:spPr>
          <a:xfrm>
            <a:off x="767392" y="1309623"/>
            <a:ext cx="10313035" cy="2230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4810" indent="-372745">
              <a:lnSpc>
                <a:spcPct val="100000"/>
              </a:lnSpc>
              <a:spcBef>
                <a:spcPts val="100"/>
              </a:spcBef>
              <a:buFont typeface="Arial Unicode MS"/>
              <a:buChar char="▪"/>
              <a:tabLst>
                <a:tab pos="384810" algn="l"/>
                <a:tab pos="385445" algn="l"/>
              </a:tabLst>
            </a:pPr>
            <a:r>
              <a:rPr sz="3200" spc="-5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Xia</a:t>
            </a:r>
            <a:r>
              <a:rPr sz="3200" spc="-30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 </a:t>
            </a:r>
            <a:r>
              <a:rPr sz="3200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and</a:t>
            </a:r>
            <a:r>
              <a:rPr sz="3200" spc="-25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 </a:t>
            </a:r>
            <a:r>
              <a:rPr sz="3200" spc="-5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Palmer</a:t>
            </a:r>
            <a:r>
              <a:rPr sz="3200" spc="-25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 </a:t>
            </a:r>
            <a:r>
              <a:rPr sz="3200" spc="-5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(2001)</a:t>
            </a:r>
            <a:endParaRPr sz="3200" dirty="0">
              <a:latin typeface="Comic Sans MS" panose="030F0702030302020204" pitchFamily="66" charset="0"/>
              <a:cs typeface="Calibri"/>
            </a:endParaRPr>
          </a:p>
          <a:p>
            <a:pPr marL="842010" marR="84455" lvl="1" indent="-354965">
              <a:lnSpc>
                <a:spcPct val="100400"/>
              </a:lnSpc>
              <a:spcBef>
                <a:spcPts val="20"/>
              </a:spcBef>
              <a:buFont typeface="Arial Unicode MS"/>
              <a:buChar char="▪"/>
              <a:tabLst>
                <a:tab pos="842010" algn="l"/>
                <a:tab pos="842644" algn="l"/>
              </a:tabLst>
            </a:pPr>
            <a:r>
              <a:rPr sz="2800" spc="-5" dirty="0">
                <a:latin typeface="Comic Sans MS" panose="030F0702030302020204" pitchFamily="66" charset="0"/>
                <a:cs typeface="Calibri"/>
              </a:rPr>
              <a:t>mark </a:t>
            </a:r>
            <a:r>
              <a:rPr sz="2800" spc="-10" dirty="0">
                <a:latin typeface="Comic Sans MS" panose="030F0702030302020204" pitchFamily="66" charset="0"/>
                <a:cs typeface="Calibri"/>
              </a:rPr>
              <a:t>the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head child of each node in </a:t>
            </a:r>
            <a:r>
              <a:rPr sz="2800" dirty="0">
                <a:latin typeface="Comic Sans MS" panose="030F0702030302020204" pitchFamily="66" charset="0"/>
                <a:cs typeface="Calibri"/>
              </a:rPr>
              <a:t>a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phrase structure, using </a:t>
            </a:r>
            <a:r>
              <a:rPr sz="2800" spc="-10" dirty="0">
                <a:latin typeface="Comic Sans MS" panose="030F0702030302020204" pitchFamily="66" charset="0"/>
                <a:cs typeface="Calibri"/>
              </a:rPr>
              <a:t>the </a:t>
            </a:r>
            <a:r>
              <a:rPr sz="2800" spc="-62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dirty="0">
                <a:latin typeface="Comic Sans MS" panose="030F0702030302020204" pitchFamily="66" charset="0"/>
                <a:cs typeface="Calibri"/>
              </a:rPr>
              <a:t>appropriate</a:t>
            </a:r>
            <a:r>
              <a:rPr sz="2800" spc="-1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head rules</a:t>
            </a:r>
            <a:endParaRPr sz="2800" dirty="0">
              <a:latin typeface="Comic Sans MS" panose="030F0702030302020204" pitchFamily="66" charset="0"/>
              <a:cs typeface="Calibri"/>
            </a:endParaRPr>
          </a:p>
          <a:p>
            <a:pPr marL="842010" marR="5080" lvl="1" indent="-354965">
              <a:lnSpc>
                <a:spcPct val="100400"/>
              </a:lnSpc>
              <a:spcBef>
                <a:spcPts val="5"/>
              </a:spcBef>
              <a:buFont typeface="Arial Unicode MS"/>
              <a:buChar char="▪"/>
              <a:tabLst>
                <a:tab pos="842010" algn="l"/>
                <a:tab pos="842644" algn="l"/>
              </a:tabLst>
            </a:pPr>
            <a:r>
              <a:rPr sz="2800" spc="-5" dirty="0">
                <a:latin typeface="Comic Sans MS" panose="030F0702030302020204" pitchFamily="66" charset="0"/>
                <a:cs typeface="Calibri"/>
              </a:rPr>
              <a:t>make </a:t>
            </a:r>
            <a:r>
              <a:rPr sz="2800" spc="-10" dirty="0">
                <a:latin typeface="Comic Sans MS" panose="030F0702030302020204" pitchFamily="66" charset="0"/>
                <a:cs typeface="Calibri"/>
              </a:rPr>
              <a:t>the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head of each non-head child depend on </a:t>
            </a:r>
            <a:r>
              <a:rPr sz="2800" spc="-10" dirty="0">
                <a:latin typeface="Comic Sans MS" panose="030F0702030302020204" pitchFamily="66" charset="0"/>
                <a:cs typeface="Calibri"/>
              </a:rPr>
              <a:t>the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head of </a:t>
            </a:r>
            <a:r>
              <a:rPr sz="2800" spc="-10" dirty="0">
                <a:latin typeface="Comic Sans MS" panose="030F0702030302020204" pitchFamily="66" charset="0"/>
                <a:cs typeface="Calibri"/>
              </a:rPr>
              <a:t>the </a:t>
            </a:r>
            <a:r>
              <a:rPr sz="2800" spc="-62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head-child</a:t>
            </a:r>
            <a:endParaRPr sz="2800" dirty="0">
              <a:latin typeface="Comic Sans MS" panose="030F0702030302020204" pitchFamily="66" charset="0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774137" y="3540378"/>
            <a:ext cx="6175292" cy="331762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48000" y="203072"/>
            <a:ext cx="5163915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Parsing</a:t>
            </a:r>
            <a:r>
              <a:rPr spc="-90" dirty="0"/>
              <a:t> </a:t>
            </a:r>
            <a:r>
              <a:rPr spc="-5" dirty="0"/>
              <a:t>problem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44525" y="1309623"/>
            <a:ext cx="10785475" cy="3820598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50800" marR="17780">
              <a:lnSpc>
                <a:spcPct val="100499"/>
              </a:lnSpc>
              <a:spcBef>
                <a:spcPts val="80"/>
              </a:spcBef>
            </a:pPr>
            <a:r>
              <a:rPr sz="3200" spc="-5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The parsing problem for </a:t>
            </a:r>
            <a:r>
              <a:rPr sz="3200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a </a:t>
            </a:r>
            <a:r>
              <a:rPr sz="3200" spc="-5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dependency parser is to find </a:t>
            </a:r>
            <a:r>
              <a:rPr sz="3200" spc="-10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the </a:t>
            </a:r>
            <a:r>
              <a:rPr sz="3200" spc="-710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 </a:t>
            </a:r>
            <a:r>
              <a:rPr sz="3200" spc="-5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optimal</a:t>
            </a:r>
            <a:r>
              <a:rPr sz="3200" spc="-10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 </a:t>
            </a:r>
            <a:r>
              <a:rPr sz="3200" spc="-5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dependency</a:t>
            </a:r>
            <a:r>
              <a:rPr sz="3200" spc="-10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 tree</a:t>
            </a:r>
            <a:r>
              <a:rPr sz="3200" spc="45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 </a:t>
            </a:r>
            <a:r>
              <a:rPr sz="3200" b="1" i="1" dirty="0">
                <a:solidFill>
                  <a:srgbClr val="980000"/>
                </a:solidFill>
                <a:latin typeface="Comic Sans MS" panose="030F0702030302020204" pitchFamily="66" charset="0"/>
                <a:cs typeface="Calibri"/>
              </a:rPr>
              <a:t>y</a:t>
            </a:r>
            <a:r>
              <a:rPr sz="3200" b="1" i="1" spc="-5" dirty="0">
                <a:solidFill>
                  <a:srgbClr val="980000"/>
                </a:solidFill>
                <a:latin typeface="Comic Sans MS" panose="030F0702030302020204" pitchFamily="66" charset="0"/>
                <a:cs typeface="Calibri"/>
              </a:rPr>
              <a:t> </a:t>
            </a:r>
            <a:r>
              <a:rPr sz="3200" spc="-5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given</a:t>
            </a:r>
            <a:r>
              <a:rPr sz="3200" spc="-10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 </a:t>
            </a:r>
            <a:r>
              <a:rPr sz="3200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an</a:t>
            </a:r>
            <a:r>
              <a:rPr sz="3200" spc="-10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 </a:t>
            </a:r>
            <a:r>
              <a:rPr sz="3200" spc="-5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input sentence</a:t>
            </a:r>
            <a:r>
              <a:rPr sz="3200" spc="30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 </a:t>
            </a:r>
            <a:r>
              <a:rPr sz="3200" b="1" i="1" dirty="0">
                <a:solidFill>
                  <a:srgbClr val="980000"/>
                </a:solidFill>
                <a:latin typeface="Comic Sans MS" panose="030F0702030302020204" pitchFamily="66" charset="0"/>
                <a:cs typeface="Calibri"/>
              </a:rPr>
              <a:t>x</a:t>
            </a:r>
            <a:endParaRPr sz="3200" dirty="0">
              <a:latin typeface="Comic Sans MS" panose="030F0702030302020204" pitchFamily="66" charset="0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3650" dirty="0">
              <a:latin typeface="Comic Sans MS" panose="030F0702030302020204" pitchFamily="66" charset="0"/>
              <a:cs typeface="Calibri"/>
            </a:endParaRPr>
          </a:p>
          <a:p>
            <a:pPr marL="50800" marR="1939925">
              <a:lnSpc>
                <a:spcPct val="117200"/>
              </a:lnSpc>
              <a:spcBef>
                <a:spcPts val="5"/>
              </a:spcBef>
              <a:tabLst>
                <a:tab pos="1410970" algn="l"/>
              </a:tabLst>
            </a:pPr>
            <a:r>
              <a:rPr sz="3200" spc="-5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This </a:t>
            </a:r>
            <a:r>
              <a:rPr sz="3200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amounts </a:t>
            </a:r>
            <a:r>
              <a:rPr sz="3200" spc="-5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to </a:t>
            </a:r>
            <a:r>
              <a:rPr sz="3200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assigning a </a:t>
            </a:r>
            <a:r>
              <a:rPr sz="3200" spc="-5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syntactic head </a:t>
            </a:r>
            <a:r>
              <a:rPr sz="3200" b="1" i="1" dirty="0">
                <a:solidFill>
                  <a:srgbClr val="980000"/>
                </a:solidFill>
                <a:latin typeface="Comic Sans MS" panose="030F0702030302020204" pitchFamily="66" charset="0"/>
                <a:cs typeface="Calibri"/>
              </a:rPr>
              <a:t>i </a:t>
            </a:r>
            <a:r>
              <a:rPr sz="3200" b="1" i="1" spc="5" dirty="0">
                <a:solidFill>
                  <a:srgbClr val="980000"/>
                </a:solidFill>
                <a:latin typeface="Comic Sans MS" panose="030F0702030302020204" pitchFamily="66" charset="0"/>
                <a:cs typeface="Calibri"/>
              </a:rPr>
              <a:t> </a:t>
            </a:r>
            <a:r>
              <a:rPr sz="3200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and a </a:t>
            </a:r>
            <a:r>
              <a:rPr sz="3200" spc="-5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label </a:t>
            </a:r>
            <a:r>
              <a:rPr sz="3200" b="1" i="1" dirty="0">
                <a:solidFill>
                  <a:srgbClr val="980000"/>
                </a:solidFill>
                <a:latin typeface="Comic Sans MS" panose="030F0702030302020204" pitchFamily="66" charset="0"/>
                <a:cs typeface="Calibri"/>
              </a:rPr>
              <a:t>l </a:t>
            </a:r>
            <a:r>
              <a:rPr sz="3200" spc="-5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to every node </a:t>
            </a:r>
            <a:r>
              <a:rPr sz="3200" b="1" i="1" dirty="0">
                <a:solidFill>
                  <a:srgbClr val="980000"/>
                </a:solidFill>
                <a:latin typeface="Comic Sans MS" panose="030F0702030302020204" pitchFamily="66" charset="0"/>
                <a:cs typeface="Calibri"/>
              </a:rPr>
              <a:t>j </a:t>
            </a:r>
            <a:r>
              <a:rPr sz="3200" spc="-10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corresponding </a:t>
            </a:r>
            <a:r>
              <a:rPr sz="3200" spc="-5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to </a:t>
            </a:r>
            <a:r>
              <a:rPr sz="3200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a </a:t>
            </a:r>
            <a:r>
              <a:rPr sz="3200" spc="-710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 </a:t>
            </a:r>
            <a:r>
              <a:rPr sz="3200" spc="-10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word</a:t>
            </a:r>
            <a:r>
              <a:rPr sz="3200" spc="15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 </a:t>
            </a:r>
            <a:r>
              <a:rPr sz="3200" b="1" i="1" dirty="0">
                <a:solidFill>
                  <a:srgbClr val="980000"/>
                </a:solidFill>
                <a:latin typeface="Comic Sans MS" panose="030F0702030302020204" pitchFamily="66" charset="0"/>
                <a:cs typeface="Calibri"/>
              </a:rPr>
              <a:t>x</a:t>
            </a:r>
            <a:r>
              <a:rPr sz="3150" b="1" i="1" baseline="-31746" dirty="0">
                <a:solidFill>
                  <a:srgbClr val="980000"/>
                </a:solidFill>
                <a:latin typeface="Comic Sans MS" panose="030F0702030302020204" pitchFamily="66" charset="0"/>
                <a:cs typeface="Calibri"/>
              </a:rPr>
              <a:t>j	</a:t>
            </a:r>
            <a:r>
              <a:rPr sz="3200" spc="-5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in such </a:t>
            </a:r>
            <a:r>
              <a:rPr sz="3200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a </a:t>
            </a:r>
            <a:r>
              <a:rPr sz="3200" spc="-10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way that the </a:t>
            </a:r>
            <a:r>
              <a:rPr sz="3200" spc="-5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resulting graph </a:t>
            </a:r>
            <a:r>
              <a:rPr sz="3200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 </a:t>
            </a:r>
            <a:r>
              <a:rPr sz="3200" spc="-5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is</a:t>
            </a:r>
            <a:r>
              <a:rPr sz="3200" spc="-10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 </a:t>
            </a:r>
            <a:r>
              <a:rPr sz="3200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a</a:t>
            </a:r>
            <a:r>
              <a:rPr sz="3200" spc="-5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 </a:t>
            </a:r>
            <a:r>
              <a:rPr sz="3200" spc="-10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tree </a:t>
            </a:r>
            <a:r>
              <a:rPr sz="3200" spc="-5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rooted</a:t>
            </a:r>
            <a:r>
              <a:rPr sz="3200" spc="-10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 </a:t>
            </a:r>
            <a:r>
              <a:rPr sz="3200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at</a:t>
            </a:r>
            <a:r>
              <a:rPr sz="3200" spc="-5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 </a:t>
            </a:r>
            <a:r>
              <a:rPr sz="3200" spc="-10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the </a:t>
            </a:r>
            <a:r>
              <a:rPr sz="3200" spc="-5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node</a:t>
            </a:r>
            <a:r>
              <a:rPr sz="3200" spc="-10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 </a:t>
            </a:r>
            <a:r>
              <a:rPr sz="3200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0</a:t>
            </a:r>
            <a:endParaRPr sz="3200" dirty="0">
              <a:latin typeface="Comic Sans MS" panose="030F0702030302020204" pitchFamily="66" charset="0"/>
              <a:cs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95400" y="168738"/>
            <a:ext cx="11658600" cy="659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200" spc="-5" dirty="0"/>
              <a:t>Constituent</a:t>
            </a:r>
            <a:r>
              <a:rPr sz="4200" spc="-50" dirty="0"/>
              <a:t> </a:t>
            </a:r>
            <a:r>
              <a:rPr sz="4200" spc="-5" dirty="0"/>
              <a:t>(phrase-structure)</a:t>
            </a:r>
            <a:r>
              <a:rPr sz="4200" spc="-45" dirty="0"/>
              <a:t> </a:t>
            </a:r>
            <a:r>
              <a:rPr sz="4200" spc="-5" dirty="0"/>
              <a:t>representation</a:t>
            </a:r>
            <a:endParaRPr sz="4200" dirty="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69068" y="1066800"/>
            <a:ext cx="5595081" cy="5595089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82560" y="203072"/>
            <a:ext cx="5652039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Parsing</a:t>
            </a:r>
            <a:r>
              <a:rPr spc="-90" dirty="0"/>
              <a:t> </a:t>
            </a:r>
            <a:r>
              <a:rPr spc="-5" dirty="0"/>
              <a:t>problem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67392" y="1309623"/>
            <a:ext cx="10235565" cy="100330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384810" marR="5080" indent="-372745">
              <a:lnSpc>
                <a:spcPct val="100499"/>
              </a:lnSpc>
              <a:spcBef>
                <a:spcPts val="80"/>
              </a:spcBef>
              <a:buFont typeface="Arial Unicode MS"/>
              <a:buChar char="▪"/>
              <a:tabLst>
                <a:tab pos="384810" algn="l"/>
                <a:tab pos="385445" algn="l"/>
              </a:tabLst>
            </a:pPr>
            <a:r>
              <a:rPr sz="3200" spc="-5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This is equivalent to finding </a:t>
            </a:r>
            <a:r>
              <a:rPr sz="3200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a </a:t>
            </a:r>
            <a:r>
              <a:rPr sz="3200" spc="-5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spanning </a:t>
            </a:r>
            <a:r>
              <a:rPr sz="3200" spc="-10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tree </a:t>
            </a:r>
            <a:r>
              <a:rPr sz="3200" spc="-5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in </a:t>
            </a:r>
            <a:r>
              <a:rPr sz="3200" spc="-10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the complete </a:t>
            </a:r>
            <a:r>
              <a:rPr sz="3200" spc="-710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 </a:t>
            </a:r>
            <a:r>
              <a:rPr sz="3200" spc="-5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graph</a:t>
            </a:r>
            <a:r>
              <a:rPr sz="3200" spc="-10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 containing </a:t>
            </a:r>
            <a:r>
              <a:rPr sz="3200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all</a:t>
            </a:r>
            <a:r>
              <a:rPr sz="3200" spc="-5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 possible</a:t>
            </a:r>
            <a:r>
              <a:rPr sz="3200" spc="-10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 </a:t>
            </a:r>
            <a:r>
              <a:rPr sz="3200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arcs</a:t>
            </a:r>
            <a:endParaRPr sz="3200" dirty="0">
              <a:latin typeface="Comic Sans MS" panose="030F0702030302020204" pitchFamily="66" charset="0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570012" y="2396125"/>
            <a:ext cx="11540490" cy="4157345"/>
            <a:chOff x="570012" y="2396125"/>
            <a:chExt cx="11540490" cy="415734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0012" y="2396125"/>
              <a:ext cx="10919552" cy="397785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46274" y="5928574"/>
              <a:ext cx="5863698" cy="62462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236084" y="203072"/>
            <a:ext cx="6812916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Parsing</a:t>
            </a:r>
            <a:r>
              <a:rPr spc="-90" dirty="0"/>
              <a:t> </a:t>
            </a:r>
            <a:r>
              <a:rPr dirty="0"/>
              <a:t>algorithms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67392" y="1309623"/>
            <a:ext cx="9420860" cy="401904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4810" indent="-372745">
              <a:lnSpc>
                <a:spcPct val="100000"/>
              </a:lnSpc>
              <a:spcBef>
                <a:spcPts val="100"/>
              </a:spcBef>
              <a:buFont typeface="Arial Unicode MS"/>
              <a:buChar char="▪"/>
              <a:tabLst>
                <a:tab pos="384810" algn="l"/>
                <a:tab pos="385445" algn="l"/>
              </a:tabLst>
            </a:pPr>
            <a:r>
              <a:rPr sz="3200" spc="-5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Transition</a:t>
            </a:r>
            <a:r>
              <a:rPr sz="3200" spc="-45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 </a:t>
            </a:r>
            <a:r>
              <a:rPr sz="3200" spc="-5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based</a:t>
            </a:r>
            <a:endParaRPr sz="3200" dirty="0">
              <a:latin typeface="Comic Sans MS" panose="030F0702030302020204" pitchFamily="66" charset="0"/>
              <a:cs typeface="Calibri"/>
            </a:endParaRPr>
          </a:p>
          <a:p>
            <a:pPr marL="842010" lvl="1" indent="-354965">
              <a:lnSpc>
                <a:spcPct val="100000"/>
              </a:lnSpc>
              <a:spcBef>
                <a:spcPts val="35"/>
              </a:spcBef>
              <a:buFont typeface="Arial Unicode MS"/>
              <a:buChar char="▪"/>
              <a:tabLst>
                <a:tab pos="842010" algn="l"/>
                <a:tab pos="842644" algn="l"/>
              </a:tabLst>
            </a:pPr>
            <a:r>
              <a:rPr sz="2800" spc="-5" dirty="0">
                <a:latin typeface="Comic Sans MS" panose="030F0702030302020204" pitchFamily="66" charset="0"/>
                <a:cs typeface="Calibri"/>
              </a:rPr>
              <a:t>greedy</a:t>
            </a:r>
            <a:r>
              <a:rPr sz="2800" spc="-1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choice</a:t>
            </a:r>
            <a:r>
              <a:rPr sz="2800" spc="-1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of</a:t>
            </a:r>
            <a:r>
              <a:rPr sz="2800" spc="-1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local </a:t>
            </a:r>
            <a:r>
              <a:rPr sz="2800" spc="-10" dirty="0">
                <a:latin typeface="Comic Sans MS" panose="030F0702030302020204" pitchFamily="66" charset="0"/>
                <a:cs typeface="Calibri"/>
              </a:rPr>
              <a:t>transitions</a:t>
            </a:r>
            <a:r>
              <a:rPr sz="2800" spc="-1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guided</a:t>
            </a:r>
            <a:r>
              <a:rPr sz="2800" spc="-1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by</a:t>
            </a:r>
            <a:r>
              <a:rPr sz="2800" spc="-1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dirty="0">
                <a:latin typeface="Comic Sans MS" panose="030F0702030302020204" pitchFamily="66" charset="0"/>
                <a:cs typeface="Calibri"/>
              </a:rPr>
              <a:t>a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10" dirty="0">
                <a:latin typeface="Comic Sans MS" panose="030F0702030302020204" pitchFamily="66" charset="0"/>
                <a:cs typeface="Calibri"/>
              </a:rPr>
              <a:t>goodclassifier</a:t>
            </a:r>
            <a:endParaRPr sz="2800" dirty="0">
              <a:latin typeface="Comic Sans MS" panose="030F0702030302020204" pitchFamily="66" charset="0"/>
              <a:cs typeface="Calibri"/>
            </a:endParaRPr>
          </a:p>
          <a:p>
            <a:pPr marL="842010" lvl="1" indent="-354965">
              <a:lnSpc>
                <a:spcPct val="100000"/>
              </a:lnSpc>
              <a:spcBef>
                <a:spcPts val="15"/>
              </a:spcBef>
              <a:buFont typeface="Arial Unicode MS"/>
              <a:buChar char="▪"/>
              <a:tabLst>
                <a:tab pos="842010" algn="l"/>
                <a:tab pos="842644" algn="l"/>
              </a:tabLst>
            </a:pPr>
            <a:r>
              <a:rPr sz="2800" spc="-5" dirty="0">
                <a:latin typeface="Comic Sans MS" panose="030F0702030302020204" pitchFamily="66" charset="0"/>
                <a:cs typeface="Calibri"/>
              </a:rPr>
              <a:t>deterministic</a:t>
            </a:r>
            <a:endParaRPr sz="2800" dirty="0">
              <a:latin typeface="Comic Sans MS" panose="030F0702030302020204" pitchFamily="66" charset="0"/>
              <a:cs typeface="Calibri"/>
            </a:endParaRPr>
          </a:p>
          <a:p>
            <a:pPr marL="842010" lvl="1" indent="-354965">
              <a:lnSpc>
                <a:spcPts val="3360"/>
              </a:lnSpc>
              <a:spcBef>
                <a:spcPts val="15"/>
              </a:spcBef>
              <a:buFont typeface="Arial Unicode MS"/>
              <a:buChar char="▪"/>
              <a:tabLst>
                <a:tab pos="842010" algn="l"/>
                <a:tab pos="842644" algn="l"/>
                <a:tab pos="4042410" algn="l"/>
              </a:tabLst>
            </a:pPr>
            <a:r>
              <a:rPr sz="2800" spc="-10" dirty="0">
                <a:latin typeface="Comic Sans MS" panose="030F0702030302020204" pitchFamily="66" charset="0"/>
                <a:cs typeface="Calibri"/>
              </a:rPr>
              <a:t>MaltParser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(Nivre</a:t>
            </a:r>
            <a:r>
              <a:rPr sz="280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et	</a:t>
            </a:r>
            <a:r>
              <a:rPr sz="2800" dirty="0">
                <a:latin typeface="Comic Sans MS" panose="030F0702030302020204" pitchFamily="66" charset="0"/>
                <a:cs typeface="Calibri"/>
              </a:rPr>
              <a:t>al.</a:t>
            </a:r>
            <a:r>
              <a:rPr sz="2800" spc="22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2008)</a:t>
            </a:r>
            <a:endParaRPr sz="2800" dirty="0">
              <a:latin typeface="Comic Sans MS" panose="030F0702030302020204" pitchFamily="66" charset="0"/>
              <a:cs typeface="Calibri"/>
            </a:endParaRPr>
          </a:p>
          <a:p>
            <a:pPr marL="384810" indent="-372745">
              <a:lnSpc>
                <a:spcPct val="100000"/>
              </a:lnSpc>
              <a:buFont typeface="Arial Unicode MS"/>
              <a:buChar char="▪"/>
              <a:tabLst>
                <a:tab pos="384810" algn="l"/>
                <a:tab pos="385445" algn="l"/>
              </a:tabLst>
            </a:pPr>
            <a:r>
              <a:rPr sz="3200" spc="-10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Graph</a:t>
            </a:r>
            <a:r>
              <a:rPr sz="3200" spc="-50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 </a:t>
            </a:r>
            <a:r>
              <a:rPr sz="3200" spc="-5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based</a:t>
            </a:r>
            <a:endParaRPr sz="3200" dirty="0">
              <a:latin typeface="Comic Sans MS" panose="030F0702030302020204" pitchFamily="66" charset="0"/>
              <a:cs typeface="Calibri"/>
            </a:endParaRPr>
          </a:p>
          <a:p>
            <a:pPr marL="842010" lvl="1" indent="-354965">
              <a:lnSpc>
                <a:spcPct val="100000"/>
              </a:lnSpc>
              <a:buFont typeface="Arial Unicode MS"/>
              <a:buChar char="▪"/>
              <a:tabLst>
                <a:tab pos="842010" algn="l"/>
                <a:tab pos="842644" algn="l"/>
              </a:tabLst>
            </a:pPr>
            <a:r>
              <a:rPr sz="2800" spc="-10" dirty="0">
                <a:latin typeface="Comic Sans MS" panose="030F0702030302020204" pitchFamily="66" charset="0"/>
                <a:cs typeface="Calibri"/>
              </a:rPr>
              <a:t>Minimum</a:t>
            </a:r>
            <a:r>
              <a:rPr sz="2800" spc="-2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Spanning</a:t>
            </a:r>
            <a:r>
              <a:rPr sz="2800" spc="-1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Tree</a:t>
            </a:r>
            <a:r>
              <a:rPr sz="2800" spc="-1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for</a:t>
            </a:r>
            <a:r>
              <a:rPr sz="2800" spc="-2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dirty="0">
                <a:latin typeface="Comic Sans MS" panose="030F0702030302020204" pitchFamily="66" charset="0"/>
                <a:cs typeface="Calibri"/>
              </a:rPr>
              <a:t>a</a:t>
            </a:r>
            <a:r>
              <a:rPr sz="2800" spc="-1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sentence</a:t>
            </a:r>
            <a:endParaRPr sz="2800" dirty="0">
              <a:latin typeface="Comic Sans MS" panose="030F0702030302020204" pitchFamily="66" charset="0"/>
              <a:cs typeface="Calibri"/>
            </a:endParaRPr>
          </a:p>
          <a:p>
            <a:pPr marL="842010" lvl="1" indent="-354965">
              <a:lnSpc>
                <a:spcPct val="100000"/>
              </a:lnSpc>
              <a:spcBef>
                <a:spcPts val="15"/>
              </a:spcBef>
              <a:buFont typeface="Arial Unicode MS"/>
              <a:buChar char="▪"/>
              <a:tabLst>
                <a:tab pos="842010" algn="l"/>
                <a:tab pos="842644" algn="l"/>
              </a:tabLst>
            </a:pPr>
            <a:r>
              <a:rPr sz="2800" spc="-10" dirty="0">
                <a:latin typeface="Comic Sans MS" panose="030F0702030302020204" pitchFamily="66" charset="0"/>
                <a:cs typeface="Calibri"/>
              </a:rPr>
              <a:t>McDonald</a:t>
            </a:r>
            <a:r>
              <a:rPr sz="2800" spc="-2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et</a:t>
            </a:r>
            <a:r>
              <a:rPr sz="2800" spc="-2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dirty="0">
                <a:latin typeface="Comic Sans MS" panose="030F0702030302020204" pitchFamily="66" charset="0"/>
                <a:cs typeface="Calibri"/>
              </a:rPr>
              <a:t>al.’s</a:t>
            </a:r>
            <a:r>
              <a:rPr sz="2800" spc="-2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(2005)</a:t>
            </a:r>
            <a:r>
              <a:rPr sz="2800" spc="-2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MSTParser</a:t>
            </a:r>
            <a:endParaRPr sz="2800" dirty="0">
              <a:latin typeface="Comic Sans MS" panose="030F0702030302020204" pitchFamily="66" charset="0"/>
              <a:cs typeface="Calibri"/>
            </a:endParaRPr>
          </a:p>
          <a:p>
            <a:pPr marL="842010" lvl="1" indent="-354965">
              <a:lnSpc>
                <a:spcPct val="100000"/>
              </a:lnSpc>
              <a:spcBef>
                <a:spcPts val="15"/>
              </a:spcBef>
              <a:buFont typeface="Arial Unicode MS"/>
              <a:buChar char="▪"/>
              <a:tabLst>
                <a:tab pos="842010" algn="l"/>
                <a:tab pos="842644" algn="l"/>
              </a:tabLst>
            </a:pPr>
            <a:r>
              <a:rPr sz="2800" spc="-10" dirty="0">
                <a:latin typeface="Comic Sans MS" panose="030F0702030302020204" pitchFamily="66" charset="0"/>
                <a:cs typeface="Calibri"/>
              </a:rPr>
              <a:t>Martins</a:t>
            </a:r>
            <a:r>
              <a:rPr sz="2800" spc="-2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et</a:t>
            </a:r>
            <a:r>
              <a:rPr sz="2800" spc="-1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dirty="0">
                <a:latin typeface="Comic Sans MS" panose="030F0702030302020204" pitchFamily="66" charset="0"/>
                <a:cs typeface="Calibri"/>
              </a:rPr>
              <a:t>al.’s</a:t>
            </a:r>
            <a:r>
              <a:rPr sz="2800" spc="-1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(2009)</a:t>
            </a:r>
            <a:r>
              <a:rPr sz="2800" spc="-2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Turbo</a:t>
            </a:r>
            <a:r>
              <a:rPr sz="2800" spc="-1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Parser</a:t>
            </a:r>
            <a:endParaRPr sz="2800" dirty="0">
              <a:latin typeface="Comic Sans MS" panose="030F0702030302020204" pitchFamily="66" charset="0"/>
              <a:cs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63896" y="203072"/>
            <a:ext cx="7713703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Transition</a:t>
            </a:r>
            <a:r>
              <a:rPr spc="-45" dirty="0"/>
              <a:t> </a:t>
            </a:r>
            <a:r>
              <a:rPr spc="-10" dirty="0"/>
              <a:t>Based</a:t>
            </a:r>
            <a:r>
              <a:rPr spc="-50" dirty="0"/>
              <a:t> </a:t>
            </a:r>
            <a:r>
              <a:rPr spc="-5" dirty="0"/>
              <a:t>Parsing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67392" y="1309623"/>
            <a:ext cx="9742805" cy="29546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4810" indent="-372745">
              <a:lnSpc>
                <a:spcPct val="100000"/>
              </a:lnSpc>
              <a:spcBef>
                <a:spcPts val="100"/>
              </a:spcBef>
              <a:buClr>
                <a:srgbClr val="333399"/>
              </a:buClr>
              <a:buFont typeface="Arial Unicode MS"/>
              <a:buChar char="▪"/>
              <a:tabLst>
                <a:tab pos="384810" algn="l"/>
                <a:tab pos="385445" algn="l"/>
              </a:tabLst>
            </a:pPr>
            <a:r>
              <a:rPr sz="3200" spc="-5" dirty="0">
                <a:solidFill>
                  <a:srgbClr val="980000"/>
                </a:solidFill>
                <a:latin typeface="Comic Sans MS" panose="030F0702030302020204" pitchFamily="66" charset="0"/>
                <a:cs typeface="Calibri"/>
              </a:rPr>
              <a:t>greedy</a:t>
            </a:r>
            <a:r>
              <a:rPr sz="3200" spc="-15" dirty="0">
                <a:solidFill>
                  <a:srgbClr val="980000"/>
                </a:solidFill>
                <a:latin typeface="Comic Sans MS" panose="030F0702030302020204" pitchFamily="66" charset="0"/>
                <a:cs typeface="Calibri"/>
              </a:rPr>
              <a:t> </a:t>
            </a:r>
            <a:r>
              <a:rPr sz="3200" spc="-5" dirty="0">
                <a:solidFill>
                  <a:srgbClr val="980000"/>
                </a:solidFill>
                <a:latin typeface="Comic Sans MS" panose="030F0702030302020204" pitchFamily="66" charset="0"/>
                <a:cs typeface="Calibri"/>
              </a:rPr>
              <a:t>discriminative</a:t>
            </a:r>
            <a:r>
              <a:rPr sz="3200" spc="-10" dirty="0">
                <a:solidFill>
                  <a:srgbClr val="980000"/>
                </a:solidFill>
                <a:latin typeface="Comic Sans MS" panose="030F0702030302020204" pitchFamily="66" charset="0"/>
                <a:cs typeface="Calibri"/>
              </a:rPr>
              <a:t> </a:t>
            </a:r>
            <a:r>
              <a:rPr sz="3200" spc="-5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dependency</a:t>
            </a:r>
            <a:r>
              <a:rPr sz="3200" spc="-25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 </a:t>
            </a:r>
            <a:r>
              <a:rPr sz="3200" spc="-5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parser</a:t>
            </a:r>
            <a:endParaRPr sz="3200" dirty="0">
              <a:latin typeface="Comic Sans MS" panose="030F0702030302020204" pitchFamily="66" charset="0"/>
              <a:cs typeface="Calibri"/>
            </a:endParaRPr>
          </a:p>
          <a:p>
            <a:pPr marL="384810" marR="5080" indent="-372745">
              <a:lnSpc>
                <a:spcPts val="3829"/>
              </a:lnSpc>
              <a:spcBef>
                <a:spcPts val="155"/>
              </a:spcBef>
              <a:buFont typeface="Arial Unicode MS"/>
              <a:buChar char="▪"/>
              <a:tabLst>
                <a:tab pos="384810" algn="l"/>
                <a:tab pos="385445" algn="l"/>
              </a:tabLst>
            </a:pPr>
            <a:r>
              <a:rPr sz="3200" spc="-10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motivated</a:t>
            </a:r>
            <a:r>
              <a:rPr sz="3200" spc="-25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 </a:t>
            </a:r>
            <a:r>
              <a:rPr sz="3200" spc="-5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by</a:t>
            </a:r>
            <a:r>
              <a:rPr sz="3200" spc="-15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 </a:t>
            </a:r>
            <a:r>
              <a:rPr sz="3200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a</a:t>
            </a:r>
            <a:r>
              <a:rPr sz="3200" spc="-15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 </a:t>
            </a:r>
            <a:r>
              <a:rPr sz="3200" spc="-5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stack-based</a:t>
            </a:r>
            <a:r>
              <a:rPr sz="3200" spc="-15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 </a:t>
            </a:r>
            <a:r>
              <a:rPr sz="3200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approach</a:t>
            </a:r>
            <a:r>
              <a:rPr sz="3200" spc="-15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 </a:t>
            </a:r>
            <a:r>
              <a:rPr sz="3200" spc="-10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called</a:t>
            </a:r>
            <a:r>
              <a:rPr sz="3200" spc="60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 </a:t>
            </a:r>
            <a:r>
              <a:rPr sz="3200" b="1" spc="-10" dirty="0">
                <a:solidFill>
                  <a:srgbClr val="980000"/>
                </a:solidFill>
                <a:latin typeface="Comic Sans MS" panose="030F0702030302020204" pitchFamily="66" charset="0"/>
                <a:cs typeface="Calibri"/>
              </a:rPr>
              <a:t>shift-reduce </a:t>
            </a:r>
            <a:r>
              <a:rPr sz="3200" b="1" spc="-710" dirty="0">
                <a:solidFill>
                  <a:srgbClr val="980000"/>
                </a:solidFill>
                <a:latin typeface="Comic Sans MS" panose="030F0702030302020204" pitchFamily="66" charset="0"/>
                <a:cs typeface="Calibri"/>
              </a:rPr>
              <a:t> </a:t>
            </a:r>
            <a:r>
              <a:rPr sz="3200" b="1" spc="-5" dirty="0">
                <a:solidFill>
                  <a:srgbClr val="980000"/>
                </a:solidFill>
                <a:latin typeface="Comic Sans MS" panose="030F0702030302020204" pitchFamily="66" charset="0"/>
                <a:cs typeface="Calibri"/>
              </a:rPr>
              <a:t>parsing </a:t>
            </a:r>
            <a:r>
              <a:rPr sz="3200" spc="-5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originally developed for </a:t>
            </a:r>
            <a:r>
              <a:rPr sz="3200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analyzing </a:t>
            </a:r>
            <a:r>
              <a:rPr sz="3200" spc="-5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programming </a:t>
            </a:r>
            <a:r>
              <a:rPr sz="3200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 </a:t>
            </a:r>
            <a:r>
              <a:rPr sz="3200" spc="-5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languages</a:t>
            </a:r>
            <a:r>
              <a:rPr sz="3200" spc="-10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 </a:t>
            </a:r>
            <a:r>
              <a:rPr sz="3200" spc="-5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(Aho </a:t>
            </a:r>
            <a:r>
              <a:rPr sz="3200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&amp;</a:t>
            </a:r>
            <a:r>
              <a:rPr sz="3200" spc="-10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 </a:t>
            </a:r>
            <a:r>
              <a:rPr sz="3200" spc="-5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Ullman, 1972).</a:t>
            </a:r>
            <a:endParaRPr sz="3200" dirty="0">
              <a:latin typeface="Comic Sans MS" panose="030F0702030302020204" pitchFamily="66" charset="0"/>
              <a:cs typeface="Calibri"/>
            </a:endParaRPr>
          </a:p>
          <a:p>
            <a:pPr marL="384810" indent="-372745">
              <a:lnSpc>
                <a:spcPts val="3690"/>
              </a:lnSpc>
              <a:buFont typeface="Arial Unicode MS"/>
              <a:buChar char="▪"/>
              <a:tabLst>
                <a:tab pos="384810" algn="l"/>
                <a:tab pos="385445" algn="l"/>
              </a:tabLst>
            </a:pPr>
            <a:r>
              <a:rPr sz="3200" spc="-5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Nivre</a:t>
            </a:r>
            <a:r>
              <a:rPr sz="3200" spc="-45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 </a:t>
            </a:r>
            <a:r>
              <a:rPr sz="3200" spc="-5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2003</a:t>
            </a:r>
            <a:endParaRPr sz="3200" dirty="0">
              <a:latin typeface="Comic Sans MS" panose="030F0702030302020204" pitchFamily="66" charset="0"/>
              <a:cs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24200" y="203072"/>
            <a:ext cx="4791356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Configuration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05781" y="1182659"/>
            <a:ext cx="7814822" cy="5448358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90800" y="203072"/>
            <a:ext cx="5035038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Operations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60946" y="1371275"/>
            <a:ext cx="6654566" cy="4381302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8202549" y="1280033"/>
            <a:ext cx="3733165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980000"/>
                </a:solidFill>
                <a:latin typeface="Comic Sans MS" panose="030F0702030302020204" pitchFamily="66" charset="0"/>
                <a:cs typeface="Arial"/>
              </a:rPr>
              <a:t>Buffer</a:t>
            </a:r>
            <a:r>
              <a:rPr sz="2400" spc="-5" dirty="0">
                <a:solidFill>
                  <a:srgbClr val="980000"/>
                </a:solidFill>
                <a:latin typeface="Comic Sans MS" panose="030F0702030302020204" pitchFamily="66" charset="0"/>
                <a:cs typeface="Arial"/>
              </a:rPr>
              <a:t>:</a:t>
            </a:r>
            <a:r>
              <a:rPr sz="2400" spc="-50" dirty="0">
                <a:solidFill>
                  <a:srgbClr val="980000"/>
                </a:solidFill>
                <a:latin typeface="Comic Sans MS" panose="030F0702030302020204" pitchFamily="66" charset="0"/>
                <a:cs typeface="Arial"/>
              </a:rPr>
              <a:t> </a:t>
            </a:r>
            <a:r>
              <a:rPr sz="2400" spc="-5" dirty="0">
                <a:solidFill>
                  <a:srgbClr val="980000"/>
                </a:solidFill>
                <a:latin typeface="Comic Sans MS" panose="030F0702030302020204" pitchFamily="66" charset="0"/>
                <a:cs typeface="Arial"/>
              </a:rPr>
              <a:t>unprocessed</a:t>
            </a:r>
            <a:r>
              <a:rPr sz="2400" spc="-40" dirty="0">
                <a:solidFill>
                  <a:srgbClr val="980000"/>
                </a:solidFill>
                <a:latin typeface="Comic Sans MS" panose="030F0702030302020204" pitchFamily="66" charset="0"/>
                <a:cs typeface="Arial"/>
              </a:rPr>
              <a:t> </a:t>
            </a:r>
            <a:r>
              <a:rPr sz="2400" spc="-5" dirty="0">
                <a:solidFill>
                  <a:srgbClr val="980000"/>
                </a:solidFill>
                <a:latin typeface="Comic Sans MS" panose="030F0702030302020204" pitchFamily="66" charset="0"/>
                <a:cs typeface="Arial"/>
              </a:rPr>
              <a:t>words</a:t>
            </a:r>
            <a:endParaRPr sz="2400" dirty="0">
              <a:latin typeface="Comic Sans MS" panose="030F0702030302020204" pitchFamily="66" charset="0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06350" y="3337433"/>
            <a:ext cx="2328545" cy="1120948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12700" marR="5080">
              <a:lnSpc>
                <a:spcPts val="2850"/>
              </a:lnSpc>
              <a:spcBef>
                <a:spcPts val="220"/>
              </a:spcBef>
            </a:pPr>
            <a:r>
              <a:rPr sz="2400" b="1" spc="-5" dirty="0">
                <a:solidFill>
                  <a:srgbClr val="980000"/>
                </a:solidFill>
                <a:latin typeface="Comic Sans MS" panose="030F0702030302020204" pitchFamily="66" charset="0"/>
                <a:cs typeface="Arial"/>
              </a:rPr>
              <a:t>Stack: </a:t>
            </a:r>
            <a:r>
              <a:rPr sz="2400" spc="-5" dirty="0">
                <a:solidFill>
                  <a:srgbClr val="980000"/>
                </a:solidFill>
                <a:latin typeface="Comic Sans MS" panose="030F0702030302020204" pitchFamily="66" charset="0"/>
                <a:cs typeface="Arial"/>
              </a:rPr>
              <a:t>partially </a:t>
            </a:r>
            <a:r>
              <a:rPr sz="2400" dirty="0">
                <a:solidFill>
                  <a:srgbClr val="980000"/>
                </a:solidFill>
                <a:latin typeface="Comic Sans MS" panose="030F0702030302020204" pitchFamily="66" charset="0"/>
                <a:cs typeface="Arial"/>
              </a:rPr>
              <a:t> </a:t>
            </a:r>
            <a:r>
              <a:rPr sz="2400" spc="-5" dirty="0">
                <a:solidFill>
                  <a:srgbClr val="980000"/>
                </a:solidFill>
                <a:latin typeface="Comic Sans MS" panose="030F0702030302020204" pitchFamily="66" charset="0"/>
                <a:cs typeface="Arial"/>
              </a:rPr>
              <a:t>processed</a:t>
            </a:r>
            <a:r>
              <a:rPr sz="2400" spc="-95" dirty="0">
                <a:solidFill>
                  <a:srgbClr val="980000"/>
                </a:solidFill>
                <a:latin typeface="Comic Sans MS" panose="030F0702030302020204" pitchFamily="66" charset="0"/>
                <a:cs typeface="Arial"/>
              </a:rPr>
              <a:t> </a:t>
            </a:r>
            <a:r>
              <a:rPr sz="2400" spc="-5" dirty="0">
                <a:solidFill>
                  <a:srgbClr val="980000"/>
                </a:solidFill>
                <a:latin typeface="Comic Sans MS" panose="030F0702030302020204" pitchFamily="66" charset="0"/>
                <a:cs typeface="Arial"/>
              </a:rPr>
              <a:t>words</a:t>
            </a:r>
            <a:endParaRPr sz="2400" dirty="0">
              <a:latin typeface="Comic Sans MS" panose="030F0702030302020204" pitchFamily="66" charset="0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162801" y="3964264"/>
            <a:ext cx="5029199" cy="276133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980000"/>
                </a:solidFill>
                <a:latin typeface="Comic Sans MS" panose="030F0702030302020204" pitchFamily="66" charset="0"/>
                <a:cs typeface="Arial"/>
              </a:rPr>
              <a:t>Oracle:</a:t>
            </a:r>
            <a:r>
              <a:rPr sz="2400" b="1" spc="-25" dirty="0">
                <a:solidFill>
                  <a:srgbClr val="980000"/>
                </a:solidFill>
                <a:latin typeface="Comic Sans MS" panose="030F0702030302020204" pitchFamily="66" charset="0"/>
                <a:cs typeface="Arial"/>
              </a:rPr>
              <a:t> </a:t>
            </a:r>
            <a:r>
              <a:rPr sz="2400" dirty="0">
                <a:solidFill>
                  <a:srgbClr val="980000"/>
                </a:solidFill>
                <a:latin typeface="Comic Sans MS" panose="030F0702030302020204" pitchFamily="66" charset="0"/>
                <a:cs typeface="Arial"/>
              </a:rPr>
              <a:t>a</a:t>
            </a:r>
            <a:r>
              <a:rPr sz="2400" spc="-30" dirty="0">
                <a:solidFill>
                  <a:srgbClr val="980000"/>
                </a:solidFill>
                <a:latin typeface="Comic Sans MS" panose="030F0702030302020204" pitchFamily="66" charset="0"/>
                <a:cs typeface="Arial"/>
              </a:rPr>
              <a:t> </a:t>
            </a:r>
            <a:r>
              <a:rPr sz="2400" dirty="0">
                <a:solidFill>
                  <a:srgbClr val="980000"/>
                </a:solidFill>
                <a:latin typeface="Comic Sans MS" panose="030F0702030302020204" pitchFamily="66" charset="0"/>
                <a:cs typeface="Arial"/>
              </a:rPr>
              <a:t>classifier</a:t>
            </a:r>
            <a:endParaRPr sz="2400" dirty="0">
              <a:latin typeface="Comic Sans MS" panose="030F0702030302020204" pitchFamily="66" charset="0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350" dirty="0">
              <a:latin typeface="Comic Sans MS" panose="030F0702030302020204" pitchFamily="66" charset="0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3200" spc="-5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At</a:t>
            </a:r>
            <a:r>
              <a:rPr sz="3200" spc="-25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 </a:t>
            </a:r>
            <a:r>
              <a:rPr sz="3200" spc="-5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each</a:t>
            </a:r>
            <a:r>
              <a:rPr sz="3200" spc="-25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 </a:t>
            </a:r>
            <a:r>
              <a:rPr sz="3200" spc="-5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step</a:t>
            </a:r>
            <a:r>
              <a:rPr sz="3200" spc="-25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 </a:t>
            </a:r>
            <a:r>
              <a:rPr sz="3200" spc="-5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choose:</a:t>
            </a:r>
            <a:endParaRPr sz="3200" dirty="0">
              <a:latin typeface="Comic Sans MS" panose="030F0702030302020204" pitchFamily="66" charset="0"/>
              <a:cs typeface="Calibri"/>
            </a:endParaRPr>
          </a:p>
          <a:p>
            <a:pPr marL="469900" indent="-372745">
              <a:lnSpc>
                <a:spcPct val="100000"/>
              </a:lnSpc>
              <a:spcBef>
                <a:spcPts val="660"/>
              </a:spcBef>
              <a:buFont typeface="Arial Unicode MS"/>
              <a:buChar char="▪"/>
              <a:tabLst>
                <a:tab pos="469265" algn="l"/>
                <a:tab pos="469900" algn="l"/>
              </a:tabLst>
            </a:pPr>
            <a:r>
              <a:rPr sz="3200" spc="-5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Shift</a:t>
            </a:r>
            <a:endParaRPr sz="3200" dirty="0">
              <a:latin typeface="Comic Sans MS" panose="030F0702030302020204" pitchFamily="66" charset="0"/>
              <a:cs typeface="Calibri"/>
            </a:endParaRPr>
          </a:p>
          <a:p>
            <a:pPr marL="469900" indent="-372745">
              <a:lnSpc>
                <a:spcPts val="3835"/>
              </a:lnSpc>
              <a:spcBef>
                <a:spcPts val="20"/>
              </a:spcBef>
              <a:buFont typeface="Arial Unicode MS"/>
              <a:buChar char="▪"/>
              <a:tabLst>
                <a:tab pos="469265" algn="l"/>
                <a:tab pos="469900" algn="l"/>
              </a:tabLst>
            </a:pPr>
            <a:r>
              <a:rPr sz="3200" spc="-5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LeftArc</a:t>
            </a:r>
            <a:r>
              <a:rPr sz="3200" spc="-25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 </a:t>
            </a:r>
            <a:r>
              <a:rPr sz="3200" spc="-5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or</a:t>
            </a:r>
            <a:r>
              <a:rPr sz="3200" spc="-25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 </a:t>
            </a:r>
            <a:r>
              <a:rPr sz="3200" spc="-10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Reduce</a:t>
            </a:r>
            <a:r>
              <a:rPr sz="3200" spc="-25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 </a:t>
            </a:r>
            <a:r>
              <a:rPr sz="3200" spc="-5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left</a:t>
            </a:r>
            <a:endParaRPr sz="3200" dirty="0">
              <a:latin typeface="Comic Sans MS" panose="030F0702030302020204" pitchFamily="66" charset="0"/>
              <a:cs typeface="Calibri"/>
            </a:endParaRPr>
          </a:p>
          <a:p>
            <a:pPr marL="469900" indent="-372745">
              <a:lnSpc>
                <a:spcPts val="3829"/>
              </a:lnSpc>
              <a:buFont typeface="Arial Unicode MS"/>
              <a:buChar char="▪"/>
              <a:tabLst>
                <a:tab pos="469265" algn="l"/>
                <a:tab pos="469900" algn="l"/>
              </a:tabLst>
            </a:pPr>
            <a:r>
              <a:rPr sz="2800" spc="-10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RightArc</a:t>
            </a:r>
            <a:r>
              <a:rPr sz="2800" spc="-35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5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or</a:t>
            </a:r>
            <a:r>
              <a:rPr sz="2800" spc="-30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10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Reduce</a:t>
            </a:r>
            <a:r>
              <a:rPr sz="2800" spc="-30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5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right</a:t>
            </a:r>
            <a:endParaRPr sz="2800" dirty="0">
              <a:latin typeface="Comic Sans MS" panose="030F0702030302020204" pitchFamily="66" charset="0"/>
              <a:cs typeface="Calibr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3236668" y="1893465"/>
            <a:ext cx="2860040" cy="2035175"/>
            <a:chOff x="3236668" y="1893465"/>
            <a:chExt cx="2860040" cy="2035175"/>
          </a:xfrm>
        </p:grpSpPr>
        <p:sp>
          <p:nvSpPr>
            <p:cNvPr id="8" name="object 8"/>
            <p:cNvSpPr/>
            <p:nvPr/>
          </p:nvSpPr>
          <p:spPr>
            <a:xfrm>
              <a:off x="4003605" y="1912515"/>
              <a:ext cx="2073910" cy="1216660"/>
            </a:xfrm>
            <a:custGeom>
              <a:avLst/>
              <a:gdLst/>
              <a:ahLst/>
              <a:cxnLst/>
              <a:rect l="l" t="t" r="r" b="b"/>
              <a:pathLst>
                <a:path w="2073910" h="1216660">
                  <a:moveTo>
                    <a:pt x="2073556" y="29346"/>
                  </a:moveTo>
                  <a:lnTo>
                    <a:pt x="2047423" y="30043"/>
                  </a:lnTo>
                  <a:lnTo>
                    <a:pt x="2017044" y="29499"/>
                  </a:lnTo>
                  <a:lnTo>
                    <a:pt x="1982743" y="27917"/>
                  </a:lnTo>
                  <a:lnTo>
                    <a:pt x="1944846" y="25502"/>
                  </a:lnTo>
                  <a:lnTo>
                    <a:pt x="1903678" y="22459"/>
                  </a:lnTo>
                  <a:lnTo>
                    <a:pt x="1859564" y="18991"/>
                  </a:lnTo>
                  <a:lnTo>
                    <a:pt x="1812829" y="15304"/>
                  </a:lnTo>
                  <a:lnTo>
                    <a:pt x="1763799" y="11601"/>
                  </a:lnTo>
                  <a:lnTo>
                    <a:pt x="1712800" y="8086"/>
                  </a:lnTo>
                  <a:lnTo>
                    <a:pt x="1660156" y="4964"/>
                  </a:lnTo>
                  <a:lnTo>
                    <a:pt x="1606192" y="2440"/>
                  </a:lnTo>
                  <a:lnTo>
                    <a:pt x="1551235" y="717"/>
                  </a:lnTo>
                  <a:lnTo>
                    <a:pt x="1495609" y="0"/>
                  </a:lnTo>
                  <a:lnTo>
                    <a:pt x="1439639" y="492"/>
                  </a:lnTo>
                  <a:lnTo>
                    <a:pt x="1383652" y="2400"/>
                  </a:lnTo>
                  <a:lnTo>
                    <a:pt x="1327971" y="5926"/>
                  </a:lnTo>
                  <a:lnTo>
                    <a:pt x="1272923" y="11275"/>
                  </a:lnTo>
                  <a:lnTo>
                    <a:pt x="1218833" y="18651"/>
                  </a:lnTo>
                  <a:lnTo>
                    <a:pt x="1166026" y="28259"/>
                  </a:lnTo>
                  <a:lnTo>
                    <a:pt x="1114828" y="40303"/>
                  </a:lnTo>
                  <a:lnTo>
                    <a:pt x="1065563" y="54988"/>
                  </a:lnTo>
                  <a:lnTo>
                    <a:pt x="1018557" y="72516"/>
                  </a:lnTo>
                  <a:lnTo>
                    <a:pt x="974135" y="93094"/>
                  </a:lnTo>
                  <a:lnTo>
                    <a:pt x="935837" y="114469"/>
                  </a:lnTo>
                  <a:lnTo>
                    <a:pt x="897120" y="139193"/>
                  </a:lnTo>
                  <a:lnTo>
                    <a:pt x="858082" y="167003"/>
                  </a:lnTo>
                  <a:lnTo>
                    <a:pt x="818820" y="197633"/>
                  </a:lnTo>
                  <a:lnTo>
                    <a:pt x="779431" y="230818"/>
                  </a:lnTo>
                  <a:lnTo>
                    <a:pt x="740012" y="266293"/>
                  </a:lnTo>
                  <a:lnTo>
                    <a:pt x="700659" y="303795"/>
                  </a:lnTo>
                  <a:lnTo>
                    <a:pt x="661470" y="343058"/>
                  </a:lnTo>
                  <a:lnTo>
                    <a:pt x="622541" y="383817"/>
                  </a:lnTo>
                  <a:lnTo>
                    <a:pt x="583970" y="425809"/>
                  </a:lnTo>
                  <a:lnTo>
                    <a:pt x="545854" y="468767"/>
                  </a:lnTo>
                  <a:lnTo>
                    <a:pt x="508289" y="512427"/>
                  </a:lnTo>
                  <a:lnTo>
                    <a:pt x="471372" y="556525"/>
                  </a:lnTo>
                  <a:lnTo>
                    <a:pt x="435201" y="600796"/>
                  </a:lnTo>
                  <a:lnTo>
                    <a:pt x="399873" y="644976"/>
                  </a:lnTo>
                  <a:lnTo>
                    <a:pt x="365483" y="688798"/>
                  </a:lnTo>
                  <a:lnTo>
                    <a:pt x="332130" y="731999"/>
                  </a:lnTo>
                  <a:lnTo>
                    <a:pt x="299910" y="774314"/>
                  </a:lnTo>
                  <a:lnTo>
                    <a:pt x="268921" y="815479"/>
                  </a:lnTo>
                  <a:lnTo>
                    <a:pt x="239258" y="855228"/>
                  </a:lnTo>
                  <a:lnTo>
                    <a:pt x="211020" y="893296"/>
                  </a:lnTo>
                  <a:lnTo>
                    <a:pt x="184303" y="929420"/>
                  </a:lnTo>
                  <a:lnTo>
                    <a:pt x="159204" y="963334"/>
                  </a:lnTo>
                  <a:lnTo>
                    <a:pt x="135820" y="994773"/>
                  </a:lnTo>
                  <a:lnTo>
                    <a:pt x="114247" y="1023474"/>
                  </a:lnTo>
                  <a:lnTo>
                    <a:pt x="94584" y="1049170"/>
                  </a:lnTo>
                  <a:lnTo>
                    <a:pt x="67049" y="1086395"/>
                  </a:lnTo>
                  <a:lnTo>
                    <a:pt x="44801" y="1119901"/>
                  </a:lnTo>
                  <a:lnTo>
                    <a:pt x="14130" y="1176814"/>
                  </a:lnTo>
                  <a:lnTo>
                    <a:pt x="1213" y="1211704"/>
                  </a:lnTo>
                  <a:lnTo>
                    <a:pt x="0" y="1216084"/>
                  </a:lnTo>
                </a:path>
              </a:pathLst>
            </a:custGeom>
            <a:ln w="38099">
              <a:solidFill>
                <a:srgbClr val="98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940748" y="3065742"/>
              <a:ext cx="123771" cy="156761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3255718" y="3441400"/>
              <a:ext cx="269875" cy="423545"/>
            </a:xfrm>
            <a:custGeom>
              <a:avLst/>
              <a:gdLst/>
              <a:ahLst/>
              <a:cxnLst/>
              <a:rect l="l" t="t" r="r" b="b"/>
              <a:pathLst>
                <a:path w="269875" h="423545">
                  <a:moveTo>
                    <a:pt x="269699" y="0"/>
                  </a:moveTo>
                  <a:lnTo>
                    <a:pt x="245469" y="21070"/>
                  </a:lnTo>
                  <a:lnTo>
                    <a:pt x="209499" y="49364"/>
                  </a:lnTo>
                  <a:lnTo>
                    <a:pt x="166305" y="83077"/>
                  </a:lnTo>
                  <a:lnTo>
                    <a:pt x="120403" y="120401"/>
                  </a:lnTo>
                  <a:lnTo>
                    <a:pt x="76306" y="159532"/>
                  </a:lnTo>
                  <a:lnTo>
                    <a:pt x="38530" y="198662"/>
                  </a:lnTo>
                  <a:lnTo>
                    <a:pt x="11589" y="235987"/>
                  </a:lnTo>
                  <a:lnTo>
                    <a:pt x="0" y="269699"/>
                  </a:lnTo>
                  <a:lnTo>
                    <a:pt x="6507" y="302020"/>
                  </a:lnTo>
                  <a:lnTo>
                    <a:pt x="27989" y="335620"/>
                  </a:lnTo>
                  <a:lnTo>
                    <a:pt x="60155" y="369371"/>
                  </a:lnTo>
                  <a:lnTo>
                    <a:pt x="98718" y="402143"/>
                  </a:lnTo>
                  <a:lnTo>
                    <a:pt x="119058" y="417810"/>
                  </a:lnTo>
                  <a:lnTo>
                    <a:pt x="126231" y="423149"/>
                  </a:lnTo>
                </a:path>
              </a:pathLst>
            </a:custGeom>
            <a:ln w="38099">
              <a:solidFill>
                <a:srgbClr val="98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302966" y="3785566"/>
              <a:ext cx="158196" cy="142603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4092317" y="3442926"/>
              <a:ext cx="269875" cy="423545"/>
            </a:xfrm>
            <a:custGeom>
              <a:avLst/>
              <a:gdLst/>
              <a:ahLst/>
              <a:cxnLst/>
              <a:rect l="l" t="t" r="r" b="b"/>
              <a:pathLst>
                <a:path w="269875" h="423545">
                  <a:moveTo>
                    <a:pt x="0" y="423149"/>
                  </a:moveTo>
                  <a:lnTo>
                    <a:pt x="24230" y="402079"/>
                  </a:lnTo>
                  <a:lnTo>
                    <a:pt x="60200" y="373784"/>
                  </a:lnTo>
                  <a:lnTo>
                    <a:pt x="103394" y="340072"/>
                  </a:lnTo>
                  <a:lnTo>
                    <a:pt x="149296" y="302747"/>
                  </a:lnTo>
                  <a:lnTo>
                    <a:pt x="193393" y="263617"/>
                  </a:lnTo>
                  <a:lnTo>
                    <a:pt x="231169" y="224486"/>
                  </a:lnTo>
                  <a:lnTo>
                    <a:pt x="258110" y="187162"/>
                  </a:lnTo>
                  <a:lnTo>
                    <a:pt x="269699" y="153449"/>
                  </a:lnTo>
                  <a:lnTo>
                    <a:pt x="263192" y="121128"/>
                  </a:lnTo>
                  <a:lnTo>
                    <a:pt x="241710" y="87528"/>
                  </a:lnTo>
                  <a:lnTo>
                    <a:pt x="209544" y="53778"/>
                  </a:lnTo>
                  <a:lnTo>
                    <a:pt x="170981" y="21005"/>
                  </a:lnTo>
                  <a:lnTo>
                    <a:pt x="150641" y="5339"/>
                  </a:lnTo>
                  <a:lnTo>
                    <a:pt x="143467" y="0"/>
                  </a:lnTo>
                </a:path>
              </a:pathLst>
            </a:custGeom>
            <a:ln w="38099">
              <a:solidFill>
                <a:srgbClr val="98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156572" y="3379306"/>
              <a:ext cx="158196" cy="14260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28800" y="203072"/>
            <a:ext cx="6861559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1308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Shift-Reduce</a:t>
            </a:r>
            <a:r>
              <a:rPr spc="-90" dirty="0"/>
              <a:t> </a:t>
            </a:r>
            <a:r>
              <a:rPr spc="-5" dirty="0"/>
              <a:t>Parsing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04800" y="1149603"/>
            <a:ext cx="11887200" cy="5474063"/>
          </a:xfrm>
          <a:prstGeom prst="rect">
            <a:avLst/>
          </a:prstGeom>
        </p:spPr>
        <p:txBody>
          <a:bodyPr vert="horz" wrap="square" lIns="0" tIns="965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60"/>
              </a:spcBef>
            </a:pPr>
            <a:r>
              <a:rPr sz="3200" spc="-5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Configuration:</a:t>
            </a:r>
            <a:endParaRPr sz="3200" dirty="0">
              <a:latin typeface="Comic Sans MS" panose="030F0702030302020204" pitchFamily="66" charset="0"/>
              <a:cs typeface="Calibri"/>
            </a:endParaRPr>
          </a:p>
          <a:p>
            <a:pPr marL="12700" marR="1302385" indent="84455">
              <a:lnSpc>
                <a:spcPct val="117200"/>
              </a:lnSpc>
              <a:buFont typeface="Arial Unicode MS"/>
              <a:buChar char="▪"/>
              <a:tabLst>
                <a:tab pos="469265" algn="l"/>
                <a:tab pos="469900" algn="l"/>
              </a:tabLst>
            </a:pPr>
            <a:r>
              <a:rPr sz="3200" spc="-5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Stack, </a:t>
            </a:r>
            <a:r>
              <a:rPr sz="3200" spc="-10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Buffer, </a:t>
            </a:r>
            <a:r>
              <a:rPr sz="3200" spc="-5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Oracle, Set of dependency relations </a:t>
            </a:r>
            <a:r>
              <a:rPr sz="3200" spc="-710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 </a:t>
            </a:r>
            <a:r>
              <a:rPr sz="3200" spc="-5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Operations</a:t>
            </a:r>
            <a:r>
              <a:rPr sz="3200" spc="-10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 </a:t>
            </a:r>
            <a:r>
              <a:rPr sz="3200" spc="-5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by </a:t>
            </a:r>
            <a:r>
              <a:rPr sz="3200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a</a:t>
            </a:r>
            <a:r>
              <a:rPr sz="3200" spc="-10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 classifier </a:t>
            </a:r>
            <a:r>
              <a:rPr sz="3200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at</a:t>
            </a:r>
            <a:r>
              <a:rPr sz="3200" spc="-10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 </a:t>
            </a:r>
            <a:r>
              <a:rPr sz="3200" spc="-5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each step:</a:t>
            </a:r>
            <a:endParaRPr sz="3200" dirty="0">
              <a:latin typeface="Comic Sans MS" panose="030F0702030302020204" pitchFamily="66" charset="0"/>
              <a:cs typeface="Calibri"/>
            </a:endParaRPr>
          </a:p>
          <a:p>
            <a:pPr marL="469900" indent="-372745">
              <a:lnSpc>
                <a:spcPct val="100000"/>
              </a:lnSpc>
              <a:spcBef>
                <a:spcPts val="660"/>
              </a:spcBef>
              <a:buFont typeface="Arial Unicode MS"/>
              <a:buChar char="▪"/>
              <a:tabLst>
                <a:tab pos="469265" algn="l"/>
                <a:tab pos="469900" algn="l"/>
              </a:tabLst>
            </a:pPr>
            <a:r>
              <a:rPr sz="3200" spc="-5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Shift</a:t>
            </a:r>
            <a:endParaRPr sz="3200" dirty="0">
              <a:latin typeface="Comic Sans MS" panose="030F0702030302020204" pitchFamily="66" charset="0"/>
              <a:cs typeface="Calibri"/>
            </a:endParaRPr>
          </a:p>
          <a:p>
            <a:pPr marL="927100" lvl="1" indent="-354965">
              <a:lnSpc>
                <a:spcPts val="3360"/>
              </a:lnSpc>
              <a:spcBef>
                <a:spcPts val="35"/>
              </a:spcBef>
              <a:buFont typeface="Arial Unicode MS"/>
              <a:buChar char="▪"/>
              <a:tabLst>
                <a:tab pos="926465" algn="l"/>
                <a:tab pos="927100" algn="l"/>
              </a:tabLst>
            </a:pPr>
            <a:r>
              <a:rPr sz="2800" spc="-5" dirty="0">
                <a:latin typeface="Comic Sans MS" panose="030F0702030302020204" pitchFamily="66" charset="0"/>
                <a:cs typeface="Calibri"/>
              </a:rPr>
              <a:t>remove</a:t>
            </a:r>
            <a:r>
              <a:rPr sz="2800" spc="-1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w1 from</a:t>
            </a:r>
            <a:r>
              <a:rPr sz="2800" spc="-10" dirty="0">
                <a:latin typeface="Comic Sans MS" panose="030F0702030302020204" pitchFamily="66" charset="0"/>
                <a:cs typeface="Calibri"/>
              </a:rPr>
              <a:t> the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buffer, </a:t>
            </a:r>
            <a:r>
              <a:rPr sz="2800" dirty="0">
                <a:latin typeface="Comic Sans MS" panose="030F0702030302020204" pitchFamily="66" charset="0"/>
                <a:cs typeface="Calibri"/>
              </a:rPr>
              <a:t>add</a:t>
            </a:r>
            <a:r>
              <a:rPr sz="2800" spc="-1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it to</a:t>
            </a:r>
            <a:r>
              <a:rPr sz="2800" spc="-10" dirty="0">
                <a:latin typeface="Comic Sans MS" panose="030F0702030302020204" pitchFamily="66" charset="0"/>
                <a:cs typeface="Calibri"/>
              </a:rPr>
              <a:t> the</a:t>
            </a:r>
            <a:r>
              <a:rPr sz="2800" spc="-1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10" dirty="0">
                <a:latin typeface="Comic Sans MS" panose="030F0702030302020204" pitchFamily="66" charset="0"/>
                <a:cs typeface="Calibri"/>
              </a:rPr>
              <a:t>top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of </a:t>
            </a:r>
            <a:r>
              <a:rPr sz="2800" spc="-10" dirty="0">
                <a:latin typeface="Comic Sans MS" panose="030F0702030302020204" pitchFamily="66" charset="0"/>
                <a:cs typeface="Calibri"/>
              </a:rPr>
              <a:t>the</a:t>
            </a:r>
            <a:r>
              <a:rPr sz="2800" spc="-1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stack </a:t>
            </a:r>
            <a:r>
              <a:rPr sz="2800" dirty="0">
                <a:latin typeface="Comic Sans MS" panose="030F0702030302020204" pitchFamily="66" charset="0"/>
                <a:cs typeface="Calibri"/>
              </a:rPr>
              <a:t>as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 s1</a:t>
            </a:r>
            <a:endParaRPr sz="2800" dirty="0">
              <a:latin typeface="Comic Sans MS" panose="030F0702030302020204" pitchFamily="66" charset="0"/>
              <a:cs typeface="Calibri"/>
            </a:endParaRPr>
          </a:p>
          <a:p>
            <a:pPr marL="469900" indent="-372745">
              <a:lnSpc>
                <a:spcPct val="100000"/>
              </a:lnSpc>
              <a:buFont typeface="Arial Unicode MS"/>
              <a:buChar char="▪"/>
              <a:tabLst>
                <a:tab pos="469265" algn="l"/>
                <a:tab pos="469900" algn="l"/>
              </a:tabLst>
            </a:pPr>
            <a:r>
              <a:rPr sz="3200" spc="-5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LeftArc</a:t>
            </a:r>
            <a:r>
              <a:rPr sz="3200" spc="-25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 </a:t>
            </a:r>
            <a:r>
              <a:rPr sz="3200" spc="-5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or</a:t>
            </a:r>
            <a:r>
              <a:rPr sz="3200" spc="-25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 </a:t>
            </a:r>
            <a:r>
              <a:rPr sz="3200" spc="-10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Reduce</a:t>
            </a:r>
            <a:r>
              <a:rPr sz="3200" spc="-25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 </a:t>
            </a:r>
            <a:r>
              <a:rPr sz="3200" spc="-5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left</a:t>
            </a:r>
            <a:endParaRPr sz="3200" dirty="0">
              <a:latin typeface="Comic Sans MS" panose="030F0702030302020204" pitchFamily="66" charset="0"/>
              <a:cs typeface="Calibri"/>
            </a:endParaRPr>
          </a:p>
          <a:p>
            <a:pPr marL="927100" lvl="1" indent="-354965">
              <a:lnSpc>
                <a:spcPct val="100000"/>
              </a:lnSpc>
              <a:buFont typeface="Arial Unicode MS"/>
              <a:buChar char="▪"/>
              <a:tabLst>
                <a:tab pos="926465" algn="l"/>
                <a:tab pos="927100" algn="l"/>
              </a:tabLst>
            </a:pPr>
            <a:r>
              <a:rPr sz="2800" dirty="0">
                <a:latin typeface="Comic Sans MS" panose="030F0702030302020204" pitchFamily="66" charset="0"/>
                <a:cs typeface="Calibri"/>
              </a:rPr>
              <a:t>assert</a:t>
            </a:r>
            <a:r>
              <a:rPr sz="2800" spc="-1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dirty="0">
                <a:latin typeface="Comic Sans MS" panose="030F0702030302020204" pitchFamily="66" charset="0"/>
                <a:cs typeface="Calibri"/>
              </a:rPr>
              <a:t>a</a:t>
            </a:r>
            <a:r>
              <a:rPr sz="2800" spc="-1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head-dependent</a:t>
            </a:r>
            <a:r>
              <a:rPr sz="2800" spc="-1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relation</a:t>
            </a:r>
            <a:r>
              <a:rPr sz="2800" spc="-1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between</a:t>
            </a:r>
            <a:r>
              <a:rPr sz="2800" spc="-1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s1</a:t>
            </a:r>
            <a:r>
              <a:rPr sz="2800" spc="-1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dirty="0">
                <a:latin typeface="Comic Sans MS" panose="030F0702030302020204" pitchFamily="66" charset="0"/>
                <a:cs typeface="Calibri"/>
              </a:rPr>
              <a:t>and</a:t>
            </a:r>
            <a:r>
              <a:rPr sz="2800" spc="-1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s2</a:t>
            </a:r>
            <a:endParaRPr sz="2800" dirty="0">
              <a:latin typeface="Comic Sans MS" panose="030F0702030302020204" pitchFamily="66" charset="0"/>
              <a:cs typeface="Calibri"/>
            </a:endParaRPr>
          </a:p>
          <a:p>
            <a:pPr marL="927100" lvl="1" indent="-354965">
              <a:lnSpc>
                <a:spcPts val="3360"/>
              </a:lnSpc>
              <a:spcBef>
                <a:spcPts val="15"/>
              </a:spcBef>
              <a:buFont typeface="Arial Unicode MS"/>
              <a:buChar char="▪"/>
              <a:tabLst>
                <a:tab pos="926465" algn="l"/>
                <a:tab pos="927100" algn="l"/>
              </a:tabLst>
            </a:pPr>
            <a:r>
              <a:rPr sz="2800" spc="-5" dirty="0">
                <a:latin typeface="Comic Sans MS" panose="030F0702030302020204" pitchFamily="66" charset="0"/>
                <a:cs typeface="Calibri"/>
              </a:rPr>
              <a:t>remove</a:t>
            </a:r>
            <a:r>
              <a:rPr sz="2800" spc="-2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s2</a:t>
            </a:r>
            <a:r>
              <a:rPr sz="2800" spc="-2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from</a:t>
            </a:r>
            <a:r>
              <a:rPr sz="2800" spc="-2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10" dirty="0">
                <a:latin typeface="Comic Sans MS" panose="030F0702030302020204" pitchFamily="66" charset="0"/>
                <a:cs typeface="Calibri"/>
              </a:rPr>
              <a:t>the</a:t>
            </a:r>
            <a:r>
              <a:rPr sz="2800" spc="-2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stack</a:t>
            </a:r>
            <a:endParaRPr sz="2800" dirty="0">
              <a:latin typeface="Comic Sans MS" panose="030F0702030302020204" pitchFamily="66" charset="0"/>
              <a:cs typeface="Calibri"/>
            </a:endParaRPr>
          </a:p>
          <a:p>
            <a:pPr marL="469900" indent="-372745">
              <a:lnSpc>
                <a:spcPct val="100000"/>
              </a:lnSpc>
              <a:buFont typeface="Arial Unicode MS"/>
              <a:buChar char="▪"/>
              <a:tabLst>
                <a:tab pos="469265" algn="l"/>
                <a:tab pos="469900" algn="l"/>
              </a:tabLst>
            </a:pPr>
            <a:r>
              <a:rPr sz="3200" spc="-10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RightArc</a:t>
            </a:r>
            <a:r>
              <a:rPr sz="3200" spc="-30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 </a:t>
            </a:r>
            <a:r>
              <a:rPr sz="3200" spc="-5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or</a:t>
            </a:r>
            <a:r>
              <a:rPr sz="3200" spc="-20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 </a:t>
            </a:r>
            <a:r>
              <a:rPr sz="3200" spc="-10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Reduce</a:t>
            </a:r>
            <a:r>
              <a:rPr sz="3200" spc="-30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 </a:t>
            </a:r>
            <a:r>
              <a:rPr sz="3200" spc="-5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right</a:t>
            </a:r>
            <a:endParaRPr sz="3200" dirty="0">
              <a:latin typeface="Comic Sans MS" panose="030F0702030302020204" pitchFamily="66" charset="0"/>
              <a:cs typeface="Calibri"/>
            </a:endParaRPr>
          </a:p>
          <a:p>
            <a:pPr marL="927100" lvl="1" indent="-354965">
              <a:lnSpc>
                <a:spcPct val="100000"/>
              </a:lnSpc>
              <a:buFont typeface="Arial Unicode MS"/>
              <a:buChar char="▪"/>
              <a:tabLst>
                <a:tab pos="926465" algn="l"/>
                <a:tab pos="927100" algn="l"/>
              </a:tabLst>
            </a:pPr>
            <a:r>
              <a:rPr sz="2800" dirty="0">
                <a:latin typeface="Comic Sans MS" panose="030F0702030302020204" pitchFamily="66" charset="0"/>
                <a:cs typeface="Calibri"/>
              </a:rPr>
              <a:t>assert</a:t>
            </a:r>
            <a:r>
              <a:rPr sz="2800" spc="-1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dirty="0">
                <a:latin typeface="Comic Sans MS" panose="030F0702030302020204" pitchFamily="66" charset="0"/>
                <a:cs typeface="Calibri"/>
              </a:rPr>
              <a:t>a</a:t>
            </a:r>
            <a:r>
              <a:rPr sz="2800" spc="-1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head-dependent</a:t>
            </a:r>
            <a:r>
              <a:rPr sz="2800" spc="-1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relation</a:t>
            </a:r>
            <a:r>
              <a:rPr sz="2800" spc="-1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between</a:t>
            </a:r>
            <a:r>
              <a:rPr sz="2800" spc="-1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s2</a:t>
            </a:r>
            <a:r>
              <a:rPr sz="2800" spc="-1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dirty="0">
                <a:latin typeface="Comic Sans MS" panose="030F0702030302020204" pitchFamily="66" charset="0"/>
                <a:cs typeface="Calibri"/>
              </a:rPr>
              <a:t>and</a:t>
            </a:r>
            <a:r>
              <a:rPr sz="2800" spc="-1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s1</a:t>
            </a:r>
            <a:endParaRPr sz="2800" dirty="0">
              <a:latin typeface="Comic Sans MS" panose="030F0702030302020204" pitchFamily="66" charset="0"/>
              <a:cs typeface="Calibri"/>
            </a:endParaRPr>
          </a:p>
          <a:p>
            <a:pPr marL="927100" lvl="1" indent="-354965">
              <a:lnSpc>
                <a:spcPct val="100000"/>
              </a:lnSpc>
              <a:spcBef>
                <a:spcPts val="15"/>
              </a:spcBef>
              <a:buFont typeface="Arial Unicode MS"/>
              <a:buChar char="▪"/>
              <a:tabLst>
                <a:tab pos="926465" algn="l"/>
                <a:tab pos="927100" algn="l"/>
              </a:tabLst>
            </a:pPr>
            <a:r>
              <a:rPr sz="2800" spc="-5" dirty="0">
                <a:latin typeface="Comic Sans MS" panose="030F0702030302020204" pitchFamily="66" charset="0"/>
                <a:cs typeface="Calibri"/>
              </a:rPr>
              <a:t>remove</a:t>
            </a:r>
            <a:r>
              <a:rPr sz="2800" spc="-2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s1</a:t>
            </a:r>
            <a:r>
              <a:rPr sz="2800" spc="-2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from</a:t>
            </a:r>
            <a:r>
              <a:rPr sz="2800" spc="-2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10" dirty="0">
                <a:latin typeface="Comic Sans MS" panose="030F0702030302020204" pitchFamily="66" charset="0"/>
                <a:cs typeface="Calibri"/>
              </a:rPr>
              <a:t>the</a:t>
            </a:r>
            <a:r>
              <a:rPr sz="2800" spc="-2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stack</a:t>
            </a:r>
            <a:endParaRPr sz="2800" dirty="0">
              <a:latin typeface="Comic Sans MS" panose="030F0702030302020204" pitchFamily="66" charset="0"/>
              <a:cs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01638" y="203072"/>
            <a:ext cx="7166361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1308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Shift-Reduce</a:t>
            </a:r>
            <a:r>
              <a:rPr spc="-90" dirty="0"/>
              <a:t> </a:t>
            </a:r>
            <a:r>
              <a:rPr spc="-5" dirty="0"/>
              <a:t>Parsing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14398" y="3936113"/>
            <a:ext cx="11967845" cy="802005"/>
            <a:chOff x="114398" y="3936113"/>
            <a:chExt cx="11967845" cy="80200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4398" y="3936113"/>
              <a:ext cx="11967826" cy="80190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89300" y="4402801"/>
              <a:ext cx="1196173" cy="255174"/>
            </a:xfrm>
            <a:prstGeom prst="rect">
              <a:avLst/>
            </a:prstGeom>
          </p:spPr>
        </p:pic>
      </p:grp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084950" y="1308062"/>
            <a:ext cx="3943349" cy="2238374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81200" y="203072"/>
            <a:ext cx="6709159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1308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Shift-Reduce</a:t>
            </a:r>
            <a:r>
              <a:rPr spc="-90" dirty="0"/>
              <a:t> </a:t>
            </a:r>
            <a:r>
              <a:rPr spc="-5" dirty="0"/>
              <a:t>Parsing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4398" y="3936113"/>
            <a:ext cx="11967826" cy="801902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084950" y="1308062"/>
            <a:ext cx="3943349" cy="2238374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09800" y="203072"/>
            <a:ext cx="6480559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1308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Shift-Reduce</a:t>
            </a:r>
            <a:r>
              <a:rPr spc="-90" dirty="0"/>
              <a:t> </a:t>
            </a:r>
            <a:r>
              <a:rPr spc="-5" dirty="0"/>
              <a:t>Parsing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4398" y="3935963"/>
            <a:ext cx="11967826" cy="1072661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084950" y="1308062"/>
            <a:ext cx="3943349" cy="2238374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28800" y="203072"/>
            <a:ext cx="6861559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1308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Shift-Reduce</a:t>
            </a:r>
            <a:r>
              <a:rPr spc="-90" dirty="0"/>
              <a:t> </a:t>
            </a:r>
            <a:r>
              <a:rPr spc="-5" dirty="0"/>
              <a:t>Parsing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14398" y="3936162"/>
            <a:ext cx="11967845" cy="1393190"/>
            <a:chOff x="114398" y="3936162"/>
            <a:chExt cx="11967845" cy="139319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4398" y="3936162"/>
              <a:ext cx="11967826" cy="139311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984625" y="4752975"/>
              <a:ext cx="1684324" cy="57629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13325" y="5002599"/>
              <a:ext cx="1303675" cy="326674"/>
            </a:xfrm>
            <a:prstGeom prst="rect">
              <a:avLst/>
            </a:prstGeom>
          </p:spPr>
        </p:pic>
      </p:grp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084950" y="1308062"/>
            <a:ext cx="3943349" cy="223837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60010" y="203072"/>
            <a:ext cx="7584189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Dependency</a:t>
            </a:r>
            <a:r>
              <a:rPr spc="-90" dirty="0"/>
              <a:t> </a:t>
            </a:r>
            <a:r>
              <a:rPr spc="-5" dirty="0"/>
              <a:t>representation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43050" y="2076450"/>
            <a:ext cx="9067799" cy="3124199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95400" y="203072"/>
            <a:ext cx="7394959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1308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Shift-Reduce</a:t>
            </a:r>
            <a:r>
              <a:rPr spc="-90" dirty="0"/>
              <a:t> </a:t>
            </a:r>
            <a:r>
              <a:rPr spc="-5" dirty="0"/>
              <a:t>Parsing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14398" y="3936162"/>
            <a:ext cx="11967845" cy="1393190"/>
            <a:chOff x="114398" y="3936162"/>
            <a:chExt cx="11967845" cy="139319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4398" y="3936162"/>
              <a:ext cx="11967826" cy="1393112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3596535" y="4853194"/>
              <a:ext cx="423545" cy="269875"/>
            </a:xfrm>
            <a:custGeom>
              <a:avLst/>
              <a:gdLst/>
              <a:ahLst/>
              <a:cxnLst/>
              <a:rect l="l" t="t" r="r" b="b"/>
              <a:pathLst>
                <a:path w="423545" h="269875">
                  <a:moveTo>
                    <a:pt x="0" y="269699"/>
                  </a:moveTo>
                  <a:lnTo>
                    <a:pt x="21070" y="245469"/>
                  </a:lnTo>
                  <a:lnTo>
                    <a:pt x="49364" y="209499"/>
                  </a:lnTo>
                  <a:lnTo>
                    <a:pt x="83077" y="166305"/>
                  </a:lnTo>
                  <a:lnTo>
                    <a:pt x="120401" y="120403"/>
                  </a:lnTo>
                  <a:lnTo>
                    <a:pt x="159532" y="76306"/>
                  </a:lnTo>
                  <a:lnTo>
                    <a:pt x="198662" y="38530"/>
                  </a:lnTo>
                  <a:lnTo>
                    <a:pt x="235987" y="11589"/>
                  </a:lnTo>
                  <a:lnTo>
                    <a:pt x="269699" y="0"/>
                  </a:lnTo>
                  <a:lnTo>
                    <a:pt x="302020" y="6507"/>
                  </a:lnTo>
                  <a:lnTo>
                    <a:pt x="335620" y="27989"/>
                  </a:lnTo>
                  <a:lnTo>
                    <a:pt x="369371" y="60155"/>
                  </a:lnTo>
                  <a:lnTo>
                    <a:pt x="402143" y="98718"/>
                  </a:lnTo>
                  <a:lnTo>
                    <a:pt x="417810" y="119058"/>
                  </a:lnTo>
                  <a:lnTo>
                    <a:pt x="423149" y="126231"/>
                  </a:lnTo>
                </a:path>
              </a:pathLst>
            </a:custGeom>
            <a:ln w="38099">
              <a:solidFill>
                <a:srgbClr val="98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940701" y="4900442"/>
              <a:ext cx="142603" cy="158196"/>
            </a:xfrm>
            <a:prstGeom prst="rect">
              <a:avLst/>
            </a:prstGeom>
          </p:spPr>
        </p:pic>
      </p:grp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084950" y="1308062"/>
            <a:ext cx="3943349" cy="2238374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76400" y="203072"/>
            <a:ext cx="7013959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1308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Shift-Reduce</a:t>
            </a:r>
            <a:r>
              <a:rPr spc="-90" dirty="0"/>
              <a:t> </a:t>
            </a:r>
            <a:r>
              <a:rPr spc="-5" dirty="0"/>
              <a:t>Parsing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4398" y="3935933"/>
            <a:ext cx="11967826" cy="1740116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084950" y="1308062"/>
            <a:ext cx="3943349" cy="2238374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52600" y="203072"/>
            <a:ext cx="6937759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1308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Shift-Reduce</a:t>
            </a:r>
            <a:r>
              <a:rPr spc="-90" dirty="0"/>
              <a:t> </a:t>
            </a:r>
            <a:r>
              <a:rPr spc="-5" dirty="0"/>
              <a:t>Parsing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4398" y="3935953"/>
            <a:ext cx="11967826" cy="204832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084950" y="1308062"/>
            <a:ext cx="3943349" cy="2238374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52600" y="203072"/>
            <a:ext cx="6937759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1308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Shift-Reduce</a:t>
            </a:r>
            <a:r>
              <a:rPr spc="-90" dirty="0"/>
              <a:t> </a:t>
            </a:r>
            <a:r>
              <a:rPr spc="-5" dirty="0"/>
              <a:t>Parsing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4398" y="3936017"/>
            <a:ext cx="11967826" cy="2375732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084950" y="1308062"/>
            <a:ext cx="3943349" cy="2238374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00200" y="203072"/>
            <a:ext cx="7090159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1308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Shift-Reduce</a:t>
            </a:r>
            <a:r>
              <a:rPr spc="-90" dirty="0"/>
              <a:t> </a:t>
            </a:r>
            <a:r>
              <a:rPr spc="-5" dirty="0"/>
              <a:t>Parsing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14398" y="3936107"/>
            <a:ext cx="11967845" cy="2722880"/>
            <a:chOff x="114398" y="3936107"/>
            <a:chExt cx="11967845" cy="272288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4398" y="3936107"/>
              <a:ext cx="11967826" cy="2722391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3521856" y="6072387"/>
              <a:ext cx="423545" cy="269875"/>
            </a:xfrm>
            <a:custGeom>
              <a:avLst/>
              <a:gdLst/>
              <a:ahLst/>
              <a:cxnLst/>
              <a:rect l="l" t="t" r="r" b="b"/>
              <a:pathLst>
                <a:path w="423545" h="269875">
                  <a:moveTo>
                    <a:pt x="423149" y="269699"/>
                  </a:moveTo>
                  <a:lnTo>
                    <a:pt x="402079" y="245469"/>
                  </a:lnTo>
                  <a:lnTo>
                    <a:pt x="373784" y="209499"/>
                  </a:lnTo>
                  <a:lnTo>
                    <a:pt x="340072" y="166305"/>
                  </a:lnTo>
                  <a:lnTo>
                    <a:pt x="302747" y="120403"/>
                  </a:lnTo>
                  <a:lnTo>
                    <a:pt x="263617" y="76306"/>
                  </a:lnTo>
                  <a:lnTo>
                    <a:pt x="224486" y="38530"/>
                  </a:lnTo>
                  <a:lnTo>
                    <a:pt x="187162" y="11589"/>
                  </a:lnTo>
                  <a:lnTo>
                    <a:pt x="153449" y="0"/>
                  </a:lnTo>
                  <a:lnTo>
                    <a:pt x="121128" y="6507"/>
                  </a:lnTo>
                  <a:lnTo>
                    <a:pt x="87528" y="27989"/>
                  </a:lnTo>
                  <a:lnTo>
                    <a:pt x="53778" y="60155"/>
                  </a:lnTo>
                  <a:lnTo>
                    <a:pt x="21005" y="98718"/>
                  </a:lnTo>
                  <a:lnTo>
                    <a:pt x="5338" y="119058"/>
                  </a:lnTo>
                  <a:lnTo>
                    <a:pt x="0" y="126231"/>
                  </a:lnTo>
                </a:path>
              </a:pathLst>
            </a:custGeom>
            <a:ln w="38099">
              <a:solidFill>
                <a:srgbClr val="98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58236" y="6119635"/>
              <a:ext cx="142603" cy="158196"/>
            </a:xfrm>
            <a:prstGeom prst="rect">
              <a:avLst/>
            </a:prstGeom>
          </p:spPr>
        </p:pic>
      </p:grp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084950" y="1308062"/>
            <a:ext cx="3943349" cy="2238374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57400" y="203072"/>
            <a:ext cx="6632959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1308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Shift-Reduce</a:t>
            </a:r>
            <a:r>
              <a:rPr spc="-90" dirty="0"/>
              <a:t> </a:t>
            </a:r>
            <a:r>
              <a:rPr spc="-5" dirty="0"/>
              <a:t>Parsing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14398" y="1308062"/>
            <a:ext cx="11967845" cy="5245735"/>
            <a:chOff x="114398" y="1308062"/>
            <a:chExt cx="11967845" cy="524573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4398" y="3478896"/>
              <a:ext cx="11967826" cy="3074303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932550" y="1308062"/>
              <a:ext cx="4095749" cy="223837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00200" y="203072"/>
            <a:ext cx="7090159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1308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Shift-Reduce</a:t>
            </a:r>
            <a:r>
              <a:rPr spc="-90" dirty="0"/>
              <a:t> </a:t>
            </a:r>
            <a:r>
              <a:rPr spc="-5" dirty="0"/>
              <a:t>Parsing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4398" y="3097824"/>
            <a:ext cx="11967826" cy="337917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379248" y="1308074"/>
            <a:ext cx="2699350" cy="1532237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57400" y="203072"/>
            <a:ext cx="6632959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1308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Shift-Reduce</a:t>
            </a:r>
            <a:r>
              <a:rPr spc="-90" dirty="0"/>
              <a:t> </a:t>
            </a:r>
            <a:r>
              <a:rPr spc="-5" dirty="0"/>
              <a:t>Parsing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4398" y="3097872"/>
            <a:ext cx="11967826" cy="3760127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379248" y="1308074"/>
            <a:ext cx="2699350" cy="1532237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57400" y="203072"/>
            <a:ext cx="6632959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1308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Shift-Reduce</a:t>
            </a:r>
            <a:r>
              <a:rPr spc="-90" dirty="0"/>
              <a:t> </a:t>
            </a:r>
            <a:r>
              <a:rPr spc="-5" dirty="0"/>
              <a:t>Parsing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14398" y="1308074"/>
            <a:ext cx="11967845" cy="5550535"/>
            <a:chOff x="114398" y="1308074"/>
            <a:chExt cx="11967845" cy="555053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4398" y="2793164"/>
              <a:ext cx="11967826" cy="4064835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74925" y="1308074"/>
              <a:ext cx="2803673" cy="153223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57400" y="203072"/>
            <a:ext cx="6632959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1308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Shift-Reduce</a:t>
            </a:r>
            <a:r>
              <a:rPr spc="-90" dirty="0"/>
              <a:t> </a:t>
            </a:r>
            <a:r>
              <a:rPr spc="-5" dirty="0"/>
              <a:t>Parsing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53013" y="1021710"/>
            <a:ext cx="10885973" cy="1172116"/>
          </a:xfrm>
          <a:prstGeom prst="rect">
            <a:avLst/>
          </a:prstGeom>
        </p:spPr>
        <p:txBody>
          <a:bodyPr vert="horz" wrap="square" lIns="0" tIns="965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60"/>
              </a:spcBef>
            </a:pPr>
            <a:r>
              <a:rPr sz="3200" spc="-5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Configuration:</a:t>
            </a:r>
            <a:endParaRPr sz="3200" dirty="0">
              <a:latin typeface="Comic Sans MS" panose="030F0702030302020204" pitchFamily="66" charset="0"/>
              <a:cs typeface="Calibri"/>
            </a:endParaRPr>
          </a:p>
          <a:p>
            <a:pPr marL="469900" indent="-372745">
              <a:lnSpc>
                <a:spcPct val="100000"/>
              </a:lnSpc>
              <a:spcBef>
                <a:spcPts val="660"/>
              </a:spcBef>
              <a:buFont typeface="Arial Unicode MS"/>
              <a:buChar char="▪"/>
              <a:tabLst>
                <a:tab pos="469265" algn="l"/>
                <a:tab pos="469900" algn="l"/>
              </a:tabLst>
            </a:pPr>
            <a:r>
              <a:rPr sz="3200" spc="-5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Stack,</a:t>
            </a:r>
            <a:r>
              <a:rPr sz="3200" spc="-20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 </a:t>
            </a:r>
            <a:r>
              <a:rPr sz="3200" spc="-10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Buffer,</a:t>
            </a:r>
            <a:r>
              <a:rPr sz="3200" spc="-20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 </a:t>
            </a:r>
            <a:r>
              <a:rPr sz="3200" spc="-5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Oracle,</a:t>
            </a:r>
            <a:r>
              <a:rPr sz="3200" spc="-15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 </a:t>
            </a:r>
            <a:r>
              <a:rPr sz="3200" spc="-5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Set</a:t>
            </a:r>
            <a:r>
              <a:rPr sz="3200" spc="-15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 </a:t>
            </a:r>
            <a:r>
              <a:rPr sz="3200" spc="-5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of</a:t>
            </a:r>
            <a:r>
              <a:rPr sz="3200" spc="-15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 </a:t>
            </a:r>
            <a:r>
              <a:rPr sz="3200" spc="-5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dependency</a:t>
            </a:r>
            <a:r>
              <a:rPr sz="3200" spc="-15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 </a:t>
            </a:r>
            <a:r>
              <a:rPr sz="3200" spc="-5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relations</a:t>
            </a:r>
            <a:endParaRPr sz="3200" dirty="0">
              <a:latin typeface="Comic Sans MS" panose="030F0702030302020204" pitchFamily="66" charset="0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69647" y="2133767"/>
            <a:ext cx="751905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Operations</a:t>
            </a:r>
            <a:r>
              <a:rPr sz="3200" spc="-20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 </a:t>
            </a:r>
            <a:r>
              <a:rPr sz="3200" spc="-5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by</a:t>
            </a:r>
            <a:r>
              <a:rPr sz="3200" spc="-15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 </a:t>
            </a:r>
            <a:r>
              <a:rPr sz="3200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a</a:t>
            </a:r>
            <a:r>
              <a:rPr sz="3200" spc="-20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 </a:t>
            </a:r>
            <a:r>
              <a:rPr sz="3200" spc="-10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classifier</a:t>
            </a:r>
            <a:r>
              <a:rPr sz="3200" spc="-20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 </a:t>
            </a:r>
            <a:r>
              <a:rPr sz="3200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at</a:t>
            </a:r>
            <a:r>
              <a:rPr sz="3200" spc="-15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 </a:t>
            </a:r>
            <a:r>
              <a:rPr sz="3200" spc="-5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each</a:t>
            </a:r>
            <a:r>
              <a:rPr sz="3200" spc="-20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 </a:t>
            </a:r>
            <a:r>
              <a:rPr sz="3200" spc="-5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step:</a:t>
            </a:r>
            <a:endParaRPr sz="3200" dirty="0">
              <a:latin typeface="Comic Sans MS" panose="030F0702030302020204" pitchFamily="66" charset="0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-500235" y="4670784"/>
            <a:ext cx="5910283" cy="94128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330" marR="5080" indent="-354330" algn="r">
              <a:lnSpc>
                <a:spcPts val="3360"/>
              </a:lnSpc>
              <a:spcBef>
                <a:spcPts val="100"/>
              </a:spcBef>
              <a:buFont typeface="Arial Unicode MS"/>
              <a:buChar char="▪"/>
              <a:tabLst>
                <a:tab pos="354330" algn="l"/>
                <a:tab pos="354965" algn="l"/>
              </a:tabLst>
            </a:pPr>
            <a:r>
              <a:rPr sz="2800" spc="-5" dirty="0">
                <a:latin typeface="Comic Sans MS" panose="030F0702030302020204" pitchFamily="66" charset="0"/>
                <a:cs typeface="Calibri"/>
              </a:rPr>
              <a:t>remove</a:t>
            </a:r>
            <a:r>
              <a:rPr sz="2800" spc="-2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s2</a:t>
            </a:r>
            <a:r>
              <a:rPr sz="2800" spc="-2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from</a:t>
            </a:r>
            <a:r>
              <a:rPr sz="2800" spc="-2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10" dirty="0">
                <a:latin typeface="Comic Sans MS" panose="030F0702030302020204" pitchFamily="66" charset="0"/>
                <a:cs typeface="Calibri"/>
              </a:rPr>
              <a:t>the</a:t>
            </a:r>
            <a:r>
              <a:rPr sz="2800" spc="-2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stack</a:t>
            </a:r>
            <a:endParaRPr sz="2800" dirty="0">
              <a:latin typeface="Comic Sans MS" panose="030F0702030302020204" pitchFamily="66" charset="0"/>
              <a:cs typeface="Calibri"/>
            </a:endParaRPr>
          </a:p>
          <a:p>
            <a:pPr marL="372110" marR="113664" indent="-372110" algn="r">
              <a:lnSpc>
                <a:spcPct val="100000"/>
              </a:lnSpc>
              <a:buFont typeface="Arial Unicode MS"/>
              <a:buChar char="▪"/>
              <a:tabLst>
                <a:tab pos="372110" algn="l"/>
                <a:tab pos="372745" algn="l"/>
              </a:tabLst>
            </a:pPr>
            <a:r>
              <a:rPr sz="3200" spc="-10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RightArc</a:t>
            </a:r>
            <a:r>
              <a:rPr sz="3200" spc="-30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 </a:t>
            </a:r>
            <a:r>
              <a:rPr sz="3200" spc="-5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or</a:t>
            </a:r>
            <a:r>
              <a:rPr sz="3200" spc="-25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 </a:t>
            </a:r>
            <a:r>
              <a:rPr sz="3200" spc="-10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Reduce</a:t>
            </a:r>
            <a:r>
              <a:rPr sz="3200" spc="-30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 </a:t>
            </a:r>
            <a:r>
              <a:rPr sz="3200" spc="-5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right</a:t>
            </a:r>
            <a:endParaRPr sz="3200" dirty="0">
              <a:latin typeface="Comic Sans MS" panose="030F0702030302020204" pitchFamily="66" charset="0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81000" y="5845151"/>
            <a:ext cx="9025709" cy="8745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67030" indent="-354965">
              <a:lnSpc>
                <a:spcPct val="100000"/>
              </a:lnSpc>
              <a:spcBef>
                <a:spcPts val="100"/>
              </a:spcBef>
              <a:buFont typeface="Arial Unicode MS"/>
              <a:buChar char="▪"/>
              <a:tabLst>
                <a:tab pos="367030" algn="l"/>
                <a:tab pos="367665" algn="l"/>
              </a:tabLst>
            </a:pPr>
            <a:r>
              <a:rPr sz="2800" dirty="0">
                <a:latin typeface="Comic Sans MS" panose="030F0702030302020204" pitchFamily="66" charset="0"/>
                <a:cs typeface="Calibri"/>
              </a:rPr>
              <a:t>assert</a:t>
            </a:r>
            <a:r>
              <a:rPr sz="2800" spc="-2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dirty="0">
                <a:latin typeface="Comic Sans MS" panose="030F0702030302020204" pitchFamily="66" charset="0"/>
                <a:cs typeface="Calibri"/>
              </a:rPr>
              <a:t>a</a:t>
            </a:r>
            <a:r>
              <a:rPr sz="2800" spc="-1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head-dependent</a:t>
            </a:r>
            <a:r>
              <a:rPr sz="2800" spc="-1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relation</a:t>
            </a:r>
            <a:r>
              <a:rPr sz="2800" spc="-1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between</a:t>
            </a:r>
            <a:r>
              <a:rPr sz="2800" spc="-1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s2</a:t>
            </a:r>
            <a:r>
              <a:rPr sz="2800" spc="-2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dirty="0">
                <a:latin typeface="Comic Sans MS" panose="030F0702030302020204" pitchFamily="66" charset="0"/>
                <a:cs typeface="Calibri"/>
              </a:rPr>
              <a:t>and</a:t>
            </a:r>
            <a:r>
              <a:rPr sz="2800" spc="-1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s1</a:t>
            </a:r>
            <a:endParaRPr sz="2800" dirty="0">
              <a:latin typeface="Comic Sans MS" panose="030F0702030302020204" pitchFamily="66" charset="0"/>
              <a:cs typeface="Calibri"/>
            </a:endParaRPr>
          </a:p>
          <a:p>
            <a:pPr marL="367030" indent="-354965">
              <a:lnSpc>
                <a:spcPct val="100000"/>
              </a:lnSpc>
              <a:spcBef>
                <a:spcPts val="15"/>
              </a:spcBef>
              <a:buFont typeface="Arial Unicode MS"/>
              <a:buChar char="▪"/>
              <a:tabLst>
                <a:tab pos="367030" algn="l"/>
                <a:tab pos="367665" algn="l"/>
              </a:tabLst>
            </a:pPr>
            <a:r>
              <a:rPr sz="2800" spc="-5" dirty="0">
                <a:latin typeface="Comic Sans MS" panose="030F0702030302020204" pitchFamily="66" charset="0"/>
                <a:cs typeface="Calibri"/>
              </a:rPr>
              <a:t>remove</a:t>
            </a:r>
            <a:r>
              <a:rPr sz="2800" spc="-2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s1</a:t>
            </a:r>
            <a:r>
              <a:rPr sz="2800" spc="-2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from</a:t>
            </a:r>
            <a:r>
              <a:rPr sz="2800" spc="-2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10" dirty="0">
                <a:latin typeface="Comic Sans MS" panose="030F0702030302020204" pitchFamily="66" charset="0"/>
                <a:cs typeface="Calibri"/>
              </a:rPr>
              <a:t>the</a:t>
            </a:r>
            <a:r>
              <a:rPr sz="2800" spc="-2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stack</a:t>
            </a:r>
            <a:endParaRPr sz="2800" dirty="0">
              <a:latin typeface="Comic Sans MS" panose="030F0702030302020204" pitchFamily="66" charset="0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563550" y="2341937"/>
            <a:ext cx="2540635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solidFill>
                  <a:srgbClr val="980000"/>
                </a:solidFill>
                <a:latin typeface="Comic Sans MS" panose="030F0702030302020204" pitchFamily="66" charset="0"/>
                <a:cs typeface="Arial"/>
              </a:rPr>
              <a:t>Complexity?</a:t>
            </a:r>
            <a:endParaRPr sz="3600" dirty="0">
              <a:latin typeface="Comic Sans MS" panose="030F0702030302020204" pitchFamily="66" charset="0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5337859" y="4658093"/>
            <a:ext cx="6487497" cy="1059979"/>
            <a:chOff x="5397970" y="4419112"/>
            <a:chExt cx="6355715" cy="1165860"/>
          </a:xfrm>
        </p:grpSpPr>
        <p:sp>
          <p:nvSpPr>
            <p:cNvPr id="9" name="object 9"/>
            <p:cNvSpPr/>
            <p:nvPr/>
          </p:nvSpPr>
          <p:spPr>
            <a:xfrm>
              <a:off x="5402733" y="4423874"/>
              <a:ext cx="6346190" cy="1156335"/>
            </a:xfrm>
            <a:custGeom>
              <a:avLst/>
              <a:gdLst/>
              <a:ahLst/>
              <a:cxnLst/>
              <a:rect l="l" t="t" r="r" b="b"/>
              <a:pathLst>
                <a:path w="6346190" h="1156335">
                  <a:moveTo>
                    <a:pt x="0" y="1136573"/>
                  </a:moveTo>
                  <a:lnTo>
                    <a:pt x="2572666" y="674274"/>
                  </a:lnTo>
                  <a:lnTo>
                    <a:pt x="2572666" y="192649"/>
                  </a:lnTo>
                  <a:lnTo>
                    <a:pt x="2577754" y="148477"/>
                  </a:lnTo>
                  <a:lnTo>
                    <a:pt x="2592247" y="107927"/>
                  </a:lnTo>
                  <a:lnTo>
                    <a:pt x="2614989" y="72157"/>
                  </a:lnTo>
                  <a:lnTo>
                    <a:pt x="2644823" y="42323"/>
                  </a:lnTo>
                  <a:lnTo>
                    <a:pt x="2680593" y="19581"/>
                  </a:lnTo>
                  <a:lnTo>
                    <a:pt x="2721143" y="5088"/>
                  </a:lnTo>
                  <a:lnTo>
                    <a:pt x="2765316" y="0"/>
                  </a:lnTo>
                  <a:lnTo>
                    <a:pt x="6153416" y="0"/>
                  </a:lnTo>
                  <a:lnTo>
                    <a:pt x="6227140" y="14664"/>
                  </a:lnTo>
                  <a:lnTo>
                    <a:pt x="6289640" y="56425"/>
                  </a:lnTo>
                  <a:lnTo>
                    <a:pt x="6331401" y="118925"/>
                  </a:lnTo>
                  <a:lnTo>
                    <a:pt x="6346066" y="192649"/>
                  </a:lnTo>
                  <a:lnTo>
                    <a:pt x="6346066" y="963249"/>
                  </a:lnTo>
                  <a:lnTo>
                    <a:pt x="2572666" y="963249"/>
                  </a:lnTo>
                  <a:lnTo>
                    <a:pt x="0" y="1136573"/>
                  </a:lnTo>
                  <a:close/>
                </a:path>
                <a:path w="6346190" h="1156335">
                  <a:moveTo>
                    <a:pt x="6153416" y="1155899"/>
                  </a:moveTo>
                  <a:lnTo>
                    <a:pt x="2765316" y="1155899"/>
                  </a:lnTo>
                  <a:lnTo>
                    <a:pt x="2721143" y="1150811"/>
                  </a:lnTo>
                  <a:lnTo>
                    <a:pt x="2680593" y="1136318"/>
                  </a:lnTo>
                  <a:lnTo>
                    <a:pt x="2644823" y="1113576"/>
                  </a:lnTo>
                  <a:lnTo>
                    <a:pt x="2614989" y="1083742"/>
                  </a:lnTo>
                  <a:lnTo>
                    <a:pt x="2592247" y="1047972"/>
                  </a:lnTo>
                  <a:lnTo>
                    <a:pt x="2577754" y="1007422"/>
                  </a:lnTo>
                  <a:lnTo>
                    <a:pt x="2572666" y="963249"/>
                  </a:lnTo>
                  <a:lnTo>
                    <a:pt x="6346066" y="963249"/>
                  </a:lnTo>
                  <a:lnTo>
                    <a:pt x="6340978" y="1007422"/>
                  </a:lnTo>
                  <a:lnTo>
                    <a:pt x="6326485" y="1047972"/>
                  </a:lnTo>
                  <a:lnTo>
                    <a:pt x="6303743" y="1083742"/>
                  </a:lnTo>
                  <a:lnTo>
                    <a:pt x="6273909" y="1113576"/>
                  </a:lnTo>
                  <a:lnTo>
                    <a:pt x="6238138" y="1136318"/>
                  </a:lnTo>
                  <a:lnTo>
                    <a:pt x="6197589" y="1150811"/>
                  </a:lnTo>
                  <a:lnTo>
                    <a:pt x="6153416" y="1155899"/>
                  </a:lnTo>
                  <a:close/>
                </a:path>
              </a:pathLst>
            </a:custGeom>
            <a:solidFill>
              <a:srgbClr val="C9DAF7"/>
            </a:solidFill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5402733" y="4423874"/>
              <a:ext cx="6346190" cy="1156335"/>
            </a:xfrm>
            <a:custGeom>
              <a:avLst/>
              <a:gdLst/>
              <a:ahLst/>
              <a:cxnLst/>
              <a:rect l="l" t="t" r="r" b="b"/>
              <a:pathLst>
                <a:path w="6346190" h="1156335">
                  <a:moveTo>
                    <a:pt x="2572666" y="192649"/>
                  </a:moveTo>
                  <a:lnTo>
                    <a:pt x="2577754" y="148477"/>
                  </a:lnTo>
                  <a:lnTo>
                    <a:pt x="2592247" y="107927"/>
                  </a:lnTo>
                  <a:lnTo>
                    <a:pt x="2614989" y="72157"/>
                  </a:lnTo>
                  <a:lnTo>
                    <a:pt x="2644823" y="42323"/>
                  </a:lnTo>
                  <a:lnTo>
                    <a:pt x="2680593" y="19581"/>
                  </a:lnTo>
                  <a:lnTo>
                    <a:pt x="2721143" y="5088"/>
                  </a:lnTo>
                  <a:lnTo>
                    <a:pt x="2765316" y="0"/>
                  </a:lnTo>
                  <a:lnTo>
                    <a:pt x="3201566" y="0"/>
                  </a:lnTo>
                  <a:lnTo>
                    <a:pt x="4144916" y="0"/>
                  </a:lnTo>
                  <a:lnTo>
                    <a:pt x="6153416" y="0"/>
                  </a:lnTo>
                  <a:lnTo>
                    <a:pt x="6191176" y="3735"/>
                  </a:lnTo>
                  <a:lnTo>
                    <a:pt x="6260298" y="32367"/>
                  </a:lnTo>
                  <a:lnTo>
                    <a:pt x="6313699" y="85767"/>
                  </a:lnTo>
                  <a:lnTo>
                    <a:pt x="6342330" y="154890"/>
                  </a:lnTo>
                  <a:lnTo>
                    <a:pt x="6346066" y="192649"/>
                  </a:lnTo>
                  <a:lnTo>
                    <a:pt x="6346066" y="674274"/>
                  </a:lnTo>
                  <a:lnTo>
                    <a:pt x="6346066" y="963249"/>
                  </a:lnTo>
                  <a:lnTo>
                    <a:pt x="6340978" y="1007422"/>
                  </a:lnTo>
                  <a:lnTo>
                    <a:pt x="6326485" y="1047972"/>
                  </a:lnTo>
                  <a:lnTo>
                    <a:pt x="6303743" y="1083742"/>
                  </a:lnTo>
                  <a:lnTo>
                    <a:pt x="6273909" y="1113576"/>
                  </a:lnTo>
                  <a:lnTo>
                    <a:pt x="6238138" y="1136318"/>
                  </a:lnTo>
                  <a:lnTo>
                    <a:pt x="6197589" y="1150811"/>
                  </a:lnTo>
                  <a:lnTo>
                    <a:pt x="6153416" y="1155899"/>
                  </a:lnTo>
                  <a:lnTo>
                    <a:pt x="4144916" y="1155899"/>
                  </a:lnTo>
                  <a:lnTo>
                    <a:pt x="3201566" y="1155899"/>
                  </a:lnTo>
                  <a:lnTo>
                    <a:pt x="2765316" y="1155899"/>
                  </a:lnTo>
                  <a:lnTo>
                    <a:pt x="2721143" y="1150811"/>
                  </a:lnTo>
                  <a:lnTo>
                    <a:pt x="2680593" y="1136318"/>
                  </a:lnTo>
                  <a:lnTo>
                    <a:pt x="2644823" y="1113576"/>
                  </a:lnTo>
                  <a:lnTo>
                    <a:pt x="2614989" y="1083742"/>
                  </a:lnTo>
                  <a:lnTo>
                    <a:pt x="2592247" y="1047972"/>
                  </a:lnTo>
                  <a:lnTo>
                    <a:pt x="2577754" y="1007422"/>
                  </a:lnTo>
                  <a:lnTo>
                    <a:pt x="2572666" y="963249"/>
                  </a:lnTo>
                  <a:lnTo>
                    <a:pt x="0" y="1136573"/>
                  </a:lnTo>
                  <a:lnTo>
                    <a:pt x="2572666" y="674274"/>
                  </a:lnTo>
                  <a:lnTo>
                    <a:pt x="2572666" y="192649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</p:grpSp>
      <p:sp>
        <p:nvSpPr>
          <p:cNvPr id="11" name="object 11"/>
          <p:cNvSpPr txBox="1">
            <a:spLocks noGrp="1"/>
          </p:cNvSpPr>
          <p:nvPr>
            <p:ph type="body" idx="1"/>
          </p:nvPr>
        </p:nvSpPr>
        <p:spPr>
          <a:xfrm>
            <a:off x="0" y="2739192"/>
            <a:ext cx="12122656" cy="186461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4810" indent="-372745">
              <a:lnSpc>
                <a:spcPct val="100000"/>
              </a:lnSpc>
              <a:spcBef>
                <a:spcPts val="100"/>
              </a:spcBef>
              <a:buFont typeface="Arial Unicode MS"/>
              <a:buChar char="▪"/>
              <a:tabLst>
                <a:tab pos="384810" algn="l"/>
                <a:tab pos="385445" algn="l"/>
              </a:tabLst>
            </a:pPr>
            <a:r>
              <a:rPr spc="-5" dirty="0"/>
              <a:t>Shift</a:t>
            </a:r>
          </a:p>
          <a:p>
            <a:pPr marL="842010" lvl="1" indent="-354965">
              <a:lnSpc>
                <a:spcPts val="3360"/>
              </a:lnSpc>
              <a:spcBef>
                <a:spcPts val="35"/>
              </a:spcBef>
              <a:buFont typeface="Arial Unicode MS"/>
              <a:buChar char="▪"/>
              <a:tabLst>
                <a:tab pos="842010" algn="l"/>
                <a:tab pos="842644" algn="l"/>
              </a:tabLst>
            </a:pPr>
            <a:r>
              <a:rPr sz="2800" spc="-5" dirty="0">
                <a:latin typeface="Comic Sans MS" panose="030F0702030302020204" pitchFamily="66" charset="0"/>
                <a:cs typeface="Calibri"/>
              </a:rPr>
              <a:t>remove</a:t>
            </a:r>
            <a:r>
              <a:rPr sz="2800" spc="-1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w1 from </a:t>
            </a:r>
            <a:r>
              <a:rPr sz="2800" spc="-10" dirty="0">
                <a:latin typeface="Comic Sans MS" panose="030F0702030302020204" pitchFamily="66" charset="0"/>
                <a:cs typeface="Calibri"/>
              </a:rPr>
              <a:t>the</a:t>
            </a:r>
            <a:r>
              <a:rPr sz="2800" spc="-1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buffer, </a:t>
            </a:r>
            <a:r>
              <a:rPr sz="2800" dirty="0">
                <a:latin typeface="Comic Sans MS" panose="030F0702030302020204" pitchFamily="66" charset="0"/>
                <a:cs typeface="Calibri"/>
              </a:rPr>
              <a:t>add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 it</a:t>
            </a:r>
            <a:r>
              <a:rPr sz="2800" spc="-1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to</a:t>
            </a:r>
            <a:r>
              <a:rPr sz="2800" spc="-10" dirty="0">
                <a:latin typeface="Comic Sans MS" panose="030F0702030302020204" pitchFamily="66" charset="0"/>
                <a:cs typeface="Calibri"/>
              </a:rPr>
              <a:t> the top</a:t>
            </a:r>
            <a:r>
              <a:rPr sz="2800" spc="-1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of </a:t>
            </a:r>
            <a:r>
              <a:rPr sz="2800" spc="-10" dirty="0">
                <a:latin typeface="Comic Sans MS" panose="030F0702030302020204" pitchFamily="66" charset="0"/>
                <a:cs typeface="Calibri"/>
              </a:rPr>
              <a:t>the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stack</a:t>
            </a:r>
            <a:r>
              <a:rPr sz="2800" spc="-1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dirty="0">
                <a:latin typeface="Comic Sans MS" panose="030F0702030302020204" pitchFamily="66" charset="0"/>
                <a:cs typeface="Calibri"/>
              </a:rPr>
              <a:t>as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 s1</a:t>
            </a:r>
            <a:endParaRPr sz="2800" dirty="0">
              <a:latin typeface="Comic Sans MS" panose="030F0702030302020204" pitchFamily="66" charset="0"/>
              <a:cs typeface="Calibri"/>
            </a:endParaRPr>
          </a:p>
          <a:p>
            <a:pPr marL="384810" indent="-372745">
              <a:lnSpc>
                <a:spcPct val="100000"/>
              </a:lnSpc>
              <a:buFont typeface="Arial Unicode MS"/>
              <a:buChar char="▪"/>
              <a:tabLst>
                <a:tab pos="384810" algn="l"/>
                <a:tab pos="385445" algn="l"/>
              </a:tabLst>
            </a:pPr>
            <a:r>
              <a:rPr spc="-5" dirty="0"/>
              <a:t>LeftArc</a:t>
            </a:r>
            <a:r>
              <a:rPr spc="-25" dirty="0"/>
              <a:t> </a:t>
            </a:r>
            <a:r>
              <a:rPr spc="-5" dirty="0"/>
              <a:t>or</a:t>
            </a:r>
            <a:r>
              <a:rPr spc="-25" dirty="0"/>
              <a:t> </a:t>
            </a:r>
            <a:r>
              <a:rPr spc="-10" dirty="0"/>
              <a:t>Reduce</a:t>
            </a:r>
            <a:r>
              <a:rPr spc="-25" dirty="0"/>
              <a:t> </a:t>
            </a:r>
            <a:r>
              <a:rPr spc="-5" dirty="0"/>
              <a:t>left</a:t>
            </a:r>
          </a:p>
          <a:p>
            <a:pPr marL="842010" lvl="1" indent="-354965">
              <a:lnSpc>
                <a:spcPct val="100000"/>
              </a:lnSpc>
              <a:buFont typeface="Arial Unicode MS"/>
              <a:buChar char="▪"/>
              <a:tabLst>
                <a:tab pos="842010" algn="l"/>
                <a:tab pos="842644" algn="l"/>
              </a:tabLst>
            </a:pPr>
            <a:r>
              <a:rPr sz="2800" dirty="0">
                <a:latin typeface="Comic Sans MS" panose="030F0702030302020204" pitchFamily="66" charset="0"/>
                <a:cs typeface="Calibri"/>
              </a:rPr>
              <a:t>assert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dirty="0">
                <a:latin typeface="Comic Sans MS" panose="030F0702030302020204" pitchFamily="66" charset="0"/>
                <a:cs typeface="Calibri"/>
              </a:rPr>
              <a:t>a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 head-dependen</a:t>
            </a:r>
            <a:r>
              <a:rPr sz="2800" dirty="0">
                <a:latin typeface="Comic Sans MS" panose="030F0702030302020204" pitchFamily="66" charset="0"/>
                <a:cs typeface="Calibri"/>
              </a:rPr>
              <a:t>t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 relatio</a:t>
            </a:r>
            <a:r>
              <a:rPr sz="2800" dirty="0">
                <a:latin typeface="Comic Sans MS" panose="030F0702030302020204" pitchFamily="66" charset="0"/>
                <a:cs typeface="Calibri"/>
              </a:rPr>
              <a:t>n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 betwee</a:t>
            </a:r>
            <a:r>
              <a:rPr sz="2800" dirty="0">
                <a:latin typeface="Comic Sans MS" panose="030F0702030302020204" pitchFamily="66" charset="0"/>
                <a:cs typeface="Calibri"/>
              </a:rPr>
              <a:t>n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 </a:t>
            </a:r>
            <a:r>
              <a:rPr lang="en-US" sz="2800" spc="-495" dirty="0">
                <a:latin typeface="Comic Sans MS" panose="030F0702030302020204" pitchFamily="66" charset="0"/>
                <a:cs typeface="Calibri"/>
              </a:rPr>
              <a:t>s1  and  s2</a:t>
            </a:r>
            <a:endParaRPr sz="3600" baseline="-5787" dirty="0">
              <a:latin typeface="Comic Sans MS" panose="030F0702030302020204" pitchFamily="66" charset="0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001000" y="4796380"/>
            <a:ext cx="3962400" cy="753110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12700" marR="5080">
              <a:lnSpc>
                <a:spcPts val="2850"/>
              </a:lnSpc>
              <a:spcBef>
                <a:spcPts val="220"/>
              </a:spcBef>
            </a:pPr>
            <a:r>
              <a:rPr lang="en-US" sz="2000" dirty="0">
                <a:solidFill>
                  <a:srgbClr val="980000"/>
                </a:solidFill>
                <a:latin typeface="Comic Sans MS" panose="030F0702030302020204" pitchFamily="66" charset="0"/>
                <a:cs typeface="Arial"/>
              </a:rPr>
              <a:t>Oracle decisions can </a:t>
            </a:r>
            <a:r>
              <a:rPr sz="2000" dirty="0">
                <a:solidFill>
                  <a:srgbClr val="980000"/>
                </a:solidFill>
                <a:latin typeface="Comic Sans MS" panose="030F0702030302020204" pitchFamily="66" charset="0"/>
                <a:cs typeface="Arial"/>
              </a:rPr>
              <a:t>correspond</a:t>
            </a:r>
            <a:r>
              <a:rPr sz="2000" spc="-55" dirty="0">
                <a:solidFill>
                  <a:srgbClr val="980000"/>
                </a:solidFill>
                <a:latin typeface="Comic Sans MS" panose="030F0702030302020204" pitchFamily="66" charset="0"/>
                <a:cs typeface="Arial"/>
              </a:rPr>
              <a:t> </a:t>
            </a:r>
            <a:r>
              <a:rPr sz="2000" spc="-5" dirty="0">
                <a:solidFill>
                  <a:srgbClr val="980000"/>
                </a:solidFill>
                <a:latin typeface="Comic Sans MS" panose="030F0702030302020204" pitchFamily="66" charset="0"/>
                <a:cs typeface="Arial"/>
              </a:rPr>
              <a:t>to</a:t>
            </a:r>
            <a:r>
              <a:rPr sz="2000" spc="-55" dirty="0">
                <a:solidFill>
                  <a:srgbClr val="980000"/>
                </a:solidFill>
                <a:latin typeface="Comic Sans MS" panose="030F0702030302020204" pitchFamily="66" charset="0"/>
                <a:cs typeface="Arial"/>
              </a:rPr>
              <a:t> </a:t>
            </a:r>
            <a:r>
              <a:rPr sz="2000" spc="-5" dirty="0">
                <a:solidFill>
                  <a:srgbClr val="980000"/>
                </a:solidFill>
                <a:latin typeface="Comic Sans MS" panose="030F0702030302020204" pitchFamily="66" charset="0"/>
                <a:cs typeface="Arial"/>
              </a:rPr>
              <a:t>unlabeled </a:t>
            </a:r>
            <a:r>
              <a:rPr sz="2000" spc="-650" dirty="0">
                <a:solidFill>
                  <a:srgbClr val="980000"/>
                </a:solidFill>
                <a:latin typeface="Comic Sans MS" panose="030F0702030302020204" pitchFamily="66" charset="0"/>
                <a:cs typeface="Arial"/>
              </a:rPr>
              <a:t> </a:t>
            </a:r>
            <a:r>
              <a:rPr sz="2000" spc="-5" dirty="0">
                <a:solidFill>
                  <a:srgbClr val="980000"/>
                </a:solidFill>
                <a:latin typeface="Comic Sans MS" panose="030F0702030302020204" pitchFamily="66" charset="0"/>
                <a:cs typeface="Arial"/>
              </a:rPr>
              <a:t>or</a:t>
            </a:r>
            <a:r>
              <a:rPr sz="2000" spc="-15" dirty="0">
                <a:solidFill>
                  <a:srgbClr val="980000"/>
                </a:solidFill>
                <a:latin typeface="Comic Sans MS" panose="030F0702030302020204" pitchFamily="66" charset="0"/>
                <a:cs typeface="Arial"/>
              </a:rPr>
              <a:t> </a:t>
            </a:r>
            <a:r>
              <a:rPr sz="2000" spc="-5" dirty="0">
                <a:solidFill>
                  <a:srgbClr val="980000"/>
                </a:solidFill>
                <a:latin typeface="Comic Sans MS" panose="030F0702030302020204" pitchFamily="66" charset="0"/>
                <a:cs typeface="Arial"/>
              </a:rPr>
              <a:t>labeled</a:t>
            </a:r>
            <a:r>
              <a:rPr sz="2000" spc="-10" dirty="0">
                <a:solidFill>
                  <a:srgbClr val="980000"/>
                </a:solidFill>
                <a:latin typeface="Comic Sans MS" panose="030F0702030302020204" pitchFamily="66" charset="0"/>
                <a:cs typeface="Arial"/>
              </a:rPr>
              <a:t> </a:t>
            </a:r>
            <a:r>
              <a:rPr sz="2000" spc="-5" dirty="0">
                <a:solidFill>
                  <a:srgbClr val="980000"/>
                </a:solidFill>
                <a:latin typeface="Comic Sans MS" panose="030F0702030302020204" pitchFamily="66" charset="0"/>
                <a:cs typeface="Arial"/>
              </a:rPr>
              <a:t>arcs</a:t>
            </a:r>
            <a:endParaRPr sz="2000" dirty="0">
              <a:latin typeface="Comic Sans MS" panose="030F0702030302020204" pitchFamily="66" charset="0"/>
              <a:cs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60010" y="203072"/>
            <a:ext cx="7584189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Dependency</a:t>
            </a:r>
            <a:r>
              <a:rPr spc="-90" dirty="0"/>
              <a:t> </a:t>
            </a:r>
            <a:r>
              <a:rPr spc="-5" dirty="0"/>
              <a:t>representation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04800" y="2469524"/>
            <a:ext cx="12115800" cy="2943225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384810" marR="5080" indent="-372745">
              <a:lnSpc>
                <a:spcPct val="100499"/>
              </a:lnSpc>
              <a:spcBef>
                <a:spcPts val="80"/>
              </a:spcBef>
              <a:buFont typeface="Arial Unicode MS"/>
              <a:buChar char="▪"/>
              <a:tabLst>
                <a:tab pos="384810" algn="l"/>
                <a:tab pos="385445" algn="l"/>
              </a:tabLst>
            </a:pPr>
            <a:r>
              <a:rPr sz="3200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A </a:t>
            </a:r>
            <a:r>
              <a:rPr sz="3200" spc="-5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dependency structure </a:t>
            </a:r>
            <a:r>
              <a:rPr sz="3200" spc="-10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can </a:t>
            </a:r>
            <a:r>
              <a:rPr sz="3200" spc="-5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be defined </a:t>
            </a:r>
            <a:r>
              <a:rPr sz="3200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as a </a:t>
            </a:r>
            <a:r>
              <a:rPr sz="3200" spc="-5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directed graph </a:t>
            </a:r>
            <a:r>
              <a:rPr sz="3200" spc="-10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G, </a:t>
            </a:r>
            <a:r>
              <a:rPr sz="3200" spc="-710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 </a:t>
            </a:r>
            <a:r>
              <a:rPr sz="3200" spc="-10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consisting</a:t>
            </a:r>
            <a:r>
              <a:rPr sz="3200" spc="-15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 </a:t>
            </a:r>
            <a:r>
              <a:rPr sz="3200" spc="-5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of</a:t>
            </a:r>
            <a:endParaRPr sz="3200" dirty="0">
              <a:latin typeface="Comic Sans MS" panose="030F0702030302020204" pitchFamily="66" charset="0"/>
              <a:cs typeface="Calibri"/>
            </a:endParaRPr>
          </a:p>
          <a:p>
            <a:pPr marL="842010" lvl="1" indent="-337185">
              <a:lnSpc>
                <a:spcPts val="2865"/>
              </a:lnSpc>
              <a:spcBef>
                <a:spcPts val="15"/>
              </a:spcBef>
              <a:buFont typeface="Arial Unicode MS"/>
              <a:buChar char="▪"/>
              <a:tabLst>
                <a:tab pos="842010" algn="l"/>
                <a:tab pos="842644" algn="l"/>
                <a:tab pos="4286250" algn="l"/>
              </a:tabLst>
            </a:pPr>
            <a:r>
              <a:rPr sz="2400" dirty="0">
                <a:latin typeface="Comic Sans MS" panose="030F0702030302020204" pitchFamily="66" charset="0"/>
                <a:cs typeface="Calibri"/>
              </a:rPr>
              <a:t>a</a:t>
            </a:r>
            <a:r>
              <a:rPr sz="2400" spc="-5" dirty="0">
                <a:latin typeface="Comic Sans MS" panose="030F0702030302020204" pitchFamily="66" charset="0"/>
                <a:cs typeface="Calibri"/>
              </a:rPr>
              <a:t> set</a:t>
            </a:r>
            <a:r>
              <a:rPr sz="2400" dirty="0">
                <a:latin typeface="Comic Sans MS" panose="030F0702030302020204" pitchFamily="66" charset="0"/>
                <a:cs typeface="Calibri"/>
              </a:rPr>
              <a:t> V </a:t>
            </a:r>
            <a:r>
              <a:rPr sz="2400" spc="-5" dirty="0">
                <a:latin typeface="Comic Sans MS" panose="030F0702030302020204" pitchFamily="66" charset="0"/>
                <a:cs typeface="Calibri"/>
              </a:rPr>
              <a:t>of</a:t>
            </a:r>
            <a:r>
              <a:rPr sz="240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5" dirty="0">
                <a:latin typeface="Comic Sans MS" panose="030F0702030302020204" pitchFamily="66" charset="0"/>
                <a:cs typeface="Calibri"/>
              </a:rPr>
              <a:t>nodes</a:t>
            </a:r>
            <a:r>
              <a:rPr sz="2400" dirty="0">
                <a:latin typeface="Comic Sans MS" panose="030F0702030302020204" pitchFamily="66" charset="0"/>
                <a:cs typeface="Calibri"/>
              </a:rPr>
              <a:t> –</a:t>
            </a:r>
            <a:r>
              <a:rPr sz="2400" spc="2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5" dirty="0">
                <a:solidFill>
                  <a:srgbClr val="980000"/>
                </a:solidFill>
                <a:latin typeface="Comic Sans MS" panose="030F0702030302020204" pitchFamily="66" charset="0"/>
                <a:cs typeface="Calibri"/>
              </a:rPr>
              <a:t>vertices</a:t>
            </a:r>
            <a:r>
              <a:rPr sz="2400" spc="-5" dirty="0">
                <a:latin typeface="Comic Sans MS" panose="030F0702030302020204" pitchFamily="66" charset="0"/>
                <a:cs typeface="Calibri"/>
              </a:rPr>
              <a:t>,	</a:t>
            </a:r>
            <a:r>
              <a:rPr sz="2400" i="1" spc="-5" dirty="0">
                <a:solidFill>
                  <a:srgbClr val="0000FF"/>
                </a:solidFill>
                <a:latin typeface="Comic Sans MS" panose="030F0702030302020204" pitchFamily="66" charset="0"/>
                <a:cs typeface="Calibri"/>
              </a:rPr>
              <a:t>words,</a:t>
            </a:r>
            <a:r>
              <a:rPr sz="2400" i="1" spc="-30" dirty="0">
                <a:solidFill>
                  <a:srgbClr val="0000FF"/>
                </a:solidFill>
                <a:latin typeface="Comic Sans MS" panose="030F0702030302020204" pitchFamily="66" charset="0"/>
                <a:cs typeface="Calibri"/>
              </a:rPr>
              <a:t> </a:t>
            </a:r>
            <a:r>
              <a:rPr sz="2400" i="1" spc="-5" dirty="0">
                <a:solidFill>
                  <a:srgbClr val="0000FF"/>
                </a:solidFill>
                <a:latin typeface="Comic Sans MS" panose="030F0702030302020204" pitchFamily="66" charset="0"/>
                <a:cs typeface="Calibri"/>
              </a:rPr>
              <a:t>punctuation,</a:t>
            </a:r>
            <a:r>
              <a:rPr sz="2400" i="1" spc="-35" dirty="0">
                <a:solidFill>
                  <a:srgbClr val="0000FF"/>
                </a:solidFill>
                <a:latin typeface="Comic Sans MS" panose="030F0702030302020204" pitchFamily="66" charset="0"/>
                <a:cs typeface="Calibri"/>
              </a:rPr>
              <a:t> </a:t>
            </a:r>
            <a:r>
              <a:rPr sz="2400" i="1" dirty="0">
                <a:solidFill>
                  <a:srgbClr val="0000FF"/>
                </a:solidFill>
                <a:latin typeface="Comic Sans MS" panose="030F0702030302020204" pitchFamily="66" charset="0"/>
                <a:cs typeface="Calibri"/>
              </a:rPr>
              <a:t>morphemes</a:t>
            </a:r>
            <a:endParaRPr sz="2400" dirty="0">
              <a:latin typeface="Comic Sans MS" panose="030F0702030302020204" pitchFamily="66" charset="0"/>
              <a:cs typeface="Calibri"/>
            </a:endParaRPr>
          </a:p>
          <a:p>
            <a:pPr marL="842010" lvl="1" indent="-337185">
              <a:lnSpc>
                <a:spcPts val="2850"/>
              </a:lnSpc>
              <a:buFont typeface="Arial Unicode MS"/>
              <a:buChar char="▪"/>
              <a:tabLst>
                <a:tab pos="842010" algn="l"/>
                <a:tab pos="842644" algn="l"/>
                <a:tab pos="2703830" algn="l"/>
              </a:tabLst>
            </a:pPr>
            <a:r>
              <a:rPr sz="2400" dirty="0">
                <a:latin typeface="Comic Sans MS" panose="030F0702030302020204" pitchFamily="66" charset="0"/>
                <a:cs typeface="Calibri"/>
              </a:rPr>
              <a:t>a</a:t>
            </a:r>
            <a:r>
              <a:rPr sz="2400" spc="-5" dirty="0">
                <a:latin typeface="Comic Sans MS" panose="030F0702030302020204" pitchFamily="66" charset="0"/>
                <a:cs typeface="Calibri"/>
              </a:rPr>
              <a:t> set </a:t>
            </a:r>
            <a:r>
              <a:rPr sz="2400" dirty="0">
                <a:latin typeface="Comic Sans MS" panose="030F0702030302020204" pitchFamily="66" charset="0"/>
                <a:cs typeface="Calibri"/>
              </a:rPr>
              <a:t>A </a:t>
            </a:r>
            <a:r>
              <a:rPr sz="2400" spc="-5" dirty="0">
                <a:latin typeface="Comic Sans MS" panose="030F0702030302020204" pitchFamily="66" charset="0"/>
                <a:cs typeface="Calibri"/>
              </a:rPr>
              <a:t>of </a:t>
            </a:r>
            <a:r>
              <a:rPr sz="2400" dirty="0">
                <a:latin typeface="Comic Sans MS" panose="030F0702030302020204" pitchFamily="66" charset="0"/>
                <a:cs typeface="Calibri"/>
              </a:rPr>
              <a:t>arcs	–</a:t>
            </a:r>
            <a:r>
              <a:rPr sz="2400" spc="-2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5" dirty="0">
                <a:solidFill>
                  <a:srgbClr val="980000"/>
                </a:solidFill>
                <a:latin typeface="Comic Sans MS" panose="030F0702030302020204" pitchFamily="66" charset="0"/>
                <a:cs typeface="Calibri"/>
              </a:rPr>
              <a:t>directed</a:t>
            </a:r>
            <a:r>
              <a:rPr sz="2400" spc="-30" dirty="0">
                <a:solidFill>
                  <a:srgbClr val="980000"/>
                </a:solidFill>
                <a:latin typeface="Comic Sans MS" panose="030F0702030302020204" pitchFamily="66" charset="0"/>
                <a:cs typeface="Calibri"/>
              </a:rPr>
              <a:t> </a:t>
            </a:r>
            <a:r>
              <a:rPr sz="2400" dirty="0">
                <a:solidFill>
                  <a:srgbClr val="980000"/>
                </a:solidFill>
                <a:latin typeface="Comic Sans MS" panose="030F0702030302020204" pitchFamily="66" charset="0"/>
                <a:cs typeface="Calibri"/>
              </a:rPr>
              <a:t>edges</a:t>
            </a:r>
            <a:r>
              <a:rPr sz="2400" dirty="0">
                <a:latin typeface="Comic Sans MS" panose="030F0702030302020204" pitchFamily="66" charset="0"/>
                <a:cs typeface="Calibri"/>
              </a:rPr>
              <a:t>,</a:t>
            </a:r>
          </a:p>
          <a:p>
            <a:pPr marL="842010" lvl="1" indent="-337185">
              <a:lnSpc>
                <a:spcPts val="2835"/>
              </a:lnSpc>
              <a:buFont typeface="Arial Unicode MS"/>
              <a:buChar char="▪"/>
              <a:tabLst>
                <a:tab pos="842010" algn="l"/>
                <a:tab pos="842644" algn="l"/>
              </a:tabLst>
            </a:pPr>
            <a:r>
              <a:rPr sz="2400" dirty="0">
                <a:latin typeface="Comic Sans MS" panose="030F0702030302020204" pitchFamily="66" charset="0"/>
                <a:cs typeface="Calibri"/>
              </a:rPr>
              <a:t>a</a:t>
            </a:r>
            <a:r>
              <a:rPr sz="2400" spc="-1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5" dirty="0">
                <a:latin typeface="Comic Sans MS" panose="030F0702030302020204" pitchFamily="66" charset="0"/>
                <a:cs typeface="Calibri"/>
              </a:rPr>
              <a:t>linear</a:t>
            </a:r>
            <a:r>
              <a:rPr sz="2400" spc="-1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5" dirty="0">
                <a:latin typeface="Comic Sans MS" panose="030F0702030302020204" pitchFamily="66" charset="0"/>
                <a:cs typeface="Calibri"/>
              </a:rPr>
              <a:t>precedence</a:t>
            </a:r>
            <a:r>
              <a:rPr sz="2400" spc="-1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5" dirty="0">
                <a:latin typeface="Comic Sans MS" panose="030F0702030302020204" pitchFamily="66" charset="0"/>
                <a:cs typeface="Calibri"/>
              </a:rPr>
              <a:t>order</a:t>
            </a:r>
            <a:r>
              <a:rPr sz="2400" spc="-1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dirty="0">
                <a:latin typeface="Comic Sans MS" panose="030F0702030302020204" pitchFamily="66" charset="0"/>
                <a:cs typeface="Calibri"/>
              </a:rPr>
              <a:t>&lt;</a:t>
            </a:r>
            <a:r>
              <a:rPr sz="2400" spc="-1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5" dirty="0">
                <a:latin typeface="Comic Sans MS" panose="030F0702030302020204" pitchFamily="66" charset="0"/>
                <a:cs typeface="Calibri"/>
              </a:rPr>
              <a:t>on</a:t>
            </a:r>
            <a:r>
              <a:rPr sz="2400" spc="-1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dirty="0">
                <a:latin typeface="Comic Sans MS" panose="030F0702030302020204" pitchFamily="66" charset="0"/>
                <a:cs typeface="Calibri"/>
              </a:rPr>
              <a:t>V</a:t>
            </a:r>
            <a:r>
              <a:rPr sz="2400" spc="-1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spc="5" dirty="0">
                <a:latin typeface="Comic Sans MS" panose="030F0702030302020204" pitchFamily="66" charset="0"/>
                <a:cs typeface="Calibri"/>
              </a:rPr>
              <a:t>(</a:t>
            </a:r>
            <a:r>
              <a:rPr sz="2400" spc="5" dirty="0">
                <a:solidFill>
                  <a:srgbClr val="980000"/>
                </a:solidFill>
                <a:latin typeface="Comic Sans MS" panose="030F0702030302020204" pitchFamily="66" charset="0"/>
                <a:cs typeface="Calibri"/>
              </a:rPr>
              <a:t>word</a:t>
            </a:r>
            <a:r>
              <a:rPr sz="2400" spc="-10" dirty="0">
                <a:solidFill>
                  <a:srgbClr val="980000"/>
                </a:solidFill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5" dirty="0">
                <a:solidFill>
                  <a:srgbClr val="980000"/>
                </a:solidFill>
                <a:latin typeface="Comic Sans MS" panose="030F0702030302020204" pitchFamily="66" charset="0"/>
                <a:cs typeface="Calibri"/>
              </a:rPr>
              <a:t>order</a:t>
            </a:r>
            <a:r>
              <a:rPr sz="2400" spc="-5" dirty="0">
                <a:latin typeface="Comic Sans MS" panose="030F0702030302020204" pitchFamily="66" charset="0"/>
                <a:cs typeface="Calibri"/>
              </a:rPr>
              <a:t>).</a:t>
            </a:r>
            <a:endParaRPr sz="2400" dirty="0">
              <a:latin typeface="Comic Sans MS" panose="030F0702030302020204" pitchFamily="66" charset="0"/>
              <a:cs typeface="Calibri"/>
            </a:endParaRPr>
          </a:p>
          <a:p>
            <a:pPr marL="384810" indent="-372745">
              <a:lnSpc>
                <a:spcPts val="3810"/>
              </a:lnSpc>
              <a:buFont typeface="Arial Unicode MS"/>
              <a:buChar char="▪"/>
              <a:tabLst>
                <a:tab pos="384810" algn="l"/>
                <a:tab pos="385445" algn="l"/>
              </a:tabLst>
            </a:pPr>
            <a:r>
              <a:rPr sz="3200" spc="-5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Labeled</a:t>
            </a:r>
            <a:r>
              <a:rPr sz="3200" spc="-45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 </a:t>
            </a:r>
            <a:r>
              <a:rPr sz="3200" spc="-5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graphs</a:t>
            </a:r>
            <a:endParaRPr sz="3200" dirty="0">
              <a:latin typeface="Comic Sans MS" panose="030F0702030302020204" pitchFamily="66" charset="0"/>
              <a:cs typeface="Calibri"/>
            </a:endParaRPr>
          </a:p>
          <a:p>
            <a:pPr marL="842010" lvl="1" indent="-337185">
              <a:lnSpc>
                <a:spcPct val="100000"/>
              </a:lnSpc>
              <a:spcBef>
                <a:spcPts val="20"/>
              </a:spcBef>
              <a:buFont typeface="Arial Unicode MS"/>
              <a:buChar char="▪"/>
              <a:tabLst>
                <a:tab pos="842010" algn="l"/>
                <a:tab pos="842644" algn="l"/>
              </a:tabLst>
            </a:pPr>
            <a:r>
              <a:rPr sz="2400" spc="-5" dirty="0">
                <a:latin typeface="Comic Sans MS" panose="030F0702030302020204" pitchFamily="66" charset="0"/>
                <a:cs typeface="Calibri"/>
              </a:rPr>
              <a:t>nodes</a:t>
            </a:r>
            <a:r>
              <a:rPr sz="2400" spc="-1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5" dirty="0">
                <a:latin typeface="Comic Sans MS" panose="030F0702030302020204" pitchFamily="66" charset="0"/>
                <a:cs typeface="Calibri"/>
              </a:rPr>
              <a:t>in</a:t>
            </a:r>
            <a:r>
              <a:rPr sz="2400" spc="-1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dirty="0">
                <a:latin typeface="Comic Sans MS" panose="030F0702030302020204" pitchFamily="66" charset="0"/>
                <a:cs typeface="Calibri"/>
              </a:rPr>
              <a:t>V</a:t>
            </a:r>
            <a:r>
              <a:rPr sz="2400" spc="-1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dirty="0">
                <a:latin typeface="Comic Sans MS" panose="030F0702030302020204" pitchFamily="66" charset="0"/>
                <a:cs typeface="Calibri"/>
              </a:rPr>
              <a:t>are</a:t>
            </a:r>
            <a:r>
              <a:rPr sz="2400" spc="-1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5" dirty="0">
                <a:latin typeface="Comic Sans MS" panose="030F0702030302020204" pitchFamily="66" charset="0"/>
                <a:cs typeface="Calibri"/>
              </a:rPr>
              <a:t>labeled</a:t>
            </a:r>
            <a:r>
              <a:rPr sz="2400" spc="-1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5" dirty="0">
                <a:latin typeface="Comic Sans MS" panose="030F0702030302020204" pitchFamily="66" charset="0"/>
                <a:cs typeface="Calibri"/>
              </a:rPr>
              <a:t>with</a:t>
            </a:r>
            <a:r>
              <a:rPr sz="2400" spc="-1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5" dirty="0">
                <a:latin typeface="Comic Sans MS" panose="030F0702030302020204" pitchFamily="66" charset="0"/>
                <a:cs typeface="Calibri"/>
              </a:rPr>
              <a:t>word</a:t>
            </a:r>
            <a:r>
              <a:rPr sz="2400" spc="-1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5" dirty="0">
                <a:latin typeface="Comic Sans MS" panose="030F0702030302020204" pitchFamily="66" charset="0"/>
                <a:cs typeface="Calibri"/>
              </a:rPr>
              <a:t>forms</a:t>
            </a:r>
            <a:r>
              <a:rPr sz="2400" spc="-1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5" dirty="0">
                <a:latin typeface="Comic Sans MS" panose="030F0702030302020204" pitchFamily="66" charset="0"/>
                <a:cs typeface="Calibri"/>
              </a:rPr>
              <a:t>(and</a:t>
            </a:r>
            <a:r>
              <a:rPr sz="2400" spc="-1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dirty="0">
                <a:latin typeface="Comic Sans MS" panose="030F0702030302020204" pitchFamily="66" charset="0"/>
                <a:cs typeface="Calibri"/>
              </a:rPr>
              <a:t>annotation).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85800" y="5256053"/>
            <a:ext cx="9637379" cy="11128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8615" indent="-336550">
              <a:lnSpc>
                <a:spcPts val="2865"/>
              </a:lnSpc>
              <a:spcBef>
                <a:spcPts val="100"/>
              </a:spcBef>
              <a:buFont typeface="Arial Unicode MS"/>
              <a:buChar char="▪"/>
              <a:tabLst>
                <a:tab pos="348615" algn="l"/>
                <a:tab pos="349250" algn="l"/>
              </a:tabLst>
            </a:pPr>
            <a:r>
              <a:rPr sz="2400" dirty="0">
                <a:latin typeface="Comic Sans MS" panose="030F0702030302020204" pitchFamily="66" charset="0"/>
                <a:cs typeface="Calibri"/>
              </a:rPr>
              <a:t>arcs</a:t>
            </a:r>
            <a:r>
              <a:rPr sz="2400" spc="-1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5" dirty="0">
                <a:latin typeface="Comic Sans MS" panose="030F0702030302020204" pitchFamily="66" charset="0"/>
                <a:cs typeface="Calibri"/>
              </a:rPr>
              <a:t>in</a:t>
            </a:r>
            <a:r>
              <a:rPr sz="2400" spc="-1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dirty="0">
                <a:latin typeface="Comic Sans MS" panose="030F0702030302020204" pitchFamily="66" charset="0"/>
                <a:cs typeface="Calibri"/>
              </a:rPr>
              <a:t>A</a:t>
            </a:r>
            <a:r>
              <a:rPr sz="2400" spc="-1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dirty="0">
                <a:latin typeface="Comic Sans MS" panose="030F0702030302020204" pitchFamily="66" charset="0"/>
                <a:cs typeface="Calibri"/>
              </a:rPr>
              <a:t>are</a:t>
            </a:r>
            <a:r>
              <a:rPr sz="2400" spc="-1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5" dirty="0">
                <a:latin typeface="Comic Sans MS" panose="030F0702030302020204" pitchFamily="66" charset="0"/>
                <a:cs typeface="Calibri"/>
              </a:rPr>
              <a:t>labeled</a:t>
            </a:r>
            <a:r>
              <a:rPr sz="2400" spc="-1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5" dirty="0">
                <a:latin typeface="Comic Sans MS" panose="030F0702030302020204" pitchFamily="66" charset="0"/>
                <a:cs typeface="Calibri"/>
              </a:rPr>
              <a:t>with</a:t>
            </a:r>
            <a:r>
              <a:rPr sz="2400" spc="-1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5" dirty="0">
                <a:latin typeface="Comic Sans MS" panose="030F0702030302020204" pitchFamily="66" charset="0"/>
                <a:cs typeface="Calibri"/>
              </a:rPr>
              <a:t>dependency</a:t>
            </a:r>
            <a:r>
              <a:rPr sz="2400" spc="-1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5" dirty="0">
                <a:latin typeface="Comic Sans MS" panose="030F0702030302020204" pitchFamily="66" charset="0"/>
                <a:cs typeface="Calibri"/>
              </a:rPr>
              <a:t>types</a:t>
            </a:r>
            <a:endParaRPr sz="2400" dirty="0">
              <a:latin typeface="Comic Sans MS" panose="030F0702030302020204" pitchFamily="66" charset="0"/>
              <a:cs typeface="Calibri"/>
            </a:endParaRPr>
          </a:p>
          <a:p>
            <a:pPr marL="2277745" indent="-2265680">
              <a:lnSpc>
                <a:spcPts val="2850"/>
              </a:lnSpc>
              <a:buFont typeface="Arial Unicode MS"/>
              <a:buChar char="▪"/>
              <a:tabLst>
                <a:tab pos="2277745" algn="l"/>
                <a:tab pos="2278380" algn="l"/>
              </a:tabLst>
            </a:pPr>
            <a:r>
              <a:rPr sz="2400" spc="-5" dirty="0">
                <a:latin typeface="Comic Sans MS" panose="030F0702030302020204" pitchFamily="66" charset="0"/>
                <a:cs typeface="Calibri"/>
              </a:rPr>
              <a:t>is</a:t>
            </a:r>
            <a:r>
              <a:rPr sz="2400" spc="-1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5" dirty="0">
                <a:latin typeface="Comic Sans MS" panose="030F0702030302020204" pitchFamily="66" charset="0"/>
                <a:cs typeface="Calibri"/>
              </a:rPr>
              <a:t>the</a:t>
            </a:r>
            <a:r>
              <a:rPr sz="2400" spc="-1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5" dirty="0">
                <a:latin typeface="Comic Sans MS" panose="030F0702030302020204" pitchFamily="66" charset="0"/>
                <a:cs typeface="Calibri"/>
              </a:rPr>
              <a:t>set</a:t>
            </a:r>
            <a:r>
              <a:rPr sz="2400" spc="-1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5" dirty="0">
                <a:latin typeface="Comic Sans MS" panose="030F0702030302020204" pitchFamily="66" charset="0"/>
                <a:cs typeface="Calibri"/>
              </a:rPr>
              <a:t>of</a:t>
            </a:r>
            <a:r>
              <a:rPr sz="2400" spc="-2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5" dirty="0">
                <a:latin typeface="Comic Sans MS" panose="030F0702030302020204" pitchFamily="66" charset="0"/>
                <a:cs typeface="Calibri"/>
              </a:rPr>
              <a:t>permissible</a:t>
            </a:r>
            <a:r>
              <a:rPr sz="2400" spc="-1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dirty="0">
                <a:latin typeface="Comic Sans MS" panose="030F0702030302020204" pitchFamily="66" charset="0"/>
                <a:cs typeface="Calibri"/>
              </a:rPr>
              <a:t>arc</a:t>
            </a:r>
            <a:r>
              <a:rPr sz="2400" spc="-1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5" dirty="0">
                <a:latin typeface="Comic Sans MS" panose="030F0702030302020204" pitchFamily="66" charset="0"/>
                <a:cs typeface="Calibri"/>
              </a:rPr>
              <a:t>labels;</a:t>
            </a:r>
            <a:endParaRPr sz="2400" dirty="0">
              <a:latin typeface="Comic Sans MS" panose="030F0702030302020204" pitchFamily="66" charset="0"/>
              <a:cs typeface="Calibri"/>
            </a:endParaRPr>
          </a:p>
          <a:p>
            <a:pPr marL="348615" indent="-336550">
              <a:lnSpc>
                <a:spcPts val="2865"/>
              </a:lnSpc>
              <a:buFont typeface="Arial Unicode MS"/>
              <a:buChar char="▪"/>
              <a:tabLst>
                <a:tab pos="348615" algn="l"/>
                <a:tab pos="349250" algn="l"/>
                <a:tab pos="4121150" algn="l"/>
                <a:tab pos="7640955" algn="l"/>
              </a:tabLst>
            </a:pPr>
            <a:r>
              <a:rPr sz="2400" spc="-5" dirty="0">
                <a:latin typeface="Comic Sans MS" panose="030F0702030302020204" pitchFamily="66" charset="0"/>
                <a:cs typeface="Calibri"/>
              </a:rPr>
              <a:t>Ever</a:t>
            </a:r>
            <a:r>
              <a:rPr sz="2400" dirty="0">
                <a:latin typeface="Comic Sans MS" panose="030F0702030302020204" pitchFamily="66" charset="0"/>
                <a:cs typeface="Calibri"/>
              </a:rPr>
              <a:t>y</a:t>
            </a:r>
            <a:r>
              <a:rPr sz="2400" spc="-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dirty="0">
                <a:latin typeface="Comic Sans MS" panose="030F0702030302020204" pitchFamily="66" charset="0"/>
                <a:cs typeface="Calibri"/>
              </a:rPr>
              <a:t>arc</a:t>
            </a:r>
            <a:r>
              <a:rPr sz="2400" spc="-5" dirty="0">
                <a:latin typeface="Comic Sans MS" panose="030F0702030302020204" pitchFamily="66" charset="0"/>
                <a:cs typeface="Calibri"/>
              </a:rPr>
              <a:t> i</a:t>
            </a:r>
            <a:r>
              <a:rPr sz="2400" dirty="0">
                <a:latin typeface="Comic Sans MS" panose="030F0702030302020204" pitchFamily="66" charset="0"/>
                <a:cs typeface="Calibri"/>
              </a:rPr>
              <a:t>n</a:t>
            </a:r>
            <a:r>
              <a:rPr sz="2400" spc="-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dirty="0">
                <a:latin typeface="Comic Sans MS" panose="030F0702030302020204" pitchFamily="66" charset="0"/>
                <a:cs typeface="Calibri"/>
              </a:rPr>
              <a:t>A</a:t>
            </a:r>
            <a:r>
              <a:rPr sz="2400" spc="-5" dirty="0">
                <a:latin typeface="Comic Sans MS" panose="030F0702030302020204" pitchFamily="66" charset="0"/>
                <a:cs typeface="Calibri"/>
              </a:rPr>
              <a:t> i</a:t>
            </a:r>
            <a:r>
              <a:rPr sz="2400" dirty="0">
                <a:latin typeface="Comic Sans MS" panose="030F0702030302020204" pitchFamily="66" charset="0"/>
                <a:cs typeface="Calibri"/>
              </a:rPr>
              <a:t>s</a:t>
            </a:r>
            <a:r>
              <a:rPr sz="2400" spc="-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dirty="0">
                <a:latin typeface="Comic Sans MS" panose="030F0702030302020204" pitchFamily="66" charset="0"/>
                <a:cs typeface="Calibri"/>
              </a:rPr>
              <a:t>a</a:t>
            </a:r>
            <a:r>
              <a:rPr sz="2400" spc="-5" dirty="0">
                <a:latin typeface="Comic Sans MS" panose="030F0702030302020204" pitchFamily="66" charset="0"/>
                <a:cs typeface="Calibri"/>
              </a:rPr>
              <a:t> tripl</a:t>
            </a:r>
            <a:r>
              <a:rPr sz="2400" dirty="0">
                <a:latin typeface="Comic Sans MS" panose="030F0702030302020204" pitchFamily="66" charset="0"/>
                <a:cs typeface="Calibri"/>
              </a:rPr>
              <a:t>e</a:t>
            </a:r>
            <a:r>
              <a:rPr sz="2400" spc="-5" dirty="0">
                <a:latin typeface="Comic Sans MS" panose="030F0702030302020204" pitchFamily="66" charset="0"/>
                <a:cs typeface="Calibri"/>
              </a:rPr>
              <a:t> (</a:t>
            </a:r>
            <a:r>
              <a:rPr sz="2400" spc="-5" dirty="0" err="1">
                <a:latin typeface="Comic Sans MS" panose="030F0702030302020204" pitchFamily="66" charset="0"/>
                <a:cs typeface="Calibri"/>
              </a:rPr>
              <a:t>i,j,k</a:t>
            </a:r>
            <a:r>
              <a:rPr lang="en-US" sz="2400" spc="-5" dirty="0">
                <a:latin typeface="Comic Sans MS" panose="030F0702030302020204" pitchFamily="66" charset="0"/>
                <a:cs typeface="Calibri"/>
              </a:rPr>
              <a:t>) </a:t>
            </a:r>
            <a:r>
              <a:rPr sz="2400" spc="-5" dirty="0">
                <a:latin typeface="Comic Sans MS" panose="030F0702030302020204" pitchFamily="66" charset="0"/>
                <a:cs typeface="Calibri"/>
              </a:rPr>
              <a:t>representin</a:t>
            </a:r>
            <a:r>
              <a:rPr sz="2400" dirty="0">
                <a:latin typeface="Comic Sans MS" panose="030F0702030302020204" pitchFamily="66" charset="0"/>
                <a:cs typeface="Calibri"/>
              </a:rPr>
              <a:t>g</a:t>
            </a:r>
            <a:r>
              <a:rPr sz="2400" spc="-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dirty="0">
                <a:latin typeface="Comic Sans MS" panose="030F0702030302020204" pitchFamily="66" charset="0"/>
                <a:cs typeface="Calibri"/>
              </a:rPr>
              <a:t>a</a:t>
            </a:r>
            <a:r>
              <a:rPr sz="2400" spc="-5" dirty="0">
                <a:latin typeface="Comic Sans MS" panose="030F0702030302020204" pitchFamily="66" charset="0"/>
                <a:cs typeface="Calibri"/>
              </a:rPr>
              <a:t> dependenc</a:t>
            </a:r>
            <a:r>
              <a:rPr lang="en-US" sz="2400" spc="-5" dirty="0">
                <a:latin typeface="Comic Sans MS" panose="030F0702030302020204" pitchFamily="66" charset="0"/>
                <a:cs typeface="Calibri"/>
              </a:rPr>
              <a:t>y </a:t>
            </a:r>
            <a:r>
              <a:rPr sz="2400" spc="-5" dirty="0">
                <a:latin typeface="Comic Sans MS" panose="030F0702030302020204" pitchFamily="66" charset="0"/>
                <a:cs typeface="Calibri"/>
              </a:rPr>
              <a:t>from</a:t>
            </a:r>
            <a:endParaRPr sz="2400" dirty="0">
              <a:latin typeface="Comic Sans MS" panose="030F0702030302020204" pitchFamily="66" charset="0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327326" y="6017443"/>
            <a:ext cx="152782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87070" algn="l"/>
              </a:tabLst>
            </a:pPr>
            <a:r>
              <a:rPr lang="en-IN" sz="2400" spc="-5" dirty="0">
                <a:latin typeface="Comic Sans MS" panose="030F0702030302020204" pitchFamily="66" charset="0"/>
                <a:cs typeface="Calibri"/>
              </a:rPr>
              <a:t>To    </a:t>
            </a:r>
            <a:r>
              <a:rPr sz="2400" spc="-5" dirty="0">
                <a:latin typeface="Comic Sans MS" panose="030F0702030302020204" pitchFamily="66" charset="0"/>
                <a:cs typeface="Calibri"/>
              </a:rPr>
              <a:t>with</a:t>
            </a:r>
            <a:endParaRPr sz="2400" dirty="0">
              <a:latin typeface="Comic Sans MS" panose="030F0702030302020204" pitchFamily="66" charset="0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597025" y="6469008"/>
            <a:ext cx="10433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53135" algn="l"/>
              </a:tabLst>
            </a:pPr>
            <a:r>
              <a:rPr sz="2400" spc="-5" dirty="0">
                <a:latin typeface="Comic Sans MS" panose="030F0702030302020204" pitchFamily="66" charset="0"/>
                <a:cs typeface="Calibri"/>
              </a:rPr>
              <a:t>labe</a:t>
            </a:r>
            <a:r>
              <a:rPr sz="2400" dirty="0">
                <a:latin typeface="Comic Sans MS" panose="030F0702030302020204" pitchFamily="66" charset="0"/>
                <a:cs typeface="Calibri"/>
              </a:rPr>
              <a:t>l	.</a:t>
            </a: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56380" y="1169276"/>
            <a:ext cx="3126829" cy="107731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43000" y="5672755"/>
            <a:ext cx="1752598" cy="279399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094580" y="6148046"/>
            <a:ext cx="228599" cy="152400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704179" y="6102973"/>
            <a:ext cx="254001" cy="190500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332431" y="6558407"/>
            <a:ext cx="165100" cy="215901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33600" y="203072"/>
            <a:ext cx="6291803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Training</a:t>
            </a:r>
            <a:r>
              <a:rPr spc="-50" dirty="0"/>
              <a:t> </a:t>
            </a:r>
            <a:r>
              <a:rPr dirty="0"/>
              <a:t>an</a:t>
            </a:r>
            <a:r>
              <a:rPr spc="-50" dirty="0"/>
              <a:t> </a:t>
            </a:r>
            <a:r>
              <a:rPr spc="-5" dirty="0"/>
              <a:t>Oracle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67392" y="1309623"/>
            <a:ext cx="10647045" cy="1489075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384810" marR="5080" indent="-372745">
              <a:lnSpc>
                <a:spcPct val="100499"/>
              </a:lnSpc>
              <a:spcBef>
                <a:spcPts val="80"/>
              </a:spcBef>
              <a:buFont typeface="Arial Unicode MS"/>
              <a:buChar char="▪"/>
              <a:tabLst>
                <a:tab pos="384810" algn="l"/>
                <a:tab pos="385445" algn="l"/>
              </a:tabLst>
            </a:pPr>
            <a:r>
              <a:rPr sz="3200" spc="-5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Oracle is </a:t>
            </a:r>
            <a:r>
              <a:rPr sz="3200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a </a:t>
            </a:r>
            <a:r>
              <a:rPr sz="3200" spc="-5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supervised </a:t>
            </a:r>
            <a:r>
              <a:rPr sz="3200" spc="-10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classifier that </a:t>
            </a:r>
            <a:r>
              <a:rPr sz="3200" spc="-5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learns </a:t>
            </a:r>
            <a:r>
              <a:rPr sz="3200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a </a:t>
            </a:r>
            <a:r>
              <a:rPr sz="3200" spc="-5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function from </a:t>
            </a:r>
            <a:r>
              <a:rPr sz="3200" spc="-10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the </a:t>
            </a:r>
            <a:r>
              <a:rPr sz="3200" spc="-710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 </a:t>
            </a:r>
            <a:r>
              <a:rPr sz="3200" spc="-10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configuration</a:t>
            </a:r>
            <a:r>
              <a:rPr sz="3200" spc="-15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 </a:t>
            </a:r>
            <a:r>
              <a:rPr sz="3200" spc="-5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to</a:t>
            </a:r>
            <a:r>
              <a:rPr sz="3200" spc="-10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 the </a:t>
            </a:r>
            <a:r>
              <a:rPr sz="3200" spc="-5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next</a:t>
            </a:r>
            <a:r>
              <a:rPr sz="3200" spc="-10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 </a:t>
            </a:r>
            <a:r>
              <a:rPr sz="3200" spc="-5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operation</a:t>
            </a:r>
            <a:endParaRPr sz="3200" dirty="0">
              <a:latin typeface="Comic Sans MS" panose="030F0702030302020204" pitchFamily="66" charset="0"/>
              <a:cs typeface="Calibri"/>
            </a:endParaRPr>
          </a:p>
          <a:p>
            <a:pPr marL="384810" indent="-372745">
              <a:lnSpc>
                <a:spcPts val="3825"/>
              </a:lnSpc>
              <a:buFont typeface="Arial Unicode MS"/>
              <a:buChar char="▪"/>
              <a:tabLst>
                <a:tab pos="384810" algn="l"/>
                <a:tab pos="385445" algn="l"/>
              </a:tabLst>
            </a:pPr>
            <a:r>
              <a:rPr sz="3200" spc="-5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How</a:t>
            </a:r>
            <a:r>
              <a:rPr sz="3200" spc="-20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 </a:t>
            </a:r>
            <a:r>
              <a:rPr sz="3200" spc="-5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to</a:t>
            </a:r>
            <a:r>
              <a:rPr sz="3200" spc="-20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 </a:t>
            </a:r>
            <a:r>
              <a:rPr sz="3200" spc="-5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extract</a:t>
            </a:r>
            <a:r>
              <a:rPr sz="3200" spc="-15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 </a:t>
            </a:r>
            <a:r>
              <a:rPr sz="3200" spc="-10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the</a:t>
            </a:r>
            <a:r>
              <a:rPr sz="3200" spc="-20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 </a:t>
            </a:r>
            <a:r>
              <a:rPr sz="3200" spc="-10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training</a:t>
            </a:r>
            <a:r>
              <a:rPr sz="3200" spc="-20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 </a:t>
            </a:r>
            <a:r>
              <a:rPr sz="3200" spc="-5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set?</a:t>
            </a:r>
            <a:endParaRPr sz="3200" dirty="0">
              <a:latin typeface="Comic Sans MS" panose="030F0702030302020204" pitchFamily="66" charset="0"/>
              <a:cs typeface="Calibri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230689" y="1219200"/>
            <a:ext cx="3295947" cy="156418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362200" y="203072"/>
            <a:ext cx="6063203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Training</a:t>
            </a:r>
            <a:r>
              <a:rPr spc="-50" dirty="0"/>
              <a:t> </a:t>
            </a:r>
            <a:r>
              <a:rPr dirty="0"/>
              <a:t>an</a:t>
            </a:r>
            <a:r>
              <a:rPr spc="-50" dirty="0"/>
              <a:t> </a:t>
            </a:r>
            <a:r>
              <a:rPr spc="-5" dirty="0"/>
              <a:t>Oracle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67392" y="1309623"/>
            <a:ext cx="7081208" cy="9361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4810" indent="-372745">
              <a:lnSpc>
                <a:spcPct val="100000"/>
              </a:lnSpc>
              <a:spcBef>
                <a:spcPts val="100"/>
              </a:spcBef>
              <a:buFont typeface="Arial Unicode MS"/>
              <a:buChar char="▪"/>
              <a:tabLst>
                <a:tab pos="384810" algn="l"/>
                <a:tab pos="385445" algn="l"/>
              </a:tabLst>
            </a:pPr>
            <a:r>
              <a:rPr sz="3200" spc="-5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How</a:t>
            </a:r>
            <a:r>
              <a:rPr sz="3200" spc="-20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 </a:t>
            </a:r>
            <a:r>
              <a:rPr sz="3200" spc="-5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to</a:t>
            </a:r>
            <a:r>
              <a:rPr sz="3200" spc="-25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 </a:t>
            </a:r>
            <a:r>
              <a:rPr sz="3200" spc="-5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extract</a:t>
            </a:r>
            <a:r>
              <a:rPr sz="3200" spc="-15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 </a:t>
            </a:r>
            <a:r>
              <a:rPr sz="3200" spc="-10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the</a:t>
            </a:r>
            <a:r>
              <a:rPr sz="3200" spc="-25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 </a:t>
            </a:r>
            <a:r>
              <a:rPr sz="3200" spc="-10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training</a:t>
            </a:r>
            <a:r>
              <a:rPr sz="3200" spc="-25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 </a:t>
            </a:r>
            <a:r>
              <a:rPr sz="3200" spc="-5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set?</a:t>
            </a:r>
            <a:endParaRPr sz="3200" dirty="0">
              <a:latin typeface="Comic Sans MS" panose="030F0702030302020204" pitchFamily="66" charset="0"/>
              <a:cs typeface="Calibri"/>
            </a:endParaRPr>
          </a:p>
          <a:p>
            <a:pPr marL="842010" lvl="1" indent="-354965">
              <a:lnSpc>
                <a:spcPct val="100000"/>
              </a:lnSpc>
              <a:spcBef>
                <a:spcPts val="35"/>
              </a:spcBef>
              <a:buFont typeface="Arial Unicode MS"/>
              <a:buChar char="▪"/>
              <a:tabLst>
                <a:tab pos="842010" algn="l"/>
                <a:tab pos="842644" algn="l"/>
              </a:tabLst>
            </a:pPr>
            <a:r>
              <a:rPr sz="2800" spc="-5" dirty="0">
                <a:latin typeface="Comic Sans MS" panose="030F0702030302020204" pitchFamily="66" charset="0"/>
                <a:cs typeface="Calibri"/>
              </a:rPr>
              <a:t>if</a:t>
            </a:r>
            <a:r>
              <a:rPr sz="2800" spc="-2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LeftArc</a:t>
            </a:r>
            <a:r>
              <a:rPr sz="2800" spc="-1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dirty="0">
                <a:latin typeface="Comic Sans MS" panose="030F0702030302020204" pitchFamily="66" charset="0"/>
                <a:cs typeface="Arial"/>
              </a:rPr>
              <a:t>→</a:t>
            </a:r>
            <a:r>
              <a:rPr sz="2800" spc="-170" dirty="0">
                <a:latin typeface="Comic Sans MS" panose="030F0702030302020204" pitchFamily="66" charset="0"/>
                <a:cs typeface="Arial"/>
              </a:rPr>
              <a:t>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LeftArc</a:t>
            </a:r>
            <a:endParaRPr sz="2800" dirty="0">
              <a:latin typeface="Comic Sans MS" panose="030F0702030302020204" pitchFamily="66" charset="0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717724" y="2659126"/>
            <a:ext cx="8950276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8615" indent="-336550">
              <a:lnSpc>
                <a:spcPct val="100000"/>
              </a:lnSpc>
              <a:spcBef>
                <a:spcPts val="100"/>
              </a:spcBef>
              <a:buClr>
                <a:srgbClr val="333399"/>
              </a:buClr>
              <a:buSzPct val="85714"/>
              <a:buFont typeface="Arial Unicode MS"/>
              <a:buChar char="▪"/>
              <a:tabLst>
                <a:tab pos="348615" algn="l"/>
                <a:tab pos="349250" algn="l"/>
              </a:tabLst>
            </a:pPr>
            <a:r>
              <a:rPr sz="2800" spc="-5" dirty="0">
                <a:latin typeface="Comic Sans MS" panose="030F0702030302020204" pitchFamily="66" charset="0"/>
                <a:cs typeface="Calibri"/>
              </a:rPr>
              <a:t>if</a:t>
            </a:r>
            <a:r>
              <a:rPr sz="2800" spc="-1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s1</a:t>
            </a:r>
            <a:r>
              <a:rPr sz="2800" spc="-1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dependents</a:t>
            </a:r>
            <a:r>
              <a:rPr sz="2800" spc="-1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have</a:t>
            </a:r>
            <a:r>
              <a:rPr sz="2800" spc="-1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been</a:t>
            </a:r>
            <a:r>
              <a:rPr sz="2800" spc="-1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processed</a:t>
            </a:r>
            <a:r>
              <a:rPr sz="2800" spc="4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dirty="0">
                <a:latin typeface="Comic Sans MS" panose="030F0702030302020204" pitchFamily="66" charset="0"/>
                <a:cs typeface="Arial"/>
              </a:rPr>
              <a:t>→</a:t>
            </a:r>
            <a:r>
              <a:rPr sz="2800" spc="-160" dirty="0">
                <a:latin typeface="Comic Sans MS" panose="030F0702030302020204" pitchFamily="66" charset="0"/>
                <a:cs typeface="Arial"/>
              </a:rPr>
              <a:t>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RightArc</a:t>
            </a:r>
            <a:endParaRPr sz="2800" dirty="0">
              <a:latin typeface="Comic Sans MS" panose="030F0702030302020204" pitchFamily="66" charset="0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242558" y="2230501"/>
            <a:ext cx="2948442" cy="13106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67030" indent="-354965">
              <a:lnSpc>
                <a:spcPct val="100000"/>
              </a:lnSpc>
              <a:spcBef>
                <a:spcPts val="100"/>
              </a:spcBef>
              <a:buFont typeface="Arial Unicode MS"/>
              <a:buChar char="▪"/>
              <a:tabLst>
                <a:tab pos="367030" algn="l"/>
                <a:tab pos="367665" algn="l"/>
              </a:tabLst>
            </a:pPr>
            <a:r>
              <a:rPr sz="2800" spc="-5" dirty="0">
                <a:latin typeface="Comic Sans MS" panose="030F0702030302020204" pitchFamily="66" charset="0"/>
                <a:cs typeface="Calibri"/>
              </a:rPr>
              <a:t>if</a:t>
            </a:r>
            <a:r>
              <a:rPr sz="2800" spc="-4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RightArc</a:t>
            </a:r>
            <a:endParaRPr sz="2800" dirty="0">
              <a:latin typeface="Comic Sans MS" panose="030F0702030302020204" pitchFamily="66" charset="0"/>
              <a:cs typeface="Calibri"/>
            </a:endParaRPr>
          </a:p>
          <a:p>
            <a:pPr marL="367030" indent="-354965">
              <a:lnSpc>
                <a:spcPct val="100000"/>
              </a:lnSpc>
              <a:spcBef>
                <a:spcPts val="3390"/>
              </a:spcBef>
              <a:buFont typeface="Arial Unicode MS"/>
              <a:buChar char="▪"/>
              <a:tabLst>
                <a:tab pos="367030" algn="l"/>
                <a:tab pos="367665" algn="l"/>
              </a:tabLst>
            </a:pPr>
            <a:r>
              <a:rPr sz="2800" spc="-5" dirty="0">
                <a:latin typeface="Comic Sans MS" panose="030F0702030302020204" pitchFamily="66" charset="0"/>
                <a:cs typeface="Calibri"/>
              </a:rPr>
              <a:t>else</a:t>
            </a:r>
            <a:r>
              <a:rPr sz="2800" spc="-4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dirty="0">
                <a:latin typeface="Comic Sans MS" panose="030F0702030302020204" pitchFamily="66" charset="0"/>
                <a:cs typeface="Arial"/>
              </a:rPr>
              <a:t>→</a:t>
            </a:r>
            <a:r>
              <a:rPr sz="2800" spc="-195" dirty="0">
                <a:latin typeface="Comic Sans MS" panose="030F0702030302020204" pitchFamily="66" charset="0"/>
                <a:cs typeface="Arial"/>
              </a:rPr>
              <a:t>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Shift</a:t>
            </a:r>
            <a:endParaRPr sz="2800" dirty="0">
              <a:latin typeface="Comic Sans MS" panose="030F0702030302020204" pitchFamily="66" charset="0"/>
              <a:cs typeface="Calibri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230689" y="1219200"/>
            <a:ext cx="3295947" cy="1564186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767392" y="1309623"/>
            <a:ext cx="7331333" cy="9361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4810" indent="-372745">
              <a:lnSpc>
                <a:spcPct val="100000"/>
              </a:lnSpc>
              <a:spcBef>
                <a:spcPts val="100"/>
              </a:spcBef>
              <a:buFont typeface="Arial Unicode MS"/>
              <a:buChar char="▪"/>
              <a:tabLst>
                <a:tab pos="384810" algn="l"/>
                <a:tab pos="385445" algn="l"/>
              </a:tabLst>
            </a:pPr>
            <a:r>
              <a:rPr sz="3200" spc="-5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How</a:t>
            </a:r>
            <a:r>
              <a:rPr sz="3200" spc="-20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 </a:t>
            </a:r>
            <a:r>
              <a:rPr sz="3200" spc="-5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to</a:t>
            </a:r>
            <a:r>
              <a:rPr sz="3200" spc="-25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 </a:t>
            </a:r>
            <a:r>
              <a:rPr sz="3200" spc="-5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extract</a:t>
            </a:r>
            <a:r>
              <a:rPr sz="3200" spc="-15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 </a:t>
            </a:r>
            <a:r>
              <a:rPr sz="3200" spc="-10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the</a:t>
            </a:r>
            <a:r>
              <a:rPr sz="3200" spc="-25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 </a:t>
            </a:r>
            <a:r>
              <a:rPr sz="3200" spc="-10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training</a:t>
            </a:r>
            <a:r>
              <a:rPr sz="3200" spc="-25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 </a:t>
            </a:r>
            <a:r>
              <a:rPr sz="3200" spc="-5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set?</a:t>
            </a:r>
            <a:endParaRPr sz="3200" dirty="0">
              <a:latin typeface="Comic Sans MS" panose="030F0702030302020204" pitchFamily="66" charset="0"/>
              <a:cs typeface="Calibri"/>
            </a:endParaRPr>
          </a:p>
          <a:p>
            <a:pPr marL="842010" lvl="1" indent="-354965">
              <a:lnSpc>
                <a:spcPct val="100000"/>
              </a:lnSpc>
              <a:spcBef>
                <a:spcPts val="35"/>
              </a:spcBef>
              <a:buFont typeface="Arial Unicode MS"/>
              <a:buChar char="▪"/>
              <a:tabLst>
                <a:tab pos="842010" algn="l"/>
                <a:tab pos="842644" algn="l"/>
              </a:tabLst>
            </a:pPr>
            <a:r>
              <a:rPr sz="2800" spc="-5" dirty="0">
                <a:latin typeface="Comic Sans MS" panose="030F0702030302020204" pitchFamily="66" charset="0"/>
                <a:cs typeface="Calibri"/>
              </a:rPr>
              <a:t>if</a:t>
            </a:r>
            <a:r>
              <a:rPr sz="2800" spc="-2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LeftArc</a:t>
            </a:r>
            <a:r>
              <a:rPr sz="2800" spc="-1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dirty="0">
                <a:latin typeface="Comic Sans MS" panose="030F0702030302020204" pitchFamily="66" charset="0"/>
                <a:cs typeface="Arial"/>
              </a:rPr>
              <a:t>→</a:t>
            </a:r>
            <a:r>
              <a:rPr sz="2800" spc="-170" dirty="0">
                <a:latin typeface="Comic Sans MS" panose="030F0702030302020204" pitchFamily="66" charset="0"/>
                <a:cs typeface="Arial"/>
              </a:rPr>
              <a:t>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LeftArc</a:t>
            </a:r>
            <a:endParaRPr sz="2800" dirty="0">
              <a:latin typeface="Comic Sans MS" panose="030F0702030302020204" pitchFamily="66" charset="0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717724" y="2659126"/>
            <a:ext cx="9940876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8615" indent="-336550">
              <a:lnSpc>
                <a:spcPct val="100000"/>
              </a:lnSpc>
              <a:spcBef>
                <a:spcPts val="100"/>
              </a:spcBef>
              <a:buClr>
                <a:srgbClr val="333399"/>
              </a:buClr>
              <a:buSzPct val="85714"/>
              <a:buFont typeface="Arial Unicode MS"/>
              <a:buChar char="▪"/>
              <a:tabLst>
                <a:tab pos="348615" algn="l"/>
                <a:tab pos="349250" algn="l"/>
              </a:tabLst>
            </a:pPr>
            <a:r>
              <a:rPr sz="2800" spc="-5" dirty="0">
                <a:latin typeface="Comic Sans MS" panose="030F0702030302020204" pitchFamily="66" charset="0"/>
                <a:cs typeface="Calibri"/>
              </a:rPr>
              <a:t>if</a:t>
            </a:r>
            <a:r>
              <a:rPr sz="2800" spc="-1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s1</a:t>
            </a:r>
            <a:r>
              <a:rPr sz="2800" spc="-1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dependents</a:t>
            </a:r>
            <a:r>
              <a:rPr sz="2800" spc="-1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have</a:t>
            </a:r>
            <a:r>
              <a:rPr sz="2800" spc="-1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been</a:t>
            </a:r>
            <a:r>
              <a:rPr sz="2800" spc="-1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processed</a:t>
            </a:r>
            <a:r>
              <a:rPr sz="2800" spc="4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dirty="0">
                <a:latin typeface="Comic Sans MS" panose="030F0702030302020204" pitchFamily="66" charset="0"/>
                <a:cs typeface="Arial"/>
              </a:rPr>
              <a:t>→</a:t>
            </a:r>
            <a:r>
              <a:rPr sz="2800" spc="-160" dirty="0">
                <a:latin typeface="Comic Sans MS" panose="030F0702030302020204" pitchFamily="66" charset="0"/>
                <a:cs typeface="Arial"/>
              </a:rPr>
              <a:t>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RightArc</a:t>
            </a:r>
            <a:endParaRPr sz="2800" dirty="0">
              <a:latin typeface="Comic Sans MS" panose="030F0702030302020204" pitchFamily="66" charset="0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42558" y="2230501"/>
            <a:ext cx="4152900" cy="13106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67030" indent="-354965">
              <a:lnSpc>
                <a:spcPct val="100000"/>
              </a:lnSpc>
              <a:spcBef>
                <a:spcPts val="100"/>
              </a:spcBef>
              <a:buFont typeface="Arial Unicode MS"/>
              <a:buChar char="▪"/>
              <a:tabLst>
                <a:tab pos="367030" algn="l"/>
                <a:tab pos="367665" algn="l"/>
              </a:tabLst>
            </a:pPr>
            <a:r>
              <a:rPr sz="2800" spc="-5" dirty="0">
                <a:latin typeface="Comic Sans MS" panose="030F0702030302020204" pitchFamily="66" charset="0"/>
                <a:cs typeface="Calibri"/>
              </a:rPr>
              <a:t>if</a:t>
            </a:r>
            <a:r>
              <a:rPr sz="2800" spc="-4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RightArc</a:t>
            </a:r>
            <a:endParaRPr sz="2800" dirty="0">
              <a:latin typeface="Comic Sans MS" panose="030F0702030302020204" pitchFamily="66" charset="0"/>
              <a:cs typeface="Calibri"/>
            </a:endParaRPr>
          </a:p>
          <a:p>
            <a:pPr marL="367030" indent="-354965">
              <a:lnSpc>
                <a:spcPct val="100000"/>
              </a:lnSpc>
              <a:spcBef>
                <a:spcPts val="3390"/>
              </a:spcBef>
              <a:buFont typeface="Arial Unicode MS"/>
              <a:buChar char="▪"/>
              <a:tabLst>
                <a:tab pos="367030" algn="l"/>
                <a:tab pos="367665" algn="l"/>
              </a:tabLst>
            </a:pPr>
            <a:r>
              <a:rPr sz="2800" spc="-5" dirty="0">
                <a:latin typeface="Comic Sans MS" panose="030F0702030302020204" pitchFamily="66" charset="0"/>
                <a:cs typeface="Calibri"/>
              </a:rPr>
              <a:t>else</a:t>
            </a:r>
            <a:r>
              <a:rPr sz="2800" spc="-4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dirty="0">
                <a:latin typeface="Comic Sans MS" panose="030F0702030302020204" pitchFamily="66" charset="0"/>
                <a:cs typeface="Arial"/>
              </a:rPr>
              <a:t>→</a:t>
            </a:r>
            <a:r>
              <a:rPr sz="2800" spc="-195" dirty="0">
                <a:latin typeface="Comic Sans MS" panose="030F0702030302020204" pitchFamily="66" charset="0"/>
                <a:cs typeface="Arial"/>
              </a:rPr>
              <a:t>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Shift</a:t>
            </a:r>
            <a:endParaRPr sz="2800" dirty="0">
              <a:latin typeface="Comic Sans MS" panose="030F0702030302020204" pitchFamily="66" charset="0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514600" y="203072"/>
            <a:ext cx="5910803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Training</a:t>
            </a:r>
            <a:r>
              <a:rPr spc="-50" dirty="0"/>
              <a:t> </a:t>
            </a:r>
            <a:r>
              <a:rPr dirty="0"/>
              <a:t>an</a:t>
            </a:r>
            <a:r>
              <a:rPr spc="-50" dirty="0"/>
              <a:t> </a:t>
            </a:r>
            <a:r>
              <a:rPr spc="-5" dirty="0"/>
              <a:t>Oracle</a:t>
            </a:r>
          </a:p>
        </p:txBody>
      </p:sp>
      <p:grpSp>
        <p:nvGrpSpPr>
          <p:cNvPr id="7" name="object 7"/>
          <p:cNvGrpSpPr/>
          <p:nvPr/>
        </p:nvGrpSpPr>
        <p:grpSpPr>
          <a:xfrm>
            <a:off x="1117600" y="3610900"/>
            <a:ext cx="10831195" cy="3247390"/>
            <a:chOff x="1117600" y="3610900"/>
            <a:chExt cx="10831195" cy="3247390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17600" y="3610900"/>
              <a:ext cx="10830818" cy="3247099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2292524" y="5265575"/>
              <a:ext cx="1353185" cy="12065"/>
            </a:xfrm>
            <a:custGeom>
              <a:avLst/>
              <a:gdLst/>
              <a:ahLst/>
              <a:cxnLst/>
              <a:rect l="l" t="t" r="r" b="b"/>
              <a:pathLst>
                <a:path w="1353185" h="12064">
                  <a:moveTo>
                    <a:pt x="0" y="0"/>
                  </a:moveTo>
                  <a:lnTo>
                    <a:pt x="1352632" y="11490"/>
                  </a:lnTo>
                </a:path>
              </a:pathLst>
            </a:custGeom>
            <a:ln w="38099">
              <a:solidFill>
                <a:srgbClr val="98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82898" y="5214806"/>
              <a:ext cx="156179" cy="12379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05000" y="203072"/>
            <a:ext cx="6520403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Training</a:t>
            </a:r>
            <a:r>
              <a:rPr spc="-50" dirty="0"/>
              <a:t> </a:t>
            </a:r>
            <a:r>
              <a:rPr dirty="0"/>
              <a:t>an</a:t>
            </a:r>
            <a:r>
              <a:rPr spc="-50" dirty="0"/>
              <a:t> </a:t>
            </a:r>
            <a:r>
              <a:rPr spc="-5" dirty="0"/>
              <a:t>Oracle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67392" y="1309623"/>
            <a:ext cx="10647045" cy="368935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384810" marR="5080" indent="-372745">
              <a:lnSpc>
                <a:spcPct val="100499"/>
              </a:lnSpc>
              <a:spcBef>
                <a:spcPts val="80"/>
              </a:spcBef>
              <a:buFont typeface="Arial Unicode MS"/>
              <a:buChar char="▪"/>
              <a:tabLst>
                <a:tab pos="384810" algn="l"/>
                <a:tab pos="385445" algn="l"/>
              </a:tabLst>
            </a:pPr>
            <a:r>
              <a:rPr sz="3200" spc="-5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Oracle is </a:t>
            </a:r>
            <a:r>
              <a:rPr sz="3200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a </a:t>
            </a:r>
            <a:r>
              <a:rPr sz="3200" spc="-5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supervised </a:t>
            </a:r>
            <a:r>
              <a:rPr sz="3200" spc="-10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classifier that </a:t>
            </a:r>
            <a:r>
              <a:rPr sz="3200" spc="-5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learns </a:t>
            </a:r>
            <a:r>
              <a:rPr sz="3200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a </a:t>
            </a:r>
            <a:r>
              <a:rPr sz="3200" spc="-5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function from </a:t>
            </a:r>
            <a:r>
              <a:rPr sz="3200" spc="-10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the </a:t>
            </a:r>
            <a:r>
              <a:rPr sz="3200" spc="-710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 </a:t>
            </a:r>
            <a:r>
              <a:rPr sz="3200" spc="-10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configuration</a:t>
            </a:r>
            <a:r>
              <a:rPr sz="3200" spc="-15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 </a:t>
            </a:r>
            <a:r>
              <a:rPr sz="3200" spc="-5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to</a:t>
            </a:r>
            <a:r>
              <a:rPr sz="3200" spc="-10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 the </a:t>
            </a:r>
            <a:r>
              <a:rPr sz="3200" spc="-5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next</a:t>
            </a:r>
            <a:r>
              <a:rPr sz="3200" spc="-10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 </a:t>
            </a:r>
            <a:r>
              <a:rPr sz="3200" spc="-5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operation</a:t>
            </a:r>
            <a:endParaRPr sz="3200" dirty="0">
              <a:latin typeface="Comic Sans MS" panose="030F0702030302020204" pitchFamily="66" charset="0"/>
              <a:cs typeface="Calibri"/>
            </a:endParaRPr>
          </a:p>
          <a:p>
            <a:pPr marL="384810" indent="-372745">
              <a:lnSpc>
                <a:spcPts val="3825"/>
              </a:lnSpc>
              <a:buFont typeface="Arial Unicode MS"/>
              <a:buChar char="▪"/>
              <a:tabLst>
                <a:tab pos="384810" algn="l"/>
                <a:tab pos="385445" algn="l"/>
              </a:tabLst>
            </a:pPr>
            <a:r>
              <a:rPr sz="3200" spc="-5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How</a:t>
            </a:r>
            <a:r>
              <a:rPr sz="3200" spc="-20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 </a:t>
            </a:r>
            <a:r>
              <a:rPr sz="3200" spc="-5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to</a:t>
            </a:r>
            <a:r>
              <a:rPr sz="3200" spc="-20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 </a:t>
            </a:r>
            <a:r>
              <a:rPr sz="3200" spc="-5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extract</a:t>
            </a:r>
            <a:r>
              <a:rPr sz="3200" spc="-15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 </a:t>
            </a:r>
            <a:r>
              <a:rPr sz="3200" spc="-10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the</a:t>
            </a:r>
            <a:r>
              <a:rPr sz="3200" spc="-20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 </a:t>
            </a:r>
            <a:r>
              <a:rPr sz="3200" spc="-10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training</a:t>
            </a:r>
            <a:r>
              <a:rPr sz="3200" spc="-20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 </a:t>
            </a:r>
            <a:r>
              <a:rPr sz="3200" spc="-5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set?</a:t>
            </a:r>
            <a:endParaRPr sz="3200" dirty="0">
              <a:latin typeface="Comic Sans MS" panose="030F0702030302020204" pitchFamily="66" charset="0"/>
              <a:cs typeface="Calibri"/>
            </a:endParaRPr>
          </a:p>
          <a:p>
            <a:pPr marL="842010" lvl="1" indent="-354965">
              <a:lnSpc>
                <a:spcPct val="100000"/>
              </a:lnSpc>
              <a:buFont typeface="Arial Unicode MS"/>
              <a:buChar char="▪"/>
              <a:tabLst>
                <a:tab pos="842010" algn="l"/>
                <a:tab pos="842644" algn="l"/>
              </a:tabLst>
            </a:pPr>
            <a:r>
              <a:rPr sz="2800" spc="-5" dirty="0">
                <a:latin typeface="Comic Sans MS" panose="030F0702030302020204" pitchFamily="66" charset="0"/>
                <a:cs typeface="Calibri"/>
              </a:rPr>
              <a:t>if</a:t>
            </a:r>
            <a:r>
              <a:rPr sz="2800" spc="-2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LeftArc</a:t>
            </a:r>
            <a:r>
              <a:rPr sz="2800" spc="-1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dirty="0">
                <a:latin typeface="Comic Sans MS" panose="030F0702030302020204" pitchFamily="66" charset="0"/>
                <a:cs typeface="Arial"/>
              </a:rPr>
              <a:t>→</a:t>
            </a:r>
            <a:r>
              <a:rPr sz="2800" spc="-170" dirty="0">
                <a:latin typeface="Comic Sans MS" panose="030F0702030302020204" pitchFamily="66" charset="0"/>
                <a:cs typeface="Arial"/>
              </a:rPr>
              <a:t>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LeftArc</a:t>
            </a:r>
            <a:endParaRPr sz="2800" dirty="0">
              <a:latin typeface="Comic Sans MS" panose="030F0702030302020204" pitchFamily="66" charset="0"/>
              <a:cs typeface="Calibri"/>
            </a:endParaRPr>
          </a:p>
          <a:p>
            <a:pPr marL="842010" lvl="1" indent="-354965">
              <a:lnSpc>
                <a:spcPct val="100000"/>
              </a:lnSpc>
              <a:spcBef>
                <a:spcPts val="15"/>
              </a:spcBef>
              <a:buFont typeface="Arial Unicode MS"/>
              <a:buChar char="▪"/>
              <a:tabLst>
                <a:tab pos="842010" algn="l"/>
                <a:tab pos="842644" algn="l"/>
              </a:tabLst>
            </a:pPr>
            <a:r>
              <a:rPr sz="2800" spc="-5" dirty="0">
                <a:latin typeface="Comic Sans MS" panose="030F0702030302020204" pitchFamily="66" charset="0"/>
                <a:cs typeface="Calibri"/>
              </a:rPr>
              <a:t>if</a:t>
            </a:r>
            <a:r>
              <a:rPr sz="2800" spc="-4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RightArc</a:t>
            </a:r>
            <a:endParaRPr sz="2800" dirty="0">
              <a:latin typeface="Comic Sans MS" panose="030F0702030302020204" pitchFamily="66" charset="0"/>
              <a:cs typeface="Calibri"/>
            </a:endParaRPr>
          </a:p>
          <a:p>
            <a:pPr marL="1299210" lvl="2" indent="-337185">
              <a:lnSpc>
                <a:spcPct val="100000"/>
              </a:lnSpc>
              <a:spcBef>
                <a:spcPts val="15"/>
              </a:spcBef>
              <a:buClr>
                <a:srgbClr val="333399"/>
              </a:buClr>
              <a:buSzPct val="85714"/>
              <a:buFont typeface="Arial Unicode MS"/>
              <a:buChar char="▪"/>
              <a:tabLst>
                <a:tab pos="1299210" algn="l"/>
                <a:tab pos="1299845" algn="l"/>
              </a:tabLst>
            </a:pPr>
            <a:r>
              <a:rPr sz="2800" spc="-5" dirty="0">
                <a:latin typeface="Comic Sans MS" panose="030F0702030302020204" pitchFamily="66" charset="0"/>
                <a:cs typeface="Calibri"/>
              </a:rPr>
              <a:t>if</a:t>
            </a:r>
            <a:r>
              <a:rPr sz="2800" spc="-1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s1</a:t>
            </a:r>
            <a:r>
              <a:rPr sz="2800" spc="-1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dependents</a:t>
            </a:r>
            <a:r>
              <a:rPr sz="2800" spc="-1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have</a:t>
            </a:r>
            <a:r>
              <a:rPr sz="2800" spc="-1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been</a:t>
            </a:r>
            <a:r>
              <a:rPr sz="2800" spc="-1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processed</a:t>
            </a:r>
            <a:r>
              <a:rPr sz="2800" spc="5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dirty="0">
                <a:latin typeface="Comic Sans MS" panose="030F0702030302020204" pitchFamily="66" charset="0"/>
                <a:cs typeface="Arial"/>
              </a:rPr>
              <a:t>→</a:t>
            </a:r>
            <a:r>
              <a:rPr sz="2800" spc="-160" dirty="0">
                <a:latin typeface="Comic Sans MS" panose="030F0702030302020204" pitchFamily="66" charset="0"/>
                <a:cs typeface="Arial"/>
              </a:rPr>
              <a:t>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RightArc</a:t>
            </a:r>
            <a:endParaRPr sz="2800" dirty="0">
              <a:latin typeface="Comic Sans MS" panose="030F0702030302020204" pitchFamily="66" charset="0"/>
              <a:cs typeface="Calibri"/>
            </a:endParaRPr>
          </a:p>
          <a:p>
            <a:pPr marL="842010" lvl="1" indent="-354965">
              <a:lnSpc>
                <a:spcPct val="100000"/>
              </a:lnSpc>
              <a:spcBef>
                <a:spcPts val="15"/>
              </a:spcBef>
              <a:buFont typeface="Arial Unicode MS"/>
              <a:buChar char="▪"/>
              <a:tabLst>
                <a:tab pos="842010" algn="l"/>
                <a:tab pos="842644" algn="l"/>
              </a:tabLst>
            </a:pPr>
            <a:r>
              <a:rPr sz="2800" spc="-5" dirty="0">
                <a:latin typeface="Comic Sans MS" panose="030F0702030302020204" pitchFamily="66" charset="0"/>
                <a:cs typeface="Calibri"/>
              </a:rPr>
              <a:t>else</a:t>
            </a:r>
            <a:r>
              <a:rPr sz="2800" spc="-2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dirty="0">
                <a:latin typeface="Comic Sans MS" panose="030F0702030302020204" pitchFamily="66" charset="0"/>
                <a:cs typeface="Arial"/>
              </a:rPr>
              <a:t>→</a:t>
            </a:r>
            <a:r>
              <a:rPr sz="2800" spc="-175" dirty="0">
                <a:latin typeface="Comic Sans MS" panose="030F0702030302020204" pitchFamily="66" charset="0"/>
                <a:cs typeface="Arial"/>
              </a:rPr>
              <a:t>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Shift</a:t>
            </a:r>
            <a:endParaRPr sz="2800" dirty="0">
              <a:latin typeface="Comic Sans MS" panose="030F0702030302020204" pitchFamily="66" charset="0"/>
              <a:cs typeface="Calibri"/>
            </a:endParaRPr>
          </a:p>
          <a:p>
            <a:pPr marL="384810" indent="-372745">
              <a:lnSpc>
                <a:spcPct val="100000"/>
              </a:lnSpc>
              <a:buFont typeface="Arial Unicode MS"/>
              <a:buChar char="▪"/>
              <a:tabLst>
                <a:tab pos="384810" algn="l"/>
                <a:tab pos="385445" algn="l"/>
              </a:tabLst>
            </a:pPr>
            <a:r>
              <a:rPr sz="3200" spc="-5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What</a:t>
            </a:r>
            <a:r>
              <a:rPr sz="3200" spc="-30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 </a:t>
            </a:r>
            <a:r>
              <a:rPr sz="3200" spc="-5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features</a:t>
            </a:r>
            <a:r>
              <a:rPr sz="3200" spc="-25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 </a:t>
            </a:r>
            <a:r>
              <a:rPr sz="3200" spc="-5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to</a:t>
            </a:r>
            <a:r>
              <a:rPr sz="3200" spc="-30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 </a:t>
            </a:r>
            <a:r>
              <a:rPr sz="3200" spc="-5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use?</a:t>
            </a:r>
            <a:endParaRPr sz="3200" dirty="0">
              <a:latin typeface="Comic Sans MS" panose="030F0702030302020204" pitchFamily="66" charset="0"/>
              <a:cs typeface="Calibri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52600" y="203072"/>
            <a:ext cx="5595957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Features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64878" y="1309623"/>
            <a:ext cx="12143164" cy="5490151"/>
            <a:chOff x="64878" y="1309623"/>
            <a:chExt cx="12143164" cy="5490151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878" y="4398625"/>
              <a:ext cx="7363720" cy="240114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55093" y="4626327"/>
              <a:ext cx="4552949" cy="42862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028365" y="1309623"/>
              <a:ext cx="4114799" cy="3352799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157792" y="1309623"/>
            <a:ext cx="9291008" cy="246734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4810" indent="-372745">
              <a:lnSpc>
                <a:spcPct val="100000"/>
              </a:lnSpc>
              <a:spcBef>
                <a:spcPts val="100"/>
              </a:spcBef>
              <a:buFont typeface="Arial Unicode MS"/>
              <a:buChar char="▪"/>
              <a:tabLst>
                <a:tab pos="384810" algn="l"/>
                <a:tab pos="385445" algn="l"/>
              </a:tabLst>
            </a:pPr>
            <a:r>
              <a:rPr sz="2800" spc="-5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POS,</a:t>
            </a:r>
            <a:r>
              <a:rPr sz="2800" spc="-20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10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word-forms,</a:t>
            </a:r>
            <a:r>
              <a:rPr sz="2800" spc="-20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5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lemmas</a:t>
            </a:r>
            <a:r>
              <a:rPr sz="2800" spc="-20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5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on</a:t>
            </a:r>
            <a:r>
              <a:rPr sz="2800" spc="-15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10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the</a:t>
            </a:r>
            <a:r>
              <a:rPr sz="2800" spc="-25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5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stack/buffer</a:t>
            </a:r>
            <a:endParaRPr sz="2800" dirty="0">
              <a:latin typeface="Comic Sans MS" panose="030F0702030302020204" pitchFamily="66" charset="0"/>
              <a:cs typeface="Calibri"/>
            </a:endParaRPr>
          </a:p>
          <a:p>
            <a:pPr marL="384810" indent="-372745">
              <a:lnSpc>
                <a:spcPts val="3829"/>
              </a:lnSpc>
              <a:spcBef>
                <a:spcPts val="20"/>
              </a:spcBef>
              <a:buFont typeface="Arial Unicode MS"/>
              <a:buChar char="▪"/>
              <a:tabLst>
                <a:tab pos="384810" algn="l"/>
                <a:tab pos="385445" algn="l"/>
              </a:tabLst>
            </a:pPr>
            <a:r>
              <a:rPr sz="2800" spc="-10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morphological</a:t>
            </a:r>
            <a:r>
              <a:rPr sz="2800" spc="-25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5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features</a:t>
            </a:r>
            <a:r>
              <a:rPr sz="2800" spc="-20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5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for</a:t>
            </a:r>
            <a:r>
              <a:rPr sz="2800" spc="-20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5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some</a:t>
            </a:r>
            <a:r>
              <a:rPr sz="2800" spc="-15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5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languages</a:t>
            </a:r>
            <a:endParaRPr sz="2800" dirty="0">
              <a:latin typeface="Comic Sans MS" panose="030F0702030302020204" pitchFamily="66" charset="0"/>
              <a:cs typeface="Calibri"/>
            </a:endParaRPr>
          </a:p>
          <a:p>
            <a:pPr marL="384810" indent="-372745">
              <a:lnSpc>
                <a:spcPts val="3825"/>
              </a:lnSpc>
              <a:buFont typeface="Arial Unicode MS"/>
              <a:buChar char="▪"/>
              <a:tabLst>
                <a:tab pos="384810" algn="l"/>
                <a:tab pos="385445" algn="l"/>
              </a:tabLst>
            </a:pPr>
            <a:r>
              <a:rPr sz="2800" spc="-5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previous</a:t>
            </a:r>
            <a:r>
              <a:rPr sz="2800" spc="-45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5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relations</a:t>
            </a:r>
            <a:endParaRPr sz="2800" dirty="0">
              <a:latin typeface="Comic Sans MS" panose="030F0702030302020204" pitchFamily="66" charset="0"/>
              <a:cs typeface="Calibri"/>
            </a:endParaRPr>
          </a:p>
          <a:p>
            <a:pPr marL="384810" marR="520700" indent="-372745">
              <a:lnSpc>
                <a:spcPts val="3829"/>
              </a:lnSpc>
              <a:spcBef>
                <a:spcPts val="95"/>
              </a:spcBef>
              <a:buFont typeface="Arial Unicode MS"/>
              <a:buChar char="▪"/>
              <a:tabLst>
                <a:tab pos="384810" algn="l"/>
                <a:tab pos="385445" algn="l"/>
              </a:tabLst>
            </a:pPr>
            <a:r>
              <a:rPr sz="2800" spc="-10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conjunction </a:t>
            </a:r>
            <a:r>
              <a:rPr sz="2800" spc="-5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features (e.g. Zhang&amp;Clark’08; </a:t>
            </a:r>
            <a:r>
              <a:rPr sz="2800" spc="-710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5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Huang&amp;Sagae’10;</a:t>
            </a:r>
            <a:r>
              <a:rPr sz="2800" spc="-15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5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Zhang&amp;Nivre’11)</a:t>
            </a:r>
            <a:endParaRPr sz="2800" dirty="0">
              <a:latin typeface="Comic Sans MS" panose="030F0702030302020204" pitchFamily="66" charset="0"/>
              <a:cs typeface="Calibri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60578" y="203072"/>
            <a:ext cx="5307422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Learning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67392" y="1309623"/>
            <a:ext cx="4302760" cy="149015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4810" indent="-372745">
              <a:lnSpc>
                <a:spcPct val="100000"/>
              </a:lnSpc>
              <a:spcBef>
                <a:spcPts val="100"/>
              </a:spcBef>
              <a:buFont typeface="Arial Unicode MS"/>
              <a:buChar char="▪"/>
              <a:tabLst>
                <a:tab pos="384810" algn="l"/>
                <a:tab pos="385445" algn="l"/>
              </a:tabLst>
            </a:pPr>
            <a:r>
              <a:rPr sz="3200" spc="-10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Before</a:t>
            </a:r>
            <a:r>
              <a:rPr sz="3200" spc="-35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 </a:t>
            </a:r>
            <a:r>
              <a:rPr sz="3200" spc="-10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2014:</a:t>
            </a:r>
            <a:r>
              <a:rPr sz="3200" spc="-35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 </a:t>
            </a:r>
            <a:r>
              <a:rPr sz="3200" spc="-5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SVMs,</a:t>
            </a:r>
            <a:endParaRPr sz="3200" dirty="0">
              <a:latin typeface="Comic Sans MS" panose="030F0702030302020204" pitchFamily="66" charset="0"/>
              <a:cs typeface="Calibri"/>
            </a:endParaRPr>
          </a:p>
          <a:p>
            <a:pPr marL="384810" indent="-372745">
              <a:lnSpc>
                <a:spcPct val="100000"/>
              </a:lnSpc>
              <a:spcBef>
                <a:spcPts val="20"/>
              </a:spcBef>
              <a:buFont typeface="Arial Unicode MS"/>
              <a:buChar char="▪"/>
              <a:tabLst>
                <a:tab pos="384810" algn="l"/>
                <a:tab pos="385445" algn="l"/>
              </a:tabLst>
            </a:pPr>
            <a:r>
              <a:rPr sz="3200" spc="-5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After</a:t>
            </a:r>
            <a:r>
              <a:rPr sz="3200" spc="-30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 </a:t>
            </a:r>
            <a:r>
              <a:rPr sz="3200" spc="-10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2014:</a:t>
            </a:r>
            <a:r>
              <a:rPr sz="3200" spc="-35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 </a:t>
            </a:r>
            <a:r>
              <a:rPr sz="3200" spc="-5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Neural</a:t>
            </a:r>
            <a:r>
              <a:rPr sz="3200" spc="-30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 </a:t>
            </a:r>
            <a:r>
              <a:rPr sz="3200" spc="-5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Nets</a:t>
            </a:r>
            <a:endParaRPr sz="3200" dirty="0">
              <a:latin typeface="Comic Sans MS" panose="030F0702030302020204" pitchFamily="66" charset="0"/>
              <a:cs typeface="Calibri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28800" y="203072"/>
            <a:ext cx="7061052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Chen</a:t>
            </a:r>
            <a:r>
              <a:rPr spc="-35" dirty="0"/>
              <a:t> </a:t>
            </a:r>
            <a:r>
              <a:rPr dirty="0"/>
              <a:t>&amp;</a:t>
            </a:r>
            <a:r>
              <a:rPr spc="-30" dirty="0"/>
              <a:t> </a:t>
            </a:r>
            <a:r>
              <a:rPr spc="-10" dirty="0"/>
              <a:t>Manning</a:t>
            </a:r>
            <a:r>
              <a:rPr spc="-40" dirty="0"/>
              <a:t> </a:t>
            </a:r>
            <a:r>
              <a:rPr spc="-5" dirty="0"/>
              <a:t>2014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07375" y="1341624"/>
            <a:ext cx="8574524" cy="5211575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81200" y="203072"/>
            <a:ext cx="6908652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Chen</a:t>
            </a:r>
            <a:r>
              <a:rPr spc="-35" dirty="0"/>
              <a:t> </a:t>
            </a:r>
            <a:r>
              <a:rPr dirty="0"/>
              <a:t>&amp;</a:t>
            </a:r>
            <a:r>
              <a:rPr spc="-30" dirty="0"/>
              <a:t> </a:t>
            </a:r>
            <a:r>
              <a:rPr spc="-10" dirty="0"/>
              <a:t>Manning</a:t>
            </a:r>
            <a:r>
              <a:rPr spc="-40" dirty="0"/>
              <a:t> </a:t>
            </a:r>
            <a:r>
              <a:rPr spc="-5" dirty="0"/>
              <a:t>2014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17597" y="1170687"/>
            <a:ext cx="10595827" cy="5537514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33600" y="203072"/>
            <a:ext cx="6756252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Chen</a:t>
            </a:r>
            <a:r>
              <a:rPr spc="-35" dirty="0"/>
              <a:t> </a:t>
            </a:r>
            <a:r>
              <a:rPr dirty="0"/>
              <a:t>&amp;</a:t>
            </a:r>
            <a:r>
              <a:rPr spc="-30" dirty="0"/>
              <a:t> </a:t>
            </a:r>
            <a:r>
              <a:rPr spc="-10" dirty="0"/>
              <a:t>Manning</a:t>
            </a:r>
            <a:r>
              <a:rPr spc="-40" dirty="0"/>
              <a:t> </a:t>
            </a:r>
            <a:r>
              <a:rPr spc="-5" dirty="0"/>
              <a:t>2014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0" y="1462023"/>
            <a:ext cx="5095861" cy="438325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4810" indent="-372745">
              <a:lnSpc>
                <a:spcPct val="100000"/>
              </a:lnSpc>
              <a:spcBef>
                <a:spcPts val="100"/>
              </a:spcBef>
              <a:buFont typeface="Arial Unicode MS"/>
              <a:buChar char="▪"/>
              <a:tabLst>
                <a:tab pos="384810" algn="l"/>
                <a:tab pos="385445" algn="l"/>
              </a:tabLst>
            </a:pPr>
            <a:r>
              <a:rPr sz="3200" spc="-5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Features</a:t>
            </a:r>
            <a:endParaRPr sz="3200" dirty="0">
              <a:latin typeface="Comic Sans MS" panose="030F0702030302020204" pitchFamily="66" charset="0"/>
              <a:cs typeface="Calibri"/>
            </a:endParaRPr>
          </a:p>
          <a:p>
            <a:pPr marL="842010" lvl="1" indent="-354965">
              <a:lnSpc>
                <a:spcPct val="100000"/>
              </a:lnSpc>
              <a:spcBef>
                <a:spcPts val="35"/>
              </a:spcBef>
              <a:buFont typeface="Arial Unicode MS"/>
              <a:buChar char="▪"/>
              <a:tabLst>
                <a:tab pos="842010" algn="l"/>
                <a:tab pos="842644" algn="l"/>
              </a:tabLst>
            </a:pPr>
            <a:r>
              <a:rPr sz="2800" spc="-5" dirty="0">
                <a:latin typeface="Comic Sans MS" panose="030F0702030302020204" pitchFamily="66" charset="0"/>
                <a:cs typeface="Calibri"/>
              </a:rPr>
              <a:t>s1,</a:t>
            </a:r>
            <a:r>
              <a:rPr sz="2800" spc="-2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s2,</a:t>
            </a:r>
            <a:r>
              <a:rPr sz="2800" spc="-1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s3,</a:t>
            </a:r>
            <a:r>
              <a:rPr sz="2800" spc="-1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b1,</a:t>
            </a:r>
            <a:r>
              <a:rPr sz="2800" spc="-2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b2,</a:t>
            </a:r>
            <a:r>
              <a:rPr sz="2800" spc="-1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b3</a:t>
            </a:r>
            <a:endParaRPr sz="2800" dirty="0">
              <a:latin typeface="Comic Sans MS" panose="030F0702030302020204" pitchFamily="66" charset="0"/>
              <a:cs typeface="Calibri"/>
            </a:endParaRPr>
          </a:p>
          <a:p>
            <a:pPr marL="842010" marR="351155" lvl="1" indent="-354965">
              <a:lnSpc>
                <a:spcPct val="100400"/>
              </a:lnSpc>
              <a:buFont typeface="Arial Unicode MS"/>
              <a:buChar char="▪"/>
              <a:tabLst>
                <a:tab pos="842010" algn="l"/>
                <a:tab pos="842644" algn="l"/>
              </a:tabLst>
            </a:pPr>
            <a:r>
              <a:rPr sz="2800" spc="-5" dirty="0">
                <a:latin typeface="Comic Sans MS" panose="030F0702030302020204" pitchFamily="66" charset="0"/>
                <a:cs typeface="Calibri"/>
              </a:rPr>
              <a:t>leftmost/rightmost </a:t>
            </a:r>
            <a:r>
              <a:rPr sz="280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children</a:t>
            </a:r>
            <a:r>
              <a:rPr sz="2800" spc="-3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of</a:t>
            </a:r>
            <a:r>
              <a:rPr sz="2800" spc="-2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s1</a:t>
            </a:r>
            <a:r>
              <a:rPr sz="2800" spc="-2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dirty="0">
                <a:latin typeface="Comic Sans MS" panose="030F0702030302020204" pitchFamily="66" charset="0"/>
                <a:cs typeface="Calibri"/>
              </a:rPr>
              <a:t>and</a:t>
            </a:r>
            <a:r>
              <a:rPr sz="2800" spc="-2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s2</a:t>
            </a:r>
            <a:endParaRPr sz="2800" dirty="0">
              <a:latin typeface="Comic Sans MS" panose="030F0702030302020204" pitchFamily="66" charset="0"/>
              <a:cs typeface="Calibri"/>
            </a:endParaRPr>
          </a:p>
          <a:p>
            <a:pPr marL="842010" marR="565150" lvl="1" indent="-354965">
              <a:lnSpc>
                <a:spcPct val="100400"/>
              </a:lnSpc>
              <a:spcBef>
                <a:spcPts val="5"/>
              </a:spcBef>
              <a:buFont typeface="Arial Unicode MS"/>
              <a:buChar char="▪"/>
              <a:tabLst>
                <a:tab pos="842010" algn="l"/>
                <a:tab pos="842644" algn="l"/>
              </a:tabLst>
            </a:pPr>
            <a:r>
              <a:rPr sz="2800" spc="-5" dirty="0">
                <a:latin typeface="Comic Sans MS" panose="030F0702030302020204" pitchFamily="66" charset="0"/>
                <a:cs typeface="Calibri"/>
              </a:rPr>
              <a:t>leftmost/rightmost  grandchildren</a:t>
            </a:r>
            <a:r>
              <a:rPr sz="2800" spc="62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of </a:t>
            </a:r>
            <a:r>
              <a:rPr sz="280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s1</a:t>
            </a:r>
            <a:r>
              <a:rPr sz="2800" spc="-1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dirty="0">
                <a:latin typeface="Comic Sans MS" panose="030F0702030302020204" pitchFamily="66" charset="0"/>
                <a:cs typeface="Calibri"/>
              </a:rPr>
              <a:t>and</a:t>
            </a:r>
            <a:r>
              <a:rPr sz="2800" spc="-1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s2</a:t>
            </a:r>
            <a:endParaRPr sz="2800" dirty="0">
              <a:latin typeface="Comic Sans MS" panose="030F0702030302020204" pitchFamily="66" charset="0"/>
              <a:cs typeface="Calibri"/>
            </a:endParaRPr>
          </a:p>
          <a:p>
            <a:pPr marL="842010" lvl="1" indent="-354965">
              <a:lnSpc>
                <a:spcPct val="100000"/>
              </a:lnSpc>
              <a:spcBef>
                <a:spcPts val="15"/>
              </a:spcBef>
              <a:buFont typeface="Arial Unicode MS"/>
              <a:buChar char="▪"/>
              <a:tabLst>
                <a:tab pos="842010" algn="l"/>
                <a:tab pos="842644" algn="l"/>
              </a:tabLst>
            </a:pPr>
            <a:r>
              <a:rPr sz="2800" spc="-5" dirty="0">
                <a:latin typeface="Comic Sans MS" panose="030F0702030302020204" pitchFamily="66" charset="0"/>
                <a:cs typeface="Calibri"/>
              </a:rPr>
              <a:t>POS</a:t>
            </a:r>
            <a:r>
              <a:rPr sz="2800" spc="-2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10" dirty="0">
                <a:latin typeface="Comic Sans MS" panose="030F0702030302020204" pitchFamily="66" charset="0"/>
                <a:cs typeface="Calibri"/>
              </a:rPr>
              <a:t>tags</a:t>
            </a:r>
            <a:r>
              <a:rPr sz="2800" spc="-2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for</a:t>
            </a:r>
            <a:r>
              <a:rPr sz="2800" spc="-2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10" dirty="0">
                <a:latin typeface="Comic Sans MS" panose="030F0702030302020204" pitchFamily="66" charset="0"/>
                <a:cs typeface="Calibri"/>
              </a:rPr>
              <a:t>the</a:t>
            </a:r>
            <a:r>
              <a:rPr sz="2800" spc="-2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dirty="0">
                <a:latin typeface="Comic Sans MS" panose="030F0702030302020204" pitchFamily="66" charset="0"/>
                <a:cs typeface="Calibri"/>
              </a:rPr>
              <a:t>above</a:t>
            </a:r>
          </a:p>
          <a:p>
            <a:pPr marL="842010" marR="5080" lvl="1" indent="-354965">
              <a:lnSpc>
                <a:spcPct val="100400"/>
              </a:lnSpc>
              <a:buFont typeface="Arial Unicode MS"/>
              <a:buChar char="▪"/>
              <a:tabLst>
                <a:tab pos="842010" algn="l"/>
                <a:tab pos="842644" algn="l"/>
              </a:tabLst>
            </a:pPr>
            <a:r>
              <a:rPr sz="2800" dirty="0">
                <a:latin typeface="Comic Sans MS" panose="030F0702030302020204" pitchFamily="66" charset="0"/>
                <a:cs typeface="Calibri"/>
              </a:rPr>
              <a:t>arc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labels for </a:t>
            </a:r>
            <a:r>
              <a:rPr sz="280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children/grandchildren</a:t>
            </a:r>
            <a:endParaRPr sz="2800" dirty="0">
              <a:latin typeface="Comic Sans MS" panose="030F0702030302020204" pitchFamily="66" charset="0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95862" y="1295400"/>
            <a:ext cx="7086599" cy="5257799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71592" y="203072"/>
            <a:ext cx="9263207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Evaluation</a:t>
            </a:r>
            <a:r>
              <a:rPr spc="-35" dirty="0"/>
              <a:t> </a:t>
            </a:r>
            <a:r>
              <a:rPr spc="-5" dirty="0"/>
              <a:t>of</a:t>
            </a:r>
            <a:r>
              <a:rPr spc="-30" dirty="0"/>
              <a:t> </a:t>
            </a:r>
            <a:r>
              <a:rPr spc="-5" dirty="0"/>
              <a:t>Dependency</a:t>
            </a:r>
            <a:r>
              <a:rPr spc="-35" dirty="0"/>
              <a:t> </a:t>
            </a:r>
            <a:r>
              <a:rPr spc="-5" dirty="0"/>
              <a:t>Parsers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0" y="1885949"/>
            <a:ext cx="12115800" cy="49885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4810" indent="-372745">
              <a:lnSpc>
                <a:spcPct val="100000"/>
              </a:lnSpc>
              <a:spcBef>
                <a:spcPts val="100"/>
              </a:spcBef>
              <a:buFont typeface="Arial Unicode MS"/>
              <a:buChar char="▪"/>
              <a:tabLst>
                <a:tab pos="384810" algn="l"/>
                <a:tab pos="385445" algn="l"/>
              </a:tabLst>
            </a:pPr>
            <a:r>
              <a:rPr sz="3200" spc="-5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LAS</a:t>
            </a:r>
            <a:r>
              <a:rPr sz="3200" spc="-25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 </a:t>
            </a:r>
            <a:r>
              <a:rPr sz="3200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-</a:t>
            </a:r>
            <a:r>
              <a:rPr sz="3200" spc="-20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 </a:t>
            </a:r>
            <a:r>
              <a:rPr sz="3200" spc="-5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labeled</a:t>
            </a:r>
            <a:r>
              <a:rPr sz="3200" spc="-20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 </a:t>
            </a:r>
            <a:r>
              <a:rPr sz="3200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attachment</a:t>
            </a:r>
            <a:r>
              <a:rPr sz="3200" spc="-25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 </a:t>
            </a:r>
            <a:r>
              <a:rPr sz="3200" spc="-5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score</a:t>
            </a:r>
            <a:endParaRPr lang="en-IN" sz="3200" spc="-5" dirty="0">
              <a:solidFill>
                <a:srgbClr val="333399"/>
              </a:solidFill>
              <a:latin typeface="Comic Sans MS" panose="030F0702030302020204" pitchFamily="66" charset="0"/>
              <a:cs typeface="Calibri"/>
            </a:endParaRPr>
          </a:p>
          <a:p>
            <a:pPr marL="842010" lvl="1" indent="-372745">
              <a:spcBef>
                <a:spcPts val="100"/>
              </a:spcBef>
              <a:buFont typeface="Arial Unicode MS"/>
              <a:buChar char="▪"/>
              <a:tabLst>
                <a:tab pos="384810" algn="l"/>
                <a:tab pos="385445" algn="l"/>
              </a:tabLst>
            </a:pPr>
            <a:r>
              <a:rPr lang="en-US" sz="3200" b="0" i="0" dirty="0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A dependency is therefore scored as correct only if both nodes of the relation match existing gold-standard nodes.</a:t>
            </a:r>
          </a:p>
          <a:p>
            <a:pPr marL="842010" lvl="1" indent="-372745">
              <a:spcBef>
                <a:spcPts val="100"/>
              </a:spcBef>
              <a:buFont typeface="Arial Unicode MS"/>
              <a:buChar char="▪"/>
              <a:tabLst>
                <a:tab pos="384810" algn="l"/>
                <a:tab pos="385445" algn="l"/>
              </a:tabLst>
            </a:pPr>
            <a:r>
              <a:rPr lang="en-US" sz="3200" b="0" i="0" dirty="0">
                <a:solidFill>
                  <a:srgbClr val="333333"/>
                </a:solidFill>
                <a:effectLst/>
                <a:latin typeface="Source Sans Pro" panose="020B0604020202020204" pitchFamily="34" charset="0"/>
              </a:rPr>
              <a:t>Precision P is the number of correct relations divided by the number of system-produced nodes; </a:t>
            </a:r>
          </a:p>
          <a:p>
            <a:pPr marL="842010" lvl="1" indent="-372745">
              <a:spcBef>
                <a:spcPts val="100"/>
              </a:spcBef>
              <a:buFont typeface="Arial Unicode MS"/>
              <a:buChar char="▪"/>
              <a:tabLst>
                <a:tab pos="384810" algn="l"/>
                <a:tab pos="385445" algn="l"/>
              </a:tabLst>
            </a:pPr>
            <a:r>
              <a:rPr lang="en-US" sz="3200" b="0" i="0" dirty="0">
                <a:solidFill>
                  <a:srgbClr val="333333"/>
                </a:solidFill>
                <a:effectLst/>
                <a:latin typeface="Source Sans Pro" panose="020B0604020202020204" pitchFamily="34" charset="0"/>
              </a:rPr>
              <a:t>recall R is the number of correct relations divided by the number of gold-standard nodes. </a:t>
            </a:r>
          </a:p>
          <a:p>
            <a:pPr marL="842010" lvl="1" indent="-372745">
              <a:spcBef>
                <a:spcPts val="100"/>
              </a:spcBef>
              <a:buFont typeface="Arial Unicode MS"/>
              <a:buChar char="▪"/>
              <a:tabLst>
                <a:tab pos="384810" algn="l"/>
                <a:tab pos="385445" algn="l"/>
              </a:tabLst>
            </a:pPr>
            <a:r>
              <a:rPr lang="en-US" sz="3200" b="0" i="0" dirty="0">
                <a:solidFill>
                  <a:srgbClr val="333333"/>
                </a:solidFill>
                <a:effectLst/>
                <a:latin typeface="Source Sans Pro" panose="020B0604020202020204" pitchFamily="34" charset="0"/>
              </a:rPr>
              <a:t>We then define LAS as the F</a:t>
            </a:r>
            <a:r>
              <a:rPr lang="en-US" sz="3200" b="0" i="0" baseline="-25000" dirty="0">
                <a:solidFill>
                  <a:srgbClr val="333333"/>
                </a:solidFill>
                <a:effectLst/>
                <a:latin typeface="Source Sans Pro" panose="020B0604020202020204" pitchFamily="34" charset="0"/>
              </a:rPr>
              <a:t>1</a:t>
            </a:r>
            <a:r>
              <a:rPr lang="en-US" sz="3200" b="0" i="0" dirty="0">
                <a:solidFill>
                  <a:srgbClr val="333333"/>
                </a:solidFill>
                <a:effectLst/>
                <a:latin typeface="Source Sans Pro" panose="020B0604020202020204" pitchFamily="34" charset="0"/>
              </a:rPr>
              <a:t> score = 2PR / (P+R).</a:t>
            </a:r>
            <a:endParaRPr sz="3200" dirty="0">
              <a:latin typeface="Comic Sans MS" panose="030F0702030302020204" pitchFamily="66" charset="0"/>
              <a:cs typeface="Calibri"/>
            </a:endParaRPr>
          </a:p>
          <a:p>
            <a:pPr marL="384810" indent="-372745">
              <a:lnSpc>
                <a:spcPct val="100000"/>
              </a:lnSpc>
              <a:spcBef>
                <a:spcPts val="20"/>
              </a:spcBef>
              <a:buFont typeface="Arial Unicode MS"/>
              <a:buChar char="▪"/>
              <a:tabLst>
                <a:tab pos="384810" algn="l"/>
                <a:tab pos="385445" algn="l"/>
              </a:tabLst>
            </a:pPr>
            <a:r>
              <a:rPr sz="3200" spc="-5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UAS</a:t>
            </a:r>
            <a:r>
              <a:rPr sz="3200" spc="-30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 </a:t>
            </a:r>
            <a:r>
              <a:rPr sz="3200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-</a:t>
            </a:r>
            <a:r>
              <a:rPr sz="3200" spc="-25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 </a:t>
            </a:r>
            <a:r>
              <a:rPr sz="3200" spc="-5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unlabeled</a:t>
            </a:r>
            <a:r>
              <a:rPr sz="3200" spc="-25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 </a:t>
            </a:r>
            <a:r>
              <a:rPr sz="3200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attachment</a:t>
            </a:r>
            <a:r>
              <a:rPr sz="3200" spc="-30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 </a:t>
            </a:r>
            <a:r>
              <a:rPr sz="3200" spc="-5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score</a:t>
            </a:r>
            <a:endParaRPr lang="en-IN" sz="3200" spc="-5" dirty="0">
              <a:solidFill>
                <a:srgbClr val="333399"/>
              </a:solidFill>
              <a:latin typeface="Comic Sans MS" panose="030F0702030302020204" pitchFamily="66" charset="0"/>
              <a:cs typeface="Calibri"/>
            </a:endParaRPr>
          </a:p>
          <a:p>
            <a:pPr marL="842010" lvl="1" indent="-372745">
              <a:spcBef>
                <a:spcPts val="20"/>
              </a:spcBef>
              <a:buFont typeface="Arial Unicode MS"/>
              <a:buChar char="▪"/>
              <a:tabLst>
                <a:tab pos="384810" algn="l"/>
                <a:tab pos="385445" algn="l"/>
              </a:tabLst>
            </a:pPr>
            <a:r>
              <a:rPr lang="en-US" sz="3200" dirty="0"/>
              <a:t>Percentage of words that get the correct head</a:t>
            </a:r>
            <a:endParaRPr sz="3200" dirty="0">
              <a:latin typeface="Comic Sans MS" panose="030F0702030302020204" pitchFamily="66" charset="0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33800" y="1066800"/>
            <a:ext cx="3552824" cy="81914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74488" y="203072"/>
            <a:ext cx="8126912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Dependency</a:t>
            </a:r>
            <a:r>
              <a:rPr spc="-50" dirty="0"/>
              <a:t> </a:t>
            </a:r>
            <a:r>
              <a:rPr spc="-5" dirty="0"/>
              <a:t>vs</a:t>
            </a:r>
            <a:r>
              <a:rPr spc="-55" dirty="0"/>
              <a:t> </a:t>
            </a:r>
            <a:r>
              <a:rPr spc="-5" dirty="0"/>
              <a:t>Constituency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67392" y="1309623"/>
            <a:ext cx="11043608" cy="379847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4810" indent="-372745">
              <a:lnSpc>
                <a:spcPct val="100000"/>
              </a:lnSpc>
              <a:spcBef>
                <a:spcPts val="100"/>
              </a:spcBef>
              <a:buFont typeface="Arial Unicode MS"/>
              <a:buChar char="▪"/>
              <a:tabLst>
                <a:tab pos="384810" algn="l"/>
                <a:tab pos="385445" algn="l"/>
              </a:tabLst>
            </a:pPr>
            <a:r>
              <a:rPr sz="3200" spc="-5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Dependency</a:t>
            </a:r>
            <a:r>
              <a:rPr sz="3200" spc="-25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 </a:t>
            </a:r>
            <a:r>
              <a:rPr sz="3200" spc="-5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structures</a:t>
            </a:r>
            <a:r>
              <a:rPr sz="3200" spc="-25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 </a:t>
            </a:r>
            <a:r>
              <a:rPr sz="3200" spc="-5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explicitly</a:t>
            </a:r>
            <a:r>
              <a:rPr sz="3200" spc="-25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 </a:t>
            </a:r>
            <a:r>
              <a:rPr sz="3200" spc="-5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represent</a:t>
            </a:r>
            <a:endParaRPr sz="3200" dirty="0">
              <a:latin typeface="Comic Sans MS" panose="030F0702030302020204" pitchFamily="66" charset="0"/>
              <a:cs typeface="Calibri"/>
            </a:endParaRPr>
          </a:p>
          <a:p>
            <a:pPr marL="842010" lvl="1" indent="-354965">
              <a:lnSpc>
                <a:spcPct val="100000"/>
              </a:lnSpc>
              <a:spcBef>
                <a:spcPts val="35"/>
              </a:spcBef>
              <a:buFont typeface="Arial Unicode MS"/>
              <a:buChar char="▪"/>
              <a:tabLst>
                <a:tab pos="842010" algn="l"/>
                <a:tab pos="842644" algn="l"/>
              </a:tabLst>
            </a:pPr>
            <a:r>
              <a:rPr sz="2800" spc="-5" dirty="0">
                <a:latin typeface="Comic Sans MS" panose="030F0702030302020204" pitchFamily="66" charset="0"/>
                <a:cs typeface="Calibri"/>
              </a:rPr>
              <a:t>head-dependent</a:t>
            </a:r>
            <a:r>
              <a:rPr sz="2800" spc="-2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relations</a:t>
            </a:r>
            <a:r>
              <a:rPr sz="2800" spc="-2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(directed</a:t>
            </a:r>
            <a:r>
              <a:rPr sz="2800" spc="-2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dirty="0">
                <a:latin typeface="Comic Sans MS" panose="030F0702030302020204" pitchFamily="66" charset="0"/>
                <a:cs typeface="Calibri"/>
              </a:rPr>
              <a:t>arcs),</a:t>
            </a:r>
          </a:p>
          <a:p>
            <a:pPr marL="842010" lvl="1" indent="-354965">
              <a:lnSpc>
                <a:spcPct val="100000"/>
              </a:lnSpc>
              <a:spcBef>
                <a:spcPts val="15"/>
              </a:spcBef>
              <a:buFont typeface="Arial Unicode MS"/>
              <a:buChar char="▪"/>
              <a:tabLst>
                <a:tab pos="842010" algn="l"/>
                <a:tab pos="842644" algn="l"/>
              </a:tabLst>
            </a:pPr>
            <a:r>
              <a:rPr sz="2800" spc="-5" dirty="0">
                <a:latin typeface="Comic Sans MS" panose="030F0702030302020204" pitchFamily="66" charset="0"/>
                <a:cs typeface="Calibri"/>
              </a:rPr>
              <a:t>functional</a:t>
            </a:r>
            <a:r>
              <a:rPr sz="2800" spc="-2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categories</a:t>
            </a:r>
            <a:r>
              <a:rPr sz="2800" spc="-2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(arc</a:t>
            </a:r>
            <a:r>
              <a:rPr sz="2800" spc="-2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labels)</a:t>
            </a:r>
            <a:endParaRPr sz="2800" dirty="0">
              <a:latin typeface="Comic Sans MS" panose="030F0702030302020204" pitchFamily="66" charset="0"/>
              <a:cs typeface="Calibri"/>
            </a:endParaRPr>
          </a:p>
          <a:p>
            <a:pPr marL="842010" lvl="1" indent="-354965">
              <a:lnSpc>
                <a:spcPct val="100000"/>
              </a:lnSpc>
              <a:spcBef>
                <a:spcPts val="15"/>
              </a:spcBef>
              <a:buFont typeface="Arial Unicode MS"/>
              <a:buChar char="▪"/>
              <a:tabLst>
                <a:tab pos="842010" algn="l"/>
                <a:tab pos="842644" algn="l"/>
              </a:tabLst>
            </a:pPr>
            <a:r>
              <a:rPr sz="2800" spc="-5" dirty="0">
                <a:latin typeface="Comic Sans MS" panose="030F0702030302020204" pitchFamily="66" charset="0"/>
                <a:cs typeface="Calibri"/>
              </a:rPr>
              <a:t>possibly</a:t>
            </a:r>
            <a:r>
              <a:rPr sz="2800" spc="-1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some</a:t>
            </a:r>
            <a:r>
              <a:rPr sz="2800" spc="-1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structural</a:t>
            </a:r>
            <a:r>
              <a:rPr sz="2800" spc="-1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categories</a:t>
            </a:r>
            <a:r>
              <a:rPr sz="2800" spc="-1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(parts</a:t>
            </a:r>
            <a:r>
              <a:rPr sz="2800" spc="-1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of</a:t>
            </a:r>
            <a:r>
              <a:rPr sz="2800" spc="-1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speech)</a:t>
            </a:r>
            <a:endParaRPr sz="2800" dirty="0">
              <a:latin typeface="Comic Sans MS" panose="030F0702030302020204" pitchFamily="66" charset="0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10"/>
              </a:spcBef>
              <a:buFont typeface="Arial Unicode MS"/>
              <a:buChar char="▪"/>
            </a:pPr>
            <a:endParaRPr sz="4200" dirty="0">
              <a:latin typeface="Comic Sans MS" panose="030F0702030302020204" pitchFamily="66" charset="0"/>
              <a:cs typeface="Calibri"/>
            </a:endParaRPr>
          </a:p>
          <a:p>
            <a:pPr marL="384810" indent="-372745">
              <a:lnSpc>
                <a:spcPct val="100000"/>
              </a:lnSpc>
              <a:buFont typeface="Arial Unicode MS"/>
              <a:buChar char="▪"/>
              <a:tabLst>
                <a:tab pos="384810" algn="l"/>
                <a:tab pos="385445" algn="l"/>
              </a:tabLst>
            </a:pPr>
            <a:r>
              <a:rPr sz="3200" spc="-5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Phrase</a:t>
            </a:r>
            <a:r>
              <a:rPr sz="3200" spc="-20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 </a:t>
            </a:r>
            <a:r>
              <a:rPr sz="3200" spc="-5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(aka</a:t>
            </a:r>
            <a:r>
              <a:rPr sz="3200" spc="-20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 </a:t>
            </a:r>
            <a:r>
              <a:rPr sz="3200" spc="-10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constituent)</a:t>
            </a:r>
            <a:r>
              <a:rPr sz="3200" spc="-20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 </a:t>
            </a:r>
            <a:r>
              <a:rPr sz="3200" spc="-5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structures</a:t>
            </a:r>
            <a:r>
              <a:rPr sz="3200" spc="-20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 </a:t>
            </a:r>
            <a:r>
              <a:rPr sz="3200" spc="-5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explicitly</a:t>
            </a:r>
            <a:r>
              <a:rPr sz="3200" spc="-20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 </a:t>
            </a:r>
            <a:r>
              <a:rPr sz="3200" spc="-5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represent</a:t>
            </a:r>
            <a:endParaRPr sz="3200" dirty="0">
              <a:latin typeface="Comic Sans MS" panose="030F0702030302020204" pitchFamily="66" charset="0"/>
              <a:cs typeface="Calibri"/>
            </a:endParaRPr>
          </a:p>
          <a:p>
            <a:pPr marL="842010" lvl="1" indent="-354965">
              <a:lnSpc>
                <a:spcPct val="100000"/>
              </a:lnSpc>
              <a:spcBef>
                <a:spcPts val="40"/>
              </a:spcBef>
              <a:buFont typeface="Arial Unicode MS"/>
              <a:buChar char="▪"/>
              <a:tabLst>
                <a:tab pos="842010" algn="l"/>
                <a:tab pos="842644" algn="l"/>
              </a:tabLst>
            </a:pPr>
            <a:r>
              <a:rPr sz="2800" spc="-5" dirty="0">
                <a:latin typeface="Comic Sans MS" panose="030F0702030302020204" pitchFamily="66" charset="0"/>
                <a:cs typeface="Calibri"/>
              </a:rPr>
              <a:t>phrases</a:t>
            </a:r>
            <a:r>
              <a:rPr sz="2800" spc="-3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(nonterminal</a:t>
            </a:r>
            <a:r>
              <a:rPr sz="2800" spc="-3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nodes),</a:t>
            </a:r>
            <a:endParaRPr sz="2800" dirty="0">
              <a:latin typeface="Comic Sans MS" panose="030F0702030302020204" pitchFamily="66" charset="0"/>
              <a:cs typeface="Calibri"/>
            </a:endParaRPr>
          </a:p>
          <a:p>
            <a:pPr marL="842010" lvl="1" indent="-354965">
              <a:lnSpc>
                <a:spcPct val="100000"/>
              </a:lnSpc>
              <a:spcBef>
                <a:spcPts val="15"/>
              </a:spcBef>
              <a:buFont typeface="Arial Unicode MS"/>
              <a:buChar char="▪"/>
              <a:tabLst>
                <a:tab pos="842010" algn="l"/>
                <a:tab pos="842644" algn="l"/>
              </a:tabLst>
            </a:pPr>
            <a:r>
              <a:rPr sz="2800" spc="-5" dirty="0">
                <a:latin typeface="Comic Sans MS" panose="030F0702030302020204" pitchFamily="66" charset="0"/>
                <a:cs typeface="Calibri"/>
              </a:rPr>
              <a:t>structural</a:t>
            </a:r>
            <a:r>
              <a:rPr sz="2800" spc="-2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categories</a:t>
            </a:r>
            <a:r>
              <a:rPr sz="2800" spc="-2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(nonterminal</a:t>
            </a:r>
            <a:r>
              <a:rPr sz="2800" spc="-2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labels)</a:t>
            </a:r>
            <a:endParaRPr sz="2800" dirty="0">
              <a:latin typeface="Comic Sans MS" panose="030F0702030302020204" pitchFamily="66" charset="0"/>
              <a:cs typeface="Calibri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81200" y="203072"/>
            <a:ext cx="6908652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Chen</a:t>
            </a:r>
            <a:r>
              <a:rPr spc="-35" dirty="0"/>
              <a:t> </a:t>
            </a:r>
            <a:r>
              <a:rPr dirty="0"/>
              <a:t>&amp;</a:t>
            </a:r>
            <a:r>
              <a:rPr spc="-30" dirty="0"/>
              <a:t> </a:t>
            </a:r>
            <a:r>
              <a:rPr spc="-10" dirty="0"/>
              <a:t>Manning</a:t>
            </a:r>
            <a:r>
              <a:rPr spc="-40" dirty="0"/>
              <a:t> </a:t>
            </a:r>
            <a:r>
              <a:rPr spc="-5" dirty="0"/>
              <a:t>2014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17600" y="2101587"/>
            <a:ext cx="10210799" cy="3962399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62200" y="203072"/>
            <a:ext cx="5128659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Follow-up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28775" y="1962637"/>
            <a:ext cx="8839199" cy="2162174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47800" y="203072"/>
            <a:ext cx="8324383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Stack</a:t>
            </a:r>
            <a:r>
              <a:rPr spc="-25" dirty="0"/>
              <a:t> </a:t>
            </a:r>
            <a:r>
              <a:rPr spc="-5" dirty="0"/>
              <a:t>LSTMs</a:t>
            </a:r>
            <a:r>
              <a:rPr spc="-20" dirty="0"/>
              <a:t> </a:t>
            </a:r>
            <a:r>
              <a:rPr spc="-5" dirty="0"/>
              <a:t>(Dyer</a:t>
            </a:r>
            <a:r>
              <a:rPr spc="-20" dirty="0"/>
              <a:t> </a:t>
            </a:r>
            <a:r>
              <a:rPr spc="-5" dirty="0"/>
              <a:t>et</a:t>
            </a:r>
            <a:r>
              <a:rPr spc="-25" dirty="0"/>
              <a:t> </a:t>
            </a:r>
            <a:r>
              <a:rPr dirty="0"/>
              <a:t>al.</a:t>
            </a:r>
            <a:r>
              <a:rPr spc="-20" dirty="0"/>
              <a:t> </a:t>
            </a:r>
            <a:r>
              <a:rPr spc="-5" dirty="0"/>
              <a:t>2015)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155487" y="1447787"/>
            <a:ext cx="7839075" cy="5210810"/>
            <a:chOff x="2155487" y="1447787"/>
            <a:chExt cx="7839075" cy="521081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55487" y="1447787"/>
              <a:ext cx="7839074" cy="144779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55850" y="2786450"/>
              <a:ext cx="6117599" cy="387207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1801" y="203072"/>
            <a:ext cx="4489194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Arc-Eager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67392" y="3519423"/>
            <a:ext cx="10554335" cy="294640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384810" marR="276860" indent="-372745">
              <a:lnSpc>
                <a:spcPct val="100499"/>
              </a:lnSpc>
              <a:spcBef>
                <a:spcPts val="80"/>
              </a:spcBef>
              <a:buFont typeface="Arial Unicode MS"/>
              <a:buChar char="▪"/>
              <a:tabLst>
                <a:tab pos="384810" algn="l"/>
                <a:tab pos="385445" algn="l"/>
              </a:tabLst>
            </a:pPr>
            <a:r>
              <a:rPr sz="3200" spc="-5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LEFTARC: Assert </a:t>
            </a:r>
            <a:r>
              <a:rPr sz="3200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a </a:t>
            </a:r>
            <a:r>
              <a:rPr sz="3200" spc="-5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head-dependent relation between s1 </a:t>
            </a:r>
            <a:r>
              <a:rPr sz="3200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and </a:t>
            </a:r>
            <a:r>
              <a:rPr sz="3200" spc="-710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 </a:t>
            </a:r>
            <a:r>
              <a:rPr sz="3200" spc="-5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b1;</a:t>
            </a:r>
            <a:r>
              <a:rPr sz="3200" spc="-10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 </a:t>
            </a:r>
            <a:r>
              <a:rPr sz="3200" spc="-5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pop </a:t>
            </a:r>
            <a:r>
              <a:rPr sz="3200" spc="-10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the </a:t>
            </a:r>
            <a:r>
              <a:rPr sz="3200" spc="-5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stack.</a:t>
            </a:r>
            <a:endParaRPr sz="3200" dirty="0">
              <a:latin typeface="Comic Sans MS" panose="030F0702030302020204" pitchFamily="66" charset="0"/>
              <a:cs typeface="Calibri"/>
            </a:endParaRPr>
          </a:p>
          <a:p>
            <a:pPr marL="384810" marR="5080" indent="-372745">
              <a:lnSpc>
                <a:spcPts val="3829"/>
              </a:lnSpc>
              <a:spcBef>
                <a:spcPts val="120"/>
              </a:spcBef>
              <a:buFont typeface="Arial Unicode MS"/>
              <a:buChar char="▪"/>
              <a:tabLst>
                <a:tab pos="384810" algn="l"/>
                <a:tab pos="385445" algn="l"/>
              </a:tabLst>
            </a:pPr>
            <a:r>
              <a:rPr sz="3200" spc="-10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RIGHTARC: </a:t>
            </a:r>
            <a:r>
              <a:rPr sz="3200" spc="-5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Assert </a:t>
            </a:r>
            <a:r>
              <a:rPr sz="3200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a </a:t>
            </a:r>
            <a:r>
              <a:rPr sz="3200" spc="-5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head-dependent relation between s1 </a:t>
            </a:r>
            <a:r>
              <a:rPr sz="3200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and </a:t>
            </a:r>
            <a:r>
              <a:rPr sz="3200" spc="-710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 </a:t>
            </a:r>
            <a:r>
              <a:rPr sz="3200" spc="-5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b1;</a:t>
            </a:r>
            <a:r>
              <a:rPr sz="3200" spc="-10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 </a:t>
            </a:r>
            <a:r>
              <a:rPr sz="3200" spc="-5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shift b1 to</a:t>
            </a:r>
            <a:r>
              <a:rPr sz="3200" spc="-10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 </a:t>
            </a:r>
            <a:r>
              <a:rPr sz="3200" spc="-5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be s1.</a:t>
            </a:r>
            <a:endParaRPr sz="3200" dirty="0">
              <a:latin typeface="Comic Sans MS" panose="030F0702030302020204" pitchFamily="66" charset="0"/>
              <a:cs typeface="Calibri"/>
            </a:endParaRPr>
          </a:p>
          <a:p>
            <a:pPr marL="384810" indent="-372745">
              <a:lnSpc>
                <a:spcPts val="3685"/>
              </a:lnSpc>
              <a:buFont typeface="Arial Unicode MS"/>
              <a:buChar char="▪"/>
              <a:tabLst>
                <a:tab pos="384810" algn="l"/>
                <a:tab pos="385445" algn="l"/>
              </a:tabLst>
            </a:pPr>
            <a:r>
              <a:rPr sz="3200" spc="-5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SHIFT:</a:t>
            </a:r>
            <a:r>
              <a:rPr sz="3200" spc="-15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 </a:t>
            </a:r>
            <a:r>
              <a:rPr sz="3200" spc="-10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Remove</a:t>
            </a:r>
            <a:r>
              <a:rPr sz="3200" spc="-15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 </a:t>
            </a:r>
            <a:r>
              <a:rPr sz="3200" spc="-5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b1</a:t>
            </a:r>
            <a:r>
              <a:rPr sz="3200" spc="-15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 </a:t>
            </a:r>
            <a:r>
              <a:rPr sz="3200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and</a:t>
            </a:r>
            <a:r>
              <a:rPr sz="3200" spc="-10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 </a:t>
            </a:r>
            <a:r>
              <a:rPr sz="3200" spc="-5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push</a:t>
            </a:r>
            <a:r>
              <a:rPr sz="3200" spc="-10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 </a:t>
            </a:r>
            <a:r>
              <a:rPr sz="3200" spc="-5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it</a:t>
            </a:r>
            <a:r>
              <a:rPr sz="3200" spc="-15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 </a:t>
            </a:r>
            <a:r>
              <a:rPr sz="3200" spc="-5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to</a:t>
            </a:r>
            <a:r>
              <a:rPr sz="3200" spc="-15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 </a:t>
            </a:r>
            <a:r>
              <a:rPr sz="3200" spc="-5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be</a:t>
            </a:r>
            <a:r>
              <a:rPr sz="3200" spc="-10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 </a:t>
            </a:r>
            <a:r>
              <a:rPr sz="3200" spc="-5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s1.</a:t>
            </a:r>
            <a:endParaRPr sz="3200" dirty="0">
              <a:latin typeface="Comic Sans MS" panose="030F0702030302020204" pitchFamily="66" charset="0"/>
              <a:cs typeface="Calibri"/>
            </a:endParaRPr>
          </a:p>
          <a:p>
            <a:pPr marL="384810" indent="-372745">
              <a:lnSpc>
                <a:spcPts val="3829"/>
              </a:lnSpc>
              <a:buFont typeface="Arial Unicode MS"/>
              <a:buChar char="▪"/>
              <a:tabLst>
                <a:tab pos="384810" algn="l"/>
                <a:tab pos="385445" algn="l"/>
              </a:tabLst>
            </a:pPr>
            <a:r>
              <a:rPr sz="3200" spc="-10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REDUCE:</a:t>
            </a:r>
            <a:r>
              <a:rPr sz="3200" spc="-30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 </a:t>
            </a:r>
            <a:r>
              <a:rPr sz="3200" spc="-5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Pop</a:t>
            </a:r>
            <a:r>
              <a:rPr sz="3200" spc="-20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 </a:t>
            </a:r>
            <a:r>
              <a:rPr sz="3200" spc="-10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the</a:t>
            </a:r>
            <a:r>
              <a:rPr sz="3200" spc="-30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 </a:t>
            </a:r>
            <a:r>
              <a:rPr sz="3200" spc="-5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stack.</a:t>
            </a:r>
            <a:endParaRPr sz="3200" dirty="0">
              <a:latin typeface="Comic Sans MS" panose="030F0702030302020204" pitchFamily="66" charset="0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43777" y="1351112"/>
            <a:ext cx="4299947" cy="1925487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90801" y="203072"/>
            <a:ext cx="4870194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Arc-Eager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3800" y="2748025"/>
            <a:ext cx="12144375" cy="4019550"/>
            <a:chOff x="23800" y="2748025"/>
            <a:chExt cx="12144375" cy="401955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3800" y="2748025"/>
              <a:ext cx="12144374" cy="401954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3672720" y="2872519"/>
              <a:ext cx="637540" cy="357505"/>
            </a:xfrm>
            <a:custGeom>
              <a:avLst/>
              <a:gdLst/>
              <a:ahLst/>
              <a:cxnLst/>
              <a:rect l="l" t="t" r="r" b="b"/>
              <a:pathLst>
                <a:path w="637539" h="357505">
                  <a:moveTo>
                    <a:pt x="0" y="356974"/>
                  </a:moveTo>
                  <a:lnTo>
                    <a:pt x="20875" y="335442"/>
                  </a:lnTo>
                  <a:lnTo>
                    <a:pt x="47615" y="304829"/>
                  </a:lnTo>
                  <a:lnTo>
                    <a:pt x="79220" y="267435"/>
                  </a:lnTo>
                  <a:lnTo>
                    <a:pt x="114692" y="225557"/>
                  </a:lnTo>
                  <a:lnTo>
                    <a:pt x="153034" y="181496"/>
                  </a:lnTo>
                  <a:lnTo>
                    <a:pt x="193247" y="137550"/>
                  </a:lnTo>
                  <a:lnTo>
                    <a:pt x="234333" y="96017"/>
                  </a:lnTo>
                  <a:lnTo>
                    <a:pt x="275295" y="59197"/>
                  </a:lnTo>
                  <a:lnTo>
                    <a:pt x="315133" y="29388"/>
                  </a:lnTo>
                  <a:lnTo>
                    <a:pt x="352852" y="8890"/>
                  </a:lnTo>
                  <a:lnTo>
                    <a:pt x="387451" y="0"/>
                  </a:lnTo>
                  <a:lnTo>
                    <a:pt x="424397" y="5123"/>
                  </a:lnTo>
                  <a:lnTo>
                    <a:pt x="462728" y="23658"/>
                  </a:lnTo>
                  <a:lnTo>
                    <a:pt x="501612" y="52697"/>
                  </a:lnTo>
                  <a:lnTo>
                    <a:pt x="540219" y="89335"/>
                  </a:lnTo>
                  <a:lnTo>
                    <a:pt x="577719" y="130664"/>
                  </a:lnTo>
                  <a:lnTo>
                    <a:pt x="611132" y="171086"/>
                  </a:lnTo>
                  <a:lnTo>
                    <a:pt x="632124" y="197722"/>
                  </a:lnTo>
                  <a:lnTo>
                    <a:pt x="637365" y="204492"/>
                  </a:lnTo>
                </a:path>
              </a:pathLst>
            </a:custGeom>
            <a:ln w="38099">
              <a:solidFill>
                <a:srgbClr val="98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30772" y="2997698"/>
              <a:ext cx="145494" cy="156542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3755876" y="3511129"/>
              <a:ext cx="636905" cy="349885"/>
            </a:xfrm>
            <a:custGeom>
              <a:avLst/>
              <a:gdLst/>
              <a:ahLst/>
              <a:cxnLst/>
              <a:rect l="l" t="t" r="r" b="b"/>
              <a:pathLst>
                <a:path w="636904" h="349885">
                  <a:moveTo>
                    <a:pt x="636398" y="349881"/>
                  </a:moveTo>
                  <a:lnTo>
                    <a:pt x="615522" y="328777"/>
                  </a:lnTo>
                  <a:lnTo>
                    <a:pt x="588783" y="298772"/>
                  </a:lnTo>
                  <a:lnTo>
                    <a:pt x="557178" y="262121"/>
                  </a:lnTo>
                  <a:lnTo>
                    <a:pt x="521706" y="221076"/>
                  </a:lnTo>
                  <a:lnTo>
                    <a:pt x="483364" y="177890"/>
                  </a:lnTo>
                  <a:lnTo>
                    <a:pt x="443151" y="134817"/>
                  </a:lnTo>
                  <a:lnTo>
                    <a:pt x="402065" y="94110"/>
                  </a:lnTo>
                  <a:lnTo>
                    <a:pt x="361103" y="58021"/>
                  </a:lnTo>
                  <a:lnTo>
                    <a:pt x="321264" y="28804"/>
                  </a:lnTo>
                  <a:lnTo>
                    <a:pt x="283546" y="8713"/>
                  </a:lnTo>
                  <a:lnTo>
                    <a:pt x="248947" y="0"/>
                  </a:lnTo>
                  <a:lnTo>
                    <a:pt x="212000" y="5021"/>
                  </a:lnTo>
                  <a:lnTo>
                    <a:pt x="173670" y="23187"/>
                  </a:lnTo>
                  <a:lnTo>
                    <a:pt x="134786" y="51650"/>
                  </a:lnTo>
                  <a:lnTo>
                    <a:pt x="96179" y="87560"/>
                  </a:lnTo>
                  <a:lnTo>
                    <a:pt x="58678" y="128067"/>
                  </a:lnTo>
                  <a:lnTo>
                    <a:pt x="25266" y="167686"/>
                  </a:lnTo>
                  <a:lnTo>
                    <a:pt x="4274" y="193794"/>
                  </a:lnTo>
                  <a:lnTo>
                    <a:pt x="0" y="199204"/>
                  </a:lnTo>
                </a:path>
              </a:pathLst>
            </a:custGeom>
            <a:ln w="38099">
              <a:solidFill>
                <a:srgbClr val="98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689141" y="3630962"/>
              <a:ext cx="146106" cy="15614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65450" y="1028699"/>
            <a:ext cx="7516259" cy="559059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710291" y="203072"/>
            <a:ext cx="5121818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Beam</a:t>
            </a:r>
            <a:r>
              <a:rPr spc="-90" dirty="0"/>
              <a:t> </a:t>
            </a:r>
            <a:r>
              <a:rPr spc="-5" dirty="0"/>
              <a:t>Search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86000" y="203072"/>
            <a:ext cx="6174104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Parsing</a:t>
            </a:r>
            <a:r>
              <a:rPr spc="-90" dirty="0"/>
              <a:t> </a:t>
            </a:r>
            <a:r>
              <a:rPr dirty="0"/>
              <a:t>algorithms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67392" y="1309623"/>
            <a:ext cx="9712960" cy="5316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4810" indent="-372745">
              <a:lnSpc>
                <a:spcPct val="100000"/>
              </a:lnSpc>
              <a:spcBef>
                <a:spcPts val="100"/>
              </a:spcBef>
              <a:buFont typeface="Arial Unicode MS"/>
              <a:buChar char="▪"/>
              <a:tabLst>
                <a:tab pos="384810" algn="l"/>
                <a:tab pos="385445" algn="l"/>
              </a:tabLst>
            </a:pPr>
            <a:r>
              <a:rPr sz="3200" spc="-5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Transition</a:t>
            </a:r>
            <a:r>
              <a:rPr sz="3200" spc="-45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 </a:t>
            </a:r>
            <a:r>
              <a:rPr sz="3200" spc="-5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based</a:t>
            </a:r>
            <a:endParaRPr sz="3200" dirty="0">
              <a:latin typeface="Comic Sans MS" panose="030F0702030302020204" pitchFamily="66" charset="0"/>
              <a:cs typeface="Calibri"/>
            </a:endParaRPr>
          </a:p>
          <a:p>
            <a:pPr marL="842010" lvl="1" indent="-354965">
              <a:lnSpc>
                <a:spcPct val="100000"/>
              </a:lnSpc>
              <a:spcBef>
                <a:spcPts val="35"/>
              </a:spcBef>
              <a:buFont typeface="Arial Unicode MS"/>
              <a:buChar char="▪"/>
              <a:tabLst>
                <a:tab pos="842010" algn="l"/>
                <a:tab pos="842644" algn="l"/>
              </a:tabLst>
            </a:pPr>
            <a:r>
              <a:rPr sz="2800" spc="-5" dirty="0">
                <a:latin typeface="Comic Sans MS" panose="030F0702030302020204" pitchFamily="66" charset="0"/>
                <a:cs typeface="Calibri"/>
              </a:rPr>
              <a:t>greedy</a:t>
            </a:r>
            <a:r>
              <a:rPr sz="2800" spc="-1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choice</a:t>
            </a:r>
            <a:r>
              <a:rPr sz="2800" spc="-1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of local</a:t>
            </a:r>
            <a:r>
              <a:rPr sz="2800" spc="-10" dirty="0">
                <a:latin typeface="Comic Sans MS" panose="030F0702030302020204" pitchFamily="66" charset="0"/>
                <a:cs typeface="Calibri"/>
              </a:rPr>
              <a:t> transitions</a:t>
            </a:r>
            <a:r>
              <a:rPr sz="2800" spc="-1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guided by</a:t>
            </a:r>
            <a:r>
              <a:rPr sz="2800" spc="-1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dirty="0">
                <a:latin typeface="Comic Sans MS" panose="030F0702030302020204" pitchFamily="66" charset="0"/>
                <a:cs typeface="Calibri"/>
              </a:rPr>
              <a:t>a</a:t>
            </a:r>
            <a:r>
              <a:rPr sz="2800" spc="-1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10" dirty="0">
                <a:latin typeface="Comic Sans MS" panose="030F0702030302020204" pitchFamily="66" charset="0"/>
                <a:cs typeface="Calibri"/>
              </a:rPr>
              <a:t>goodclassifier</a:t>
            </a:r>
            <a:endParaRPr sz="2800" dirty="0">
              <a:latin typeface="Comic Sans MS" panose="030F0702030302020204" pitchFamily="66" charset="0"/>
              <a:cs typeface="Calibri"/>
            </a:endParaRPr>
          </a:p>
          <a:p>
            <a:pPr marL="842010" lvl="1" indent="-354965">
              <a:lnSpc>
                <a:spcPct val="100000"/>
              </a:lnSpc>
              <a:spcBef>
                <a:spcPts val="15"/>
              </a:spcBef>
              <a:buFont typeface="Arial Unicode MS"/>
              <a:buChar char="▪"/>
              <a:tabLst>
                <a:tab pos="842010" algn="l"/>
                <a:tab pos="842644" algn="l"/>
              </a:tabLst>
            </a:pPr>
            <a:r>
              <a:rPr sz="2800" spc="-5" dirty="0">
                <a:latin typeface="Comic Sans MS" panose="030F0702030302020204" pitchFamily="66" charset="0"/>
                <a:cs typeface="Calibri"/>
              </a:rPr>
              <a:t>deterministic</a:t>
            </a:r>
            <a:endParaRPr sz="2800" dirty="0">
              <a:latin typeface="Comic Sans MS" panose="030F0702030302020204" pitchFamily="66" charset="0"/>
              <a:cs typeface="Calibri"/>
            </a:endParaRPr>
          </a:p>
          <a:p>
            <a:pPr marL="842010" lvl="1" indent="-354965">
              <a:lnSpc>
                <a:spcPts val="3360"/>
              </a:lnSpc>
              <a:spcBef>
                <a:spcPts val="15"/>
              </a:spcBef>
              <a:buFont typeface="Arial Unicode MS"/>
              <a:buChar char="▪"/>
              <a:tabLst>
                <a:tab pos="842010" algn="l"/>
                <a:tab pos="842644" algn="l"/>
                <a:tab pos="4042410" algn="l"/>
              </a:tabLst>
            </a:pPr>
            <a:r>
              <a:rPr sz="2800" spc="-10" dirty="0">
                <a:latin typeface="Comic Sans MS" panose="030F0702030302020204" pitchFamily="66" charset="0"/>
                <a:cs typeface="Calibri"/>
              </a:rPr>
              <a:t>MaltParser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(Nivre</a:t>
            </a:r>
            <a:r>
              <a:rPr sz="280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et	</a:t>
            </a:r>
            <a:r>
              <a:rPr sz="2800" dirty="0">
                <a:latin typeface="Comic Sans MS" panose="030F0702030302020204" pitchFamily="66" charset="0"/>
                <a:cs typeface="Calibri"/>
              </a:rPr>
              <a:t>al.</a:t>
            </a:r>
            <a:r>
              <a:rPr sz="2800" spc="26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2008),</a:t>
            </a:r>
            <a:r>
              <a:rPr sz="2800" spc="-1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Stack</a:t>
            </a:r>
            <a:r>
              <a:rPr sz="2800" spc="-1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LSTM</a:t>
            </a:r>
            <a:r>
              <a:rPr sz="2800" spc="-1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(Dyer</a:t>
            </a:r>
            <a:r>
              <a:rPr sz="2800" spc="-1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et</a:t>
            </a:r>
            <a:r>
              <a:rPr sz="2800" spc="-1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dirty="0">
                <a:latin typeface="Comic Sans MS" panose="030F0702030302020204" pitchFamily="66" charset="0"/>
                <a:cs typeface="Calibri"/>
              </a:rPr>
              <a:t>al.</a:t>
            </a:r>
            <a:r>
              <a:rPr sz="2800" spc="-1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2015)</a:t>
            </a:r>
            <a:endParaRPr sz="2800" dirty="0">
              <a:latin typeface="Comic Sans MS" panose="030F0702030302020204" pitchFamily="66" charset="0"/>
              <a:cs typeface="Calibri"/>
            </a:endParaRPr>
          </a:p>
          <a:p>
            <a:pPr marL="384810" indent="-372745">
              <a:lnSpc>
                <a:spcPct val="100000"/>
              </a:lnSpc>
              <a:buFont typeface="Arial Unicode MS"/>
              <a:buChar char="▪"/>
              <a:tabLst>
                <a:tab pos="384810" algn="l"/>
                <a:tab pos="385445" algn="l"/>
              </a:tabLst>
            </a:pPr>
            <a:r>
              <a:rPr sz="3200" spc="-10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Graph</a:t>
            </a:r>
            <a:r>
              <a:rPr sz="3200" spc="-50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 </a:t>
            </a:r>
            <a:r>
              <a:rPr sz="3200" spc="-5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based</a:t>
            </a:r>
            <a:endParaRPr sz="3200" dirty="0">
              <a:latin typeface="Comic Sans MS" panose="030F0702030302020204" pitchFamily="66" charset="0"/>
              <a:cs typeface="Calibri"/>
            </a:endParaRPr>
          </a:p>
          <a:p>
            <a:pPr marL="842010" lvl="1" indent="-354965">
              <a:lnSpc>
                <a:spcPct val="100000"/>
              </a:lnSpc>
              <a:buFont typeface="Arial Unicode MS"/>
              <a:buChar char="▪"/>
              <a:tabLst>
                <a:tab pos="842010" algn="l"/>
                <a:tab pos="842644" algn="l"/>
              </a:tabLst>
            </a:pPr>
            <a:r>
              <a:rPr sz="2800" spc="-10" dirty="0">
                <a:latin typeface="Comic Sans MS" panose="030F0702030302020204" pitchFamily="66" charset="0"/>
                <a:cs typeface="Calibri"/>
              </a:rPr>
              <a:t>Minimum</a:t>
            </a:r>
            <a:r>
              <a:rPr sz="2800" spc="-2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Spanning</a:t>
            </a:r>
            <a:r>
              <a:rPr sz="2800" spc="-1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Tree</a:t>
            </a:r>
            <a:r>
              <a:rPr sz="2800" spc="-1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for</a:t>
            </a:r>
            <a:r>
              <a:rPr sz="2800" spc="-2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dirty="0">
                <a:latin typeface="Comic Sans MS" panose="030F0702030302020204" pitchFamily="66" charset="0"/>
                <a:cs typeface="Calibri"/>
              </a:rPr>
              <a:t>a</a:t>
            </a:r>
            <a:r>
              <a:rPr sz="2800" spc="-1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sentence</a:t>
            </a:r>
            <a:endParaRPr sz="2800" dirty="0">
              <a:latin typeface="Comic Sans MS" panose="030F0702030302020204" pitchFamily="66" charset="0"/>
              <a:cs typeface="Calibri"/>
            </a:endParaRPr>
          </a:p>
          <a:p>
            <a:pPr marL="842010" lvl="1" indent="-354965">
              <a:lnSpc>
                <a:spcPct val="100000"/>
              </a:lnSpc>
              <a:spcBef>
                <a:spcPts val="15"/>
              </a:spcBef>
              <a:buFont typeface="Arial Unicode MS"/>
              <a:buChar char="▪"/>
              <a:tabLst>
                <a:tab pos="842010" algn="l"/>
                <a:tab pos="842644" algn="l"/>
              </a:tabLst>
            </a:pPr>
            <a:r>
              <a:rPr sz="2800" spc="-5" dirty="0">
                <a:latin typeface="Comic Sans MS" panose="030F0702030302020204" pitchFamily="66" charset="0"/>
                <a:cs typeface="Calibri"/>
              </a:rPr>
              <a:t>non-projective</a:t>
            </a:r>
            <a:endParaRPr sz="2800" dirty="0">
              <a:latin typeface="Comic Sans MS" panose="030F0702030302020204" pitchFamily="66" charset="0"/>
              <a:cs typeface="Calibri"/>
            </a:endParaRPr>
          </a:p>
          <a:p>
            <a:pPr marL="842010" lvl="1" indent="-354965">
              <a:lnSpc>
                <a:spcPct val="100000"/>
              </a:lnSpc>
              <a:spcBef>
                <a:spcPts val="15"/>
              </a:spcBef>
              <a:buFont typeface="Arial Unicode MS"/>
              <a:buChar char="▪"/>
              <a:tabLst>
                <a:tab pos="842010" algn="l"/>
                <a:tab pos="842644" algn="l"/>
              </a:tabLst>
            </a:pPr>
            <a:r>
              <a:rPr sz="2800" spc="-5" dirty="0">
                <a:latin typeface="Comic Sans MS" panose="030F0702030302020204" pitchFamily="66" charset="0"/>
                <a:cs typeface="Calibri"/>
              </a:rPr>
              <a:t>globally</a:t>
            </a:r>
            <a:r>
              <a:rPr sz="2800" spc="-4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optimized</a:t>
            </a:r>
            <a:endParaRPr sz="2800" dirty="0">
              <a:latin typeface="Comic Sans MS" panose="030F0702030302020204" pitchFamily="66" charset="0"/>
              <a:cs typeface="Calibri"/>
            </a:endParaRPr>
          </a:p>
          <a:p>
            <a:pPr marL="842010" lvl="1" indent="-354965">
              <a:lnSpc>
                <a:spcPct val="100000"/>
              </a:lnSpc>
              <a:spcBef>
                <a:spcPts val="15"/>
              </a:spcBef>
              <a:buFont typeface="Arial Unicode MS"/>
              <a:buChar char="▪"/>
              <a:tabLst>
                <a:tab pos="842010" algn="l"/>
                <a:tab pos="842644" algn="l"/>
              </a:tabLst>
            </a:pPr>
            <a:r>
              <a:rPr sz="2800" spc="-10" dirty="0">
                <a:latin typeface="Comic Sans MS" panose="030F0702030302020204" pitchFamily="66" charset="0"/>
                <a:cs typeface="Calibri"/>
              </a:rPr>
              <a:t>McDonald</a:t>
            </a:r>
            <a:r>
              <a:rPr sz="2800" spc="-2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et</a:t>
            </a:r>
            <a:r>
              <a:rPr sz="2800" spc="-2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dirty="0">
                <a:latin typeface="Comic Sans MS" panose="030F0702030302020204" pitchFamily="66" charset="0"/>
                <a:cs typeface="Calibri"/>
              </a:rPr>
              <a:t>al.’s</a:t>
            </a:r>
            <a:r>
              <a:rPr sz="2800" spc="-2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(2005)</a:t>
            </a:r>
            <a:r>
              <a:rPr sz="2800" spc="-2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MSTParser</a:t>
            </a:r>
            <a:endParaRPr sz="2800" dirty="0">
              <a:latin typeface="Comic Sans MS" panose="030F0702030302020204" pitchFamily="66" charset="0"/>
              <a:cs typeface="Calibri"/>
            </a:endParaRPr>
          </a:p>
          <a:p>
            <a:pPr marL="842010" lvl="1" indent="-354965">
              <a:lnSpc>
                <a:spcPct val="100000"/>
              </a:lnSpc>
              <a:spcBef>
                <a:spcPts val="15"/>
              </a:spcBef>
              <a:buFont typeface="Arial Unicode MS"/>
              <a:buChar char="▪"/>
              <a:tabLst>
                <a:tab pos="842010" algn="l"/>
                <a:tab pos="842644" algn="l"/>
              </a:tabLst>
            </a:pPr>
            <a:r>
              <a:rPr sz="2800" spc="-10" dirty="0">
                <a:latin typeface="Comic Sans MS" panose="030F0702030302020204" pitchFamily="66" charset="0"/>
                <a:cs typeface="Calibri"/>
              </a:rPr>
              <a:t>Martins</a:t>
            </a:r>
            <a:r>
              <a:rPr sz="2800" spc="-2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et</a:t>
            </a:r>
            <a:r>
              <a:rPr sz="2800" spc="-1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dirty="0">
                <a:latin typeface="Comic Sans MS" panose="030F0702030302020204" pitchFamily="66" charset="0"/>
                <a:cs typeface="Calibri"/>
              </a:rPr>
              <a:t>al.’s</a:t>
            </a:r>
            <a:r>
              <a:rPr sz="2800" spc="-1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(2009)</a:t>
            </a:r>
            <a:r>
              <a:rPr sz="2800" spc="-2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Turbo</a:t>
            </a:r>
            <a:r>
              <a:rPr sz="2800" spc="-1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Parser</a:t>
            </a:r>
            <a:endParaRPr sz="2800" dirty="0">
              <a:latin typeface="Comic Sans MS" panose="030F0702030302020204" pitchFamily="66" charset="0"/>
              <a:cs typeface="Calibri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157715" y="2597392"/>
            <a:ext cx="753094" cy="34601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129217" y="1618708"/>
            <a:ext cx="441001" cy="447786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8956829" y="1618708"/>
            <a:ext cx="734318" cy="447830"/>
            <a:chOff x="14769769" y="2669369"/>
            <a:chExt cx="1210945" cy="738505"/>
          </a:xfrm>
        </p:grpSpPr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69769" y="2669369"/>
              <a:ext cx="727243" cy="73843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253116" y="2669369"/>
              <a:ext cx="727243" cy="738432"/>
            </a:xfrm>
            <a:prstGeom prst="rect">
              <a:avLst/>
            </a:prstGeom>
          </p:spPr>
        </p:pic>
      </p:grpSp>
      <p:grpSp>
        <p:nvGrpSpPr>
          <p:cNvPr id="7" name="object 7"/>
          <p:cNvGrpSpPr/>
          <p:nvPr/>
        </p:nvGrpSpPr>
        <p:grpSpPr>
          <a:xfrm>
            <a:off x="9543027" y="1618708"/>
            <a:ext cx="734318" cy="447830"/>
            <a:chOff x="15736453" y="2669369"/>
            <a:chExt cx="1210945" cy="738505"/>
          </a:xfrm>
        </p:grpSpPr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219789" y="2669369"/>
              <a:ext cx="727243" cy="738432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736453" y="2669369"/>
              <a:ext cx="727243" cy="738432"/>
            </a:xfrm>
            <a:prstGeom prst="rect">
              <a:avLst/>
            </a:prstGeom>
          </p:spPr>
        </p:pic>
      </p:grpSp>
      <p:grpSp>
        <p:nvGrpSpPr>
          <p:cNvPr id="10" name="object 10"/>
          <p:cNvGrpSpPr/>
          <p:nvPr/>
        </p:nvGrpSpPr>
        <p:grpSpPr>
          <a:xfrm>
            <a:off x="7572766" y="2473572"/>
            <a:ext cx="393536" cy="1000782"/>
            <a:chOff x="12487347" y="4079103"/>
            <a:chExt cx="648970" cy="1650364"/>
          </a:xfrm>
        </p:grpSpPr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487347" y="4431536"/>
              <a:ext cx="648925" cy="592983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487347" y="4783970"/>
              <a:ext cx="648925" cy="592983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487347" y="4079103"/>
              <a:ext cx="648925" cy="592983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487347" y="5136403"/>
              <a:ext cx="648925" cy="592983"/>
            </a:xfrm>
            <a:prstGeom prst="rect">
              <a:avLst/>
            </a:prstGeom>
          </p:spPr>
        </p:pic>
      </p:grpSp>
      <p:grpSp>
        <p:nvGrpSpPr>
          <p:cNvPr id="15" name="object 15"/>
          <p:cNvGrpSpPr/>
          <p:nvPr/>
        </p:nvGrpSpPr>
        <p:grpSpPr>
          <a:xfrm>
            <a:off x="7572766" y="3328436"/>
            <a:ext cx="393536" cy="570281"/>
            <a:chOff x="12487347" y="5488837"/>
            <a:chExt cx="648970" cy="940435"/>
          </a:xfrm>
        </p:grpSpPr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487347" y="5841271"/>
              <a:ext cx="648925" cy="587389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487347" y="5488837"/>
              <a:ext cx="648925" cy="592983"/>
            </a:xfrm>
            <a:prstGeom prst="rect">
              <a:avLst/>
            </a:prstGeom>
          </p:spPr>
        </p:pic>
      </p:grpSp>
      <p:grpSp>
        <p:nvGrpSpPr>
          <p:cNvPr id="18" name="object 18"/>
          <p:cNvGrpSpPr/>
          <p:nvPr/>
        </p:nvGrpSpPr>
        <p:grpSpPr>
          <a:xfrm>
            <a:off x="8732938" y="2270033"/>
            <a:ext cx="895660" cy="997702"/>
            <a:chOff x="14400556" y="3743452"/>
            <a:chExt cx="1477010" cy="1645285"/>
          </a:xfrm>
        </p:grpSpPr>
        <p:pic>
          <p:nvPicPr>
            <p:cNvPr id="19" name="object 19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400556" y="3743452"/>
              <a:ext cx="1476863" cy="1644690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4518039" y="4755999"/>
              <a:ext cx="1241908" cy="570606"/>
            </a:xfrm>
            <a:prstGeom prst="rect">
              <a:avLst/>
            </a:prstGeom>
          </p:spPr>
        </p:pic>
      </p:grpSp>
      <p:grpSp>
        <p:nvGrpSpPr>
          <p:cNvPr id="21" name="object 21"/>
          <p:cNvGrpSpPr/>
          <p:nvPr/>
        </p:nvGrpSpPr>
        <p:grpSpPr>
          <a:xfrm>
            <a:off x="10225487" y="2638026"/>
            <a:ext cx="617644" cy="203699"/>
            <a:chOff x="16861880" y="4350299"/>
            <a:chExt cx="1018540" cy="335915"/>
          </a:xfrm>
        </p:grpSpPr>
        <p:sp>
          <p:nvSpPr>
            <p:cNvPr id="22" name="object 22"/>
            <p:cNvSpPr/>
            <p:nvPr/>
          </p:nvSpPr>
          <p:spPr>
            <a:xfrm>
              <a:off x="16867591" y="4356015"/>
              <a:ext cx="1007110" cy="330200"/>
            </a:xfrm>
            <a:custGeom>
              <a:avLst/>
              <a:gdLst/>
              <a:ahLst/>
              <a:cxnLst/>
              <a:rect l="l" t="t" r="r" b="b"/>
              <a:pathLst>
                <a:path w="1007109" h="330200">
                  <a:moveTo>
                    <a:pt x="1006952" y="0"/>
                  </a:moveTo>
                  <a:lnTo>
                    <a:pt x="0" y="0"/>
                  </a:lnTo>
                  <a:lnTo>
                    <a:pt x="0" y="330056"/>
                  </a:lnTo>
                  <a:lnTo>
                    <a:pt x="1006952" y="330056"/>
                  </a:lnTo>
                  <a:lnTo>
                    <a:pt x="100695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3" name="object 23"/>
            <p:cNvSpPr/>
            <p:nvPr/>
          </p:nvSpPr>
          <p:spPr>
            <a:xfrm>
              <a:off x="16867595" y="4356014"/>
              <a:ext cx="1007110" cy="0"/>
            </a:xfrm>
            <a:custGeom>
              <a:avLst/>
              <a:gdLst/>
              <a:ahLst/>
              <a:cxnLst/>
              <a:rect l="l" t="t" r="r" b="b"/>
              <a:pathLst>
                <a:path w="1007109">
                  <a:moveTo>
                    <a:pt x="0" y="0"/>
                  </a:moveTo>
                  <a:lnTo>
                    <a:pt x="1006952" y="0"/>
                  </a:lnTo>
                </a:path>
              </a:pathLst>
            </a:custGeom>
            <a:ln w="1118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10294580" y="2628702"/>
            <a:ext cx="472859" cy="106205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>
              <a:spcBef>
                <a:spcPts val="64"/>
              </a:spcBef>
            </a:pPr>
            <a:r>
              <a:rPr sz="637" dirty="0">
                <a:latin typeface="Comic Sans MS" panose="030F0702030302020204" pitchFamily="66" charset="0"/>
                <a:cs typeface="Arial"/>
              </a:rPr>
              <a:t>Dependency</a:t>
            </a:r>
          </a:p>
        </p:txBody>
      </p:sp>
      <p:grpSp>
        <p:nvGrpSpPr>
          <p:cNvPr id="25" name="object 25"/>
          <p:cNvGrpSpPr/>
          <p:nvPr/>
        </p:nvGrpSpPr>
        <p:grpSpPr>
          <a:xfrm>
            <a:off x="10196991" y="1659342"/>
            <a:ext cx="300350" cy="312287"/>
            <a:chOff x="16814888" y="2736378"/>
            <a:chExt cx="495300" cy="514984"/>
          </a:xfrm>
        </p:grpSpPr>
        <p:sp>
          <p:nvSpPr>
            <p:cNvPr id="26" name="object 26"/>
            <p:cNvSpPr/>
            <p:nvPr/>
          </p:nvSpPr>
          <p:spPr>
            <a:xfrm>
              <a:off x="16820598" y="2742094"/>
              <a:ext cx="483870" cy="503555"/>
            </a:xfrm>
            <a:custGeom>
              <a:avLst/>
              <a:gdLst/>
              <a:ahLst/>
              <a:cxnLst/>
              <a:rect l="l" t="t" r="r" b="b"/>
              <a:pathLst>
                <a:path w="483869" h="503555">
                  <a:moveTo>
                    <a:pt x="483337" y="0"/>
                  </a:moveTo>
                  <a:lnTo>
                    <a:pt x="0" y="0"/>
                  </a:lnTo>
                  <a:lnTo>
                    <a:pt x="0" y="503476"/>
                  </a:lnTo>
                  <a:lnTo>
                    <a:pt x="483337" y="503476"/>
                  </a:lnTo>
                  <a:lnTo>
                    <a:pt x="48333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7" name="object 27"/>
            <p:cNvSpPr/>
            <p:nvPr/>
          </p:nvSpPr>
          <p:spPr>
            <a:xfrm>
              <a:off x="16820603" y="2742093"/>
              <a:ext cx="483870" cy="503555"/>
            </a:xfrm>
            <a:custGeom>
              <a:avLst/>
              <a:gdLst/>
              <a:ahLst/>
              <a:cxnLst/>
              <a:rect l="l" t="t" r="r" b="b"/>
              <a:pathLst>
                <a:path w="483869" h="503555">
                  <a:moveTo>
                    <a:pt x="0" y="0"/>
                  </a:moveTo>
                  <a:lnTo>
                    <a:pt x="483337" y="0"/>
                  </a:lnTo>
                  <a:lnTo>
                    <a:pt x="483337" y="503476"/>
                  </a:lnTo>
                  <a:lnTo>
                    <a:pt x="0" y="503476"/>
                  </a:lnTo>
                  <a:lnTo>
                    <a:pt x="0" y="0"/>
                  </a:lnTo>
                  <a:close/>
                </a:path>
              </a:pathLst>
            </a:custGeom>
            <a:ln w="1118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10221251" y="2723687"/>
            <a:ext cx="626115" cy="106205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>
              <a:spcBef>
                <a:spcPts val="64"/>
              </a:spcBef>
              <a:tabLst>
                <a:tab pos="139778" algn="l"/>
                <a:tab pos="618028" algn="l"/>
              </a:tabLst>
            </a:pPr>
            <a:r>
              <a:rPr sz="637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637" u="sng" dirty="0">
                <a:uFill>
                  <a:solidFill>
                    <a:srgbClr val="000000"/>
                  </a:solidFill>
                </a:uFill>
                <a:latin typeface="Comic Sans MS" panose="030F0702030302020204" pitchFamily="66" charset="0"/>
                <a:cs typeface="Arial"/>
              </a:rPr>
              <a:t>Relations	</a:t>
            </a:r>
            <a:endParaRPr sz="637" dirty="0">
              <a:latin typeface="Comic Sans MS" panose="030F0702030302020204" pitchFamily="66" charset="0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0283872" y="1750092"/>
            <a:ext cx="119755" cy="106205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>
              <a:spcBef>
                <a:spcPts val="64"/>
              </a:spcBef>
            </a:pPr>
            <a:r>
              <a:rPr sz="637" dirty="0">
                <a:latin typeface="Comic Sans MS" panose="030F0702030302020204" pitchFamily="66" charset="0"/>
                <a:cs typeface="Arial"/>
              </a:rPr>
              <a:t>wn</a:t>
            </a:r>
          </a:p>
        </p:txBody>
      </p:sp>
      <p:grpSp>
        <p:nvGrpSpPr>
          <p:cNvPr id="30" name="object 30"/>
          <p:cNvGrpSpPr/>
          <p:nvPr/>
        </p:nvGrpSpPr>
        <p:grpSpPr>
          <a:xfrm>
            <a:off x="9024607" y="1659342"/>
            <a:ext cx="300350" cy="312287"/>
            <a:chOff x="14881539" y="2736378"/>
            <a:chExt cx="495300" cy="514984"/>
          </a:xfrm>
        </p:grpSpPr>
        <p:sp>
          <p:nvSpPr>
            <p:cNvPr id="31" name="object 31"/>
            <p:cNvSpPr/>
            <p:nvPr/>
          </p:nvSpPr>
          <p:spPr>
            <a:xfrm>
              <a:off x="14887252" y="2742094"/>
              <a:ext cx="483870" cy="503555"/>
            </a:xfrm>
            <a:custGeom>
              <a:avLst/>
              <a:gdLst/>
              <a:ahLst/>
              <a:cxnLst/>
              <a:rect l="l" t="t" r="r" b="b"/>
              <a:pathLst>
                <a:path w="483869" h="503555">
                  <a:moveTo>
                    <a:pt x="483337" y="0"/>
                  </a:moveTo>
                  <a:lnTo>
                    <a:pt x="0" y="0"/>
                  </a:lnTo>
                  <a:lnTo>
                    <a:pt x="0" y="503476"/>
                  </a:lnTo>
                  <a:lnTo>
                    <a:pt x="483337" y="503476"/>
                  </a:lnTo>
                  <a:lnTo>
                    <a:pt x="48333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32" name="object 32"/>
            <p:cNvSpPr/>
            <p:nvPr/>
          </p:nvSpPr>
          <p:spPr>
            <a:xfrm>
              <a:off x="14887254" y="2742093"/>
              <a:ext cx="483870" cy="503555"/>
            </a:xfrm>
            <a:custGeom>
              <a:avLst/>
              <a:gdLst/>
              <a:ahLst/>
              <a:cxnLst/>
              <a:rect l="l" t="t" r="r" b="b"/>
              <a:pathLst>
                <a:path w="483869" h="503555">
                  <a:moveTo>
                    <a:pt x="0" y="0"/>
                  </a:moveTo>
                  <a:lnTo>
                    <a:pt x="483337" y="0"/>
                  </a:lnTo>
                  <a:lnTo>
                    <a:pt x="483337" y="503476"/>
                  </a:lnTo>
                  <a:lnTo>
                    <a:pt x="0" y="503476"/>
                  </a:lnTo>
                  <a:lnTo>
                    <a:pt x="0" y="0"/>
                  </a:lnTo>
                  <a:close/>
                </a:path>
              </a:pathLst>
            </a:custGeom>
            <a:ln w="1118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9111490" y="1750092"/>
            <a:ext cx="119755" cy="106205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>
              <a:spcBef>
                <a:spcPts val="64"/>
              </a:spcBef>
            </a:pPr>
            <a:r>
              <a:rPr sz="637" dirty="0">
                <a:latin typeface="Comic Sans MS" panose="030F0702030302020204" pitchFamily="66" charset="0"/>
                <a:cs typeface="Arial"/>
              </a:rPr>
              <a:t>w1</a:t>
            </a:r>
          </a:p>
        </p:txBody>
      </p:sp>
      <p:grpSp>
        <p:nvGrpSpPr>
          <p:cNvPr id="34" name="object 34"/>
          <p:cNvGrpSpPr/>
          <p:nvPr/>
        </p:nvGrpSpPr>
        <p:grpSpPr>
          <a:xfrm>
            <a:off x="9317703" y="1659342"/>
            <a:ext cx="300350" cy="312287"/>
            <a:chOff x="15364876" y="2736378"/>
            <a:chExt cx="495300" cy="514984"/>
          </a:xfrm>
        </p:grpSpPr>
        <p:sp>
          <p:nvSpPr>
            <p:cNvPr id="35" name="object 35"/>
            <p:cNvSpPr/>
            <p:nvPr/>
          </p:nvSpPr>
          <p:spPr>
            <a:xfrm>
              <a:off x="15370589" y="2742094"/>
              <a:ext cx="483870" cy="503555"/>
            </a:xfrm>
            <a:custGeom>
              <a:avLst/>
              <a:gdLst/>
              <a:ahLst/>
              <a:cxnLst/>
              <a:rect l="l" t="t" r="r" b="b"/>
              <a:pathLst>
                <a:path w="483869" h="503555">
                  <a:moveTo>
                    <a:pt x="483337" y="0"/>
                  </a:moveTo>
                  <a:lnTo>
                    <a:pt x="0" y="0"/>
                  </a:lnTo>
                  <a:lnTo>
                    <a:pt x="0" y="503476"/>
                  </a:lnTo>
                  <a:lnTo>
                    <a:pt x="483337" y="503476"/>
                  </a:lnTo>
                  <a:lnTo>
                    <a:pt x="48333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36" name="object 36"/>
            <p:cNvSpPr/>
            <p:nvPr/>
          </p:nvSpPr>
          <p:spPr>
            <a:xfrm>
              <a:off x="15370591" y="2742093"/>
              <a:ext cx="483870" cy="503555"/>
            </a:xfrm>
            <a:custGeom>
              <a:avLst/>
              <a:gdLst/>
              <a:ahLst/>
              <a:cxnLst/>
              <a:rect l="l" t="t" r="r" b="b"/>
              <a:pathLst>
                <a:path w="483869" h="503555">
                  <a:moveTo>
                    <a:pt x="0" y="0"/>
                  </a:moveTo>
                  <a:lnTo>
                    <a:pt x="483337" y="0"/>
                  </a:lnTo>
                  <a:lnTo>
                    <a:pt x="483337" y="503476"/>
                  </a:lnTo>
                  <a:lnTo>
                    <a:pt x="0" y="503476"/>
                  </a:lnTo>
                  <a:lnTo>
                    <a:pt x="0" y="0"/>
                  </a:lnTo>
                  <a:close/>
                </a:path>
              </a:pathLst>
            </a:custGeom>
            <a:ln w="1118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</p:grpSp>
      <p:sp>
        <p:nvSpPr>
          <p:cNvPr id="37" name="object 37"/>
          <p:cNvSpPr txBox="1"/>
          <p:nvPr/>
        </p:nvSpPr>
        <p:spPr>
          <a:xfrm>
            <a:off x="9404585" y="1750092"/>
            <a:ext cx="119755" cy="106205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>
              <a:spcBef>
                <a:spcPts val="64"/>
              </a:spcBef>
            </a:pPr>
            <a:r>
              <a:rPr sz="637" dirty="0">
                <a:latin typeface="Comic Sans MS" panose="030F0702030302020204" pitchFamily="66" charset="0"/>
                <a:cs typeface="Arial"/>
              </a:rPr>
              <a:t>w2</a:t>
            </a:r>
          </a:p>
        </p:txBody>
      </p:sp>
      <p:grpSp>
        <p:nvGrpSpPr>
          <p:cNvPr id="38" name="object 38"/>
          <p:cNvGrpSpPr/>
          <p:nvPr/>
        </p:nvGrpSpPr>
        <p:grpSpPr>
          <a:xfrm>
            <a:off x="7640542" y="2727922"/>
            <a:ext cx="251447" cy="221027"/>
            <a:chOff x="12599114" y="4498545"/>
            <a:chExt cx="414655" cy="364490"/>
          </a:xfrm>
        </p:grpSpPr>
        <p:sp>
          <p:nvSpPr>
            <p:cNvPr id="39" name="object 39"/>
            <p:cNvSpPr/>
            <p:nvPr/>
          </p:nvSpPr>
          <p:spPr>
            <a:xfrm>
              <a:off x="12604830" y="4504262"/>
              <a:ext cx="403225" cy="353060"/>
            </a:xfrm>
            <a:custGeom>
              <a:avLst/>
              <a:gdLst/>
              <a:ahLst/>
              <a:cxnLst/>
              <a:rect l="l" t="t" r="r" b="b"/>
              <a:pathLst>
                <a:path w="403225" h="353060">
                  <a:moveTo>
                    <a:pt x="402781" y="0"/>
                  </a:moveTo>
                  <a:lnTo>
                    <a:pt x="0" y="0"/>
                  </a:lnTo>
                  <a:lnTo>
                    <a:pt x="0" y="352433"/>
                  </a:lnTo>
                  <a:lnTo>
                    <a:pt x="402781" y="352433"/>
                  </a:lnTo>
                  <a:lnTo>
                    <a:pt x="40278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40" name="object 40"/>
            <p:cNvSpPr/>
            <p:nvPr/>
          </p:nvSpPr>
          <p:spPr>
            <a:xfrm>
              <a:off x="12604829" y="4504260"/>
              <a:ext cx="403225" cy="353060"/>
            </a:xfrm>
            <a:custGeom>
              <a:avLst/>
              <a:gdLst/>
              <a:ahLst/>
              <a:cxnLst/>
              <a:rect l="l" t="t" r="r" b="b"/>
              <a:pathLst>
                <a:path w="403225" h="353060">
                  <a:moveTo>
                    <a:pt x="0" y="0"/>
                  </a:moveTo>
                  <a:lnTo>
                    <a:pt x="402780" y="0"/>
                  </a:lnTo>
                  <a:lnTo>
                    <a:pt x="402780" y="352433"/>
                  </a:lnTo>
                  <a:lnTo>
                    <a:pt x="0" y="352433"/>
                  </a:lnTo>
                  <a:lnTo>
                    <a:pt x="0" y="0"/>
                  </a:lnTo>
                  <a:close/>
                </a:path>
              </a:pathLst>
            </a:custGeom>
            <a:ln w="1118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</p:grpSp>
      <p:grpSp>
        <p:nvGrpSpPr>
          <p:cNvPr id="41" name="object 41"/>
          <p:cNvGrpSpPr/>
          <p:nvPr/>
        </p:nvGrpSpPr>
        <p:grpSpPr>
          <a:xfrm>
            <a:off x="8800715" y="1659342"/>
            <a:ext cx="1403560" cy="1513304"/>
            <a:chOff x="14512325" y="2736378"/>
            <a:chExt cx="2314575" cy="2495550"/>
          </a:xfrm>
        </p:grpSpPr>
        <p:sp>
          <p:nvSpPr>
            <p:cNvPr id="42" name="object 42"/>
            <p:cNvSpPr/>
            <p:nvPr/>
          </p:nvSpPr>
          <p:spPr>
            <a:xfrm>
              <a:off x="16337262" y="2742094"/>
              <a:ext cx="483870" cy="503555"/>
            </a:xfrm>
            <a:custGeom>
              <a:avLst/>
              <a:gdLst/>
              <a:ahLst/>
              <a:cxnLst/>
              <a:rect l="l" t="t" r="r" b="b"/>
              <a:pathLst>
                <a:path w="483869" h="503555">
                  <a:moveTo>
                    <a:pt x="483337" y="0"/>
                  </a:moveTo>
                  <a:lnTo>
                    <a:pt x="0" y="0"/>
                  </a:lnTo>
                  <a:lnTo>
                    <a:pt x="0" y="503476"/>
                  </a:lnTo>
                  <a:lnTo>
                    <a:pt x="483337" y="503476"/>
                  </a:lnTo>
                  <a:lnTo>
                    <a:pt x="48333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43" name="object 43"/>
            <p:cNvSpPr/>
            <p:nvPr/>
          </p:nvSpPr>
          <p:spPr>
            <a:xfrm>
              <a:off x="16337268" y="2742093"/>
              <a:ext cx="483870" cy="503555"/>
            </a:xfrm>
            <a:custGeom>
              <a:avLst/>
              <a:gdLst/>
              <a:ahLst/>
              <a:cxnLst/>
              <a:rect l="l" t="t" r="r" b="b"/>
              <a:pathLst>
                <a:path w="483869" h="503555">
                  <a:moveTo>
                    <a:pt x="0" y="0"/>
                  </a:moveTo>
                  <a:lnTo>
                    <a:pt x="483337" y="0"/>
                  </a:lnTo>
                  <a:lnTo>
                    <a:pt x="483337" y="503476"/>
                  </a:lnTo>
                  <a:lnTo>
                    <a:pt x="0" y="503476"/>
                  </a:lnTo>
                  <a:lnTo>
                    <a:pt x="0" y="0"/>
                  </a:lnTo>
                  <a:close/>
                </a:path>
              </a:pathLst>
            </a:custGeom>
            <a:ln w="1118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44" name="object 44"/>
            <p:cNvSpPr/>
            <p:nvPr/>
          </p:nvSpPr>
          <p:spPr>
            <a:xfrm>
              <a:off x="15853926" y="2742094"/>
              <a:ext cx="483870" cy="503555"/>
            </a:xfrm>
            <a:custGeom>
              <a:avLst/>
              <a:gdLst/>
              <a:ahLst/>
              <a:cxnLst/>
              <a:rect l="l" t="t" r="r" b="b"/>
              <a:pathLst>
                <a:path w="483869" h="503555">
                  <a:moveTo>
                    <a:pt x="483337" y="0"/>
                  </a:moveTo>
                  <a:lnTo>
                    <a:pt x="0" y="0"/>
                  </a:lnTo>
                  <a:lnTo>
                    <a:pt x="0" y="503476"/>
                  </a:lnTo>
                  <a:lnTo>
                    <a:pt x="483337" y="503476"/>
                  </a:lnTo>
                  <a:lnTo>
                    <a:pt x="48333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45" name="object 45"/>
            <p:cNvSpPr/>
            <p:nvPr/>
          </p:nvSpPr>
          <p:spPr>
            <a:xfrm>
              <a:off x="15853930" y="2742093"/>
              <a:ext cx="483870" cy="503555"/>
            </a:xfrm>
            <a:custGeom>
              <a:avLst/>
              <a:gdLst/>
              <a:ahLst/>
              <a:cxnLst/>
              <a:rect l="l" t="t" r="r" b="b"/>
              <a:pathLst>
                <a:path w="483869" h="503555">
                  <a:moveTo>
                    <a:pt x="0" y="0"/>
                  </a:moveTo>
                  <a:lnTo>
                    <a:pt x="483337" y="0"/>
                  </a:lnTo>
                  <a:lnTo>
                    <a:pt x="483337" y="503476"/>
                  </a:lnTo>
                  <a:lnTo>
                    <a:pt x="0" y="503476"/>
                  </a:lnTo>
                  <a:lnTo>
                    <a:pt x="0" y="0"/>
                  </a:lnTo>
                  <a:close/>
                </a:path>
              </a:pathLst>
            </a:custGeom>
            <a:ln w="1118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46" name="object 46"/>
            <p:cNvSpPr/>
            <p:nvPr/>
          </p:nvSpPr>
          <p:spPr>
            <a:xfrm>
              <a:off x="14518040" y="3816178"/>
              <a:ext cx="1242060" cy="1410335"/>
            </a:xfrm>
            <a:custGeom>
              <a:avLst/>
              <a:gdLst/>
              <a:ahLst/>
              <a:cxnLst/>
              <a:rect l="l" t="t" r="r" b="b"/>
              <a:pathLst>
                <a:path w="1242059" h="1410335">
                  <a:moveTo>
                    <a:pt x="1185963" y="0"/>
                  </a:moveTo>
                  <a:lnTo>
                    <a:pt x="55935" y="0"/>
                  </a:lnTo>
                  <a:lnTo>
                    <a:pt x="34164" y="4395"/>
                  </a:lnTo>
                  <a:lnTo>
                    <a:pt x="16384" y="16384"/>
                  </a:lnTo>
                  <a:lnTo>
                    <a:pt x="4396" y="34165"/>
                  </a:lnTo>
                  <a:lnTo>
                    <a:pt x="0" y="55940"/>
                  </a:lnTo>
                  <a:lnTo>
                    <a:pt x="0" y="1353791"/>
                  </a:lnTo>
                  <a:lnTo>
                    <a:pt x="4396" y="1375566"/>
                  </a:lnTo>
                  <a:lnTo>
                    <a:pt x="16384" y="1393348"/>
                  </a:lnTo>
                  <a:lnTo>
                    <a:pt x="34164" y="1405337"/>
                  </a:lnTo>
                  <a:lnTo>
                    <a:pt x="55935" y="1409734"/>
                  </a:lnTo>
                  <a:lnTo>
                    <a:pt x="1185963" y="1409734"/>
                  </a:lnTo>
                  <a:lnTo>
                    <a:pt x="1207736" y="1405337"/>
                  </a:lnTo>
                  <a:lnTo>
                    <a:pt x="1225520" y="1393348"/>
                  </a:lnTo>
                  <a:lnTo>
                    <a:pt x="1237512" y="1375566"/>
                  </a:lnTo>
                  <a:lnTo>
                    <a:pt x="1241909" y="1353791"/>
                  </a:lnTo>
                  <a:lnTo>
                    <a:pt x="1241909" y="55940"/>
                  </a:lnTo>
                  <a:lnTo>
                    <a:pt x="1237512" y="34165"/>
                  </a:lnTo>
                  <a:lnTo>
                    <a:pt x="1225520" y="16384"/>
                  </a:lnTo>
                  <a:lnTo>
                    <a:pt x="1207736" y="4395"/>
                  </a:lnTo>
                  <a:lnTo>
                    <a:pt x="118596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47" name="object 47"/>
            <p:cNvSpPr/>
            <p:nvPr/>
          </p:nvSpPr>
          <p:spPr>
            <a:xfrm>
              <a:off x="14518040" y="3816176"/>
              <a:ext cx="1242060" cy="1410335"/>
            </a:xfrm>
            <a:custGeom>
              <a:avLst/>
              <a:gdLst/>
              <a:ahLst/>
              <a:cxnLst/>
              <a:rect l="l" t="t" r="r" b="b"/>
              <a:pathLst>
                <a:path w="1242059" h="1410335">
                  <a:moveTo>
                    <a:pt x="55941" y="0"/>
                  </a:moveTo>
                  <a:lnTo>
                    <a:pt x="1185966" y="0"/>
                  </a:lnTo>
                  <a:lnTo>
                    <a:pt x="1207741" y="4396"/>
                  </a:lnTo>
                  <a:lnTo>
                    <a:pt x="1225522" y="16385"/>
                  </a:lnTo>
                  <a:lnTo>
                    <a:pt x="1237511" y="34166"/>
                  </a:lnTo>
                  <a:lnTo>
                    <a:pt x="1241908" y="55941"/>
                  </a:lnTo>
                  <a:lnTo>
                    <a:pt x="1241908" y="1353791"/>
                  </a:lnTo>
                  <a:lnTo>
                    <a:pt x="1237511" y="1375566"/>
                  </a:lnTo>
                  <a:lnTo>
                    <a:pt x="1225522" y="1393348"/>
                  </a:lnTo>
                  <a:lnTo>
                    <a:pt x="1207741" y="1405337"/>
                  </a:lnTo>
                  <a:lnTo>
                    <a:pt x="1185966" y="1409733"/>
                  </a:lnTo>
                  <a:lnTo>
                    <a:pt x="55941" y="1409733"/>
                  </a:lnTo>
                  <a:lnTo>
                    <a:pt x="34166" y="1405337"/>
                  </a:lnTo>
                  <a:lnTo>
                    <a:pt x="16385" y="1393348"/>
                  </a:lnTo>
                  <a:lnTo>
                    <a:pt x="4396" y="1375566"/>
                  </a:lnTo>
                  <a:lnTo>
                    <a:pt x="0" y="1353791"/>
                  </a:lnTo>
                  <a:lnTo>
                    <a:pt x="0" y="55941"/>
                  </a:lnTo>
                  <a:lnTo>
                    <a:pt x="4396" y="34166"/>
                  </a:lnTo>
                  <a:lnTo>
                    <a:pt x="16385" y="16385"/>
                  </a:lnTo>
                  <a:lnTo>
                    <a:pt x="34166" y="4396"/>
                  </a:lnTo>
                  <a:lnTo>
                    <a:pt x="55941" y="0"/>
                  </a:lnTo>
                  <a:close/>
                </a:path>
              </a:pathLst>
            </a:custGeom>
            <a:ln w="1118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</p:grpSp>
      <p:sp>
        <p:nvSpPr>
          <p:cNvPr id="48" name="object 48"/>
          <p:cNvSpPr txBox="1"/>
          <p:nvPr/>
        </p:nvSpPr>
        <p:spPr>
          <a:xfrm>
            <a:off x="7712044" y="2772876"/>
            <a:ext cx="101657" cy="106205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>
              <a:spcBef>
                <a:spcPts val="64"/>
              </a:spcBef>
            </a:pPr>
            <a:r>
              <a:rPr sz="637" dirty="0">
                <a:latin typeface="Comic Sans MS" panose="030F0702030302020204" pitchFamily="66" charset="0"/>
                <a:cs typeface="Arial"/>
              </a:rPr>
              <a:t>s2</a:t>
            </a:r>
          </a:p>
        </p:txBody>
      </p:sp>
      <p:grpSp>
        <p:nvGrpSpPr>
          <p:cNvPr id="49" name="object 49"/>
          <p:cNvGrpSpPr/>
          <p:nvPr/>
        </p:nvGrpSpPr>
        <p:grpSpPr>
          <a:xfrm>
            <a:off x="7640542" y="2941637"/>
            <a:ext cx="251447" cy="221027"/>
            <a:chOff x="12599114" y="4850978"/>
            <a:chExt cx="414655" cy="364490"/>
          </a:xfrm>
        </p:grpSpPr>
        <p:sp>
          <p:nvSpPr>
            <p:cNvPr id="50" name="object 50"/>
            <p:cNvSpPr/>
            <p:nvPr/>
          </p:nvSpPr>
          <p:spPr>
            <a:xfrm>
              <a:off x="12604830" y="4856696"/>
              <a:ext cx="403225" cy="353060"/>
            </a:xfrm>
            <a:custGeom>
              <a:avLst/>
              <a:gdLst/>
              <a:ahLst/>
              <a:cxnLst/>
              <a:rect l="l" t="t" r="r" b="b"/>
              <a:pathLst>
                <a:path w="403225" h="353060">
                  <a:moveTo>
                    <a:pt x="402781" y="0"/>
                  </a:moveTo>
                  <a:lnTo>
                    <a:pt x="0" y="0"/>
                  </a:lnTo>
                  <a:lnTo>
                    <a:pt x="0" y="352433"/>
                  </a:lnTo>
                  <a:lnTo>
                    <a:pt x="402781" y="352433"/>
                  </a:lnTo>
                  <a:lnTo>
                    <a:pt x="40278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51" name="object 51"/>
            <p:cNvSpPr/>
            <p:nvPr/>
          </p:nvSpPr>
          <p:spPr>
            <a:xfrm>
              <a:off x="12604829" y="4856693"/>
              <a:ext cx="403225" cy="353060"/>
            </a:xfrm>
            <a:custGeom>
              <a:avLst/>
              <a:gdLst/>
              <a:ahLst/>
              <a:cxnLst/>
              <a:rect l="l" t="t" r="r" b="b"/>
              <a:pathLst>
                <a:path w="403225" h="353060">
                  <a:moveTo>
                    <a:pt x="0" y="0"/>
                  </a:moveTo>
                  <a:lnTo>
                    <a:pt x="402780" y="0"/>
                  </a:lnTo>
                  <a:lnTo>
                    <a:pt x="402780" y="352433"/>
                  </a:lnTo>
                  <a:lnTo>
                    <a:pt x="0" y="352433"/>
                  </a:lnTo>
                  <a:lnTo>
                    <a:pt x="0" y="0"/>
                  </a:lnTo>
                  <a:close/>
                </a:path>
              </a:pathLst>
            </a:custGeom>
            <a:ln w="1118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</p:grpSp>
      <p:sp>
        <p:nvSpPr>
          <p:cNvPr id="52" name="object 52"/>
          <p:cNvSpPr txBox="1"/>
          <p:nvPr/>
        </p:nvSpPr>
        <p:spPr>
          <a:xfrm>
            <a:off x="7721108" y="2986592"/>
            <a:ext cx="83559" cy="106205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>
              <a:spcBef>
                <a:spcPts val="64"/>
              </a:spcBef>
            </a:pPr>
            <a:r>
              <a:rPr sz="637" dirty="0">
                <a:latin typeface="Comic Sans MS" panose="030F0702030302020204" pitchFamily="66" charset="0"/>
                <a:cs typeface="Arial"/>
              </a:rPr>
              <a:t>...</a:t>
            </a:r>
          </a:p>
        </p:txBody>
      </p:sp>
      <p:grpSp>
        <p:nvGrpSpPr>
          <p:cNvPr id="53" name="object 53"/>
          <p:cNvGrpSpPr/>
          <p:nvPr/>
        </p:nvGrpSpPr>
        <p:grpSpPr>
          <a:xfrm>
            <a:off x="7640542" y="2514206"/>
            <a:ext cx="251447" cy="221027"/>
            <a:chOff x="12599114" y="4146112"/>
            <a:chExt cx="414655" cy="364490"/>
          </a:xfrm>
        </p:grpSpPr>
        <p:sp>
          <p:nvSpPr>
            <p:cNvPr id="54" name="object 54"/>
            <p:cNvSpPr/>
            <p:nvPr/>
          </p:nvSpPr>
          <p:spPr>
            <a:xfrm>
              <a:off x="12604830" y="4151829"/>
              <a:ext cx="403225" cy="353060"/>
            </a:xfrm>
            <a:custGeom>
              <a:avLst/>
              <a:gdLst/>
              <a:ahLst/>
              <a:cxnLst/>
              <a:rect l="l" t="t" r="r" b="b"/>
              <a:pathLst>
                <a:path w="403225" h="353060">
                  <a:moveTo>
                    <a:pt x="402781" y="0"/>
                  </a:moveTo>
                  <a:lnTo>
                    <a:pt x="0" y="0"/>
                  </a:lnTo>
                  <a:lnTo>
                    <a:pt x="0" y="352433"/>
                  </a:lnTo>
                  <a:lnTo>
                    <a:pt x="402781" y="352433"/>
                  </a:lnTo>
                  <a:lnTo>
                    <a:pt x="40278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55" name="object 55"/>
            <p:cNvSpPr/>
            <p:nvPr/>
          </p:nvSpPr>
          <p:spPr>
            <a:xfrm>
              <a:off x="12604829" y="4151827"/>
              <a:ext cx="403225" cy="353060"/>
            </a:xfrm>
            <a:custGeom>
              <a:avLst/>
              <a:gdLst/>
              <a:ahLst/>
              <a:cxnLst/>
              <a:rect l="l" t="t" r="r" b="b"/>
              <a:pathLst>
                <a:path w="403225" h="353060">
                  <a:moveTo>
                    <a:pt x="0" y="0"/>
                  </a:moveTo>
                  <a:lnTo>
                    <a:pt x="402780" y="0"/>
                  </a:lnTo>
                  <a:lnTo>
                    <a:pt x="402780" y="352433"/>
                  </a:lnTo>
                  <a:lnTo>
                    <a:pt x="0" y="352433"/>
                  </a:lnTo>
                  <a:lnTo>
                    <a:pt x="0" y="0"/>
                  </a:lnTo>
                  <a:close/>
                </a:path>
              </a:pathLst>
            </a:custGeom>
            <a:ln w="1118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</p:grpSp>
      <p:sp>
        <p:nvSpPr>
          <p:cNvPr id="56" name="object 56"/>
          <p:cNvSpPr txBox="1"/>
          <p:nvPr/>
        </p:nvSpPr>
        <p:spPr>
          <a:xfrm>
            <a:off x="7712044" y="2559160"/>
            <a:ext cx="101657" cy="106205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>
              <a:spcBef>
                <a:spcPts val="64"/>
              </a:spcBef>
            </a:pPr>
            <a:r>
              <a:rPr sz="637" dirty="0">
                <a:latin typeface="Comic Sans MS" panose="030F0702030302020204" pitchFamily="66" charset="0"/>
                <a:cs typeface="Arial"/>
              </a:rPr>
              <a:t>s1</a:t>
            </a:r>
          </a:p>
        </p:txBody>
      </p:sp>
      <p:grpSp>
        <p:nvGrpSpPr>
          <p:cNvPr id="57" name="object 57"/>
          <p:cNvGrpSpPr/>
          <p:nvPr/>
        </p:nvGrpSpPr>
        <p:grpSpPr>
          <a:xfrm>
            <a:off x="7640542" y="3155353"/>
            <a:ext cx="251447" cy="648449"/>
            <a:chOff x="12599114" y="5203411"/>
            <a:chExt cx="414655" cy="1069340"/>
          </a:xfrm>
        </p:grpSpPr>
        <p:sp>
          <p:nvSpPr>
            <p:cNvPr id="58" name="object 58"/>
            <p:cNvSpPr/>
            <p:nvPr/>
          </p:nvSpPr>
          <p:spPr>
            <a:xfrm>
              <a:off x="12604830" y="5209129"/>
              <a:ext cx="403225" cy="353060"/>
            </a:xfrm>
            <a:custGeom>
              <a:avLst/>
              <a:gdLst/>
              <a:ahLst/>
              <a:cxnLst/>
              <a:rect l="l" t="t" r="r" b="b"/>
              <a:pathLst>
                <a:path w="403225" h="353060">
                  <a:moveTo>
                    <a:pt x="402781" y="0"/>
                  </a:moveTo>
                  <a:lnTo>
                    <a:pt x="0" y="0"/>
                  </a:lnTo>
                  <a:lnTo>
                    <a:pt x="0" y="352433"/>
                  </a:lnTo>
                  <a:lnTo>
                    <a:pt x="402781" y="352433"/>
                  </a:lnTo>
                  <a:lnTo>
                    <a:pt x="40278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59" name="object 59"/>
            <p:cNvSpPr/>
            <p:nvPr/>
          </p:nvSpPr>
          <p:spPr>
            <a:xfrm>
              <a:off x="12604829" y="5209126"/>
              <a:ext cx="403225" cy="353060"/>
            </a:xfrm>
            <a:custGeom>
              <a:avLst/>
              <a:gdLst/>
              <a:ahLst/>
              <a:cxnLst/>
              <a:rect l="l" t="t" r="r" b="b"/>
              <a:pathLst>
                <a:path w="403225" h="353060">
                  <a:moveTo>
                    <a:pt x="0" y="0"/>
                  </a:moveTo>
                  <a:lnTo>
                    <a:pt x="402780" y="0"/>
                  </a:lnTo>
                  <a:lnTo>
                    <a:pt x="402780" y="352433"/>
                  </a:lnTo>
                  <a:lnTo>
                    <a:pt x="0" y="352433"/>
                  </a:lnTo>
                  <a:lnTo>
                    <a:pt x="0" y="0"/>
                  </a:lnTo>
                  <a:close/>
                </a:path>
              </a:pathLst>
            </a:custGeom>
            <a:ln w="1118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60" name="object 60"/>
            <p:cNvSpPr/>
            <p:nvPr/>
          </p:nvSpPr>
          <p:spPr>
            <a:xfrm>
              <a:off x="12604830" y="5913996"/>
              <a:ext cx="403225" cy="353060"/>
            </a:xfrm>
            <a:custGeom>
              <a:avLst/>
              <a:gdLst/>
              <a:ahLst/>
              <a:cxnLst/>
              <a:rect l="l" t="t" r="r" b="b"/>
              <a:pathLst>
                <a:path w="403225" h="353060">
                  <a:moveTo>
                    <a:pt x="402781" y="0"/>
                  </a:moveTo>
                  <a:lnTo>
                    <a:pt x="0" y="0"/>
                  </a:lnTo>
                  <a:lnTo>
                    <a:pt x="0" y="352433"/>
                  </a:lnTo>
                  <a:lnTo>
                    <a:pt x="402781" y="352433"/>
                  </a:lnTo>
                  <a:lnTo>
                    <a:pt x="40278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61" name="object 61"/>
            <p:cNvSpPr/>
            <p:nvPr/>
          </p:nvSpPr>
          <p:spPr>
            <a:xfrm>
              <a:off x="12604829" y="5913993"/>
              <a:ext cx="403225" cy="353060"/>
            </a:xfrm>
            <a:custGeom>
              <a:avLst/>
              <a:gdLst/>
              <a:ahLst/>
              <a:cxnLst/>
              <a:rect l="l" t="t" r="r" b="b"/>
              <a:pathLst>
                <a:path w="403225" h="353060">
                  <a:moveTo>
                    <a:pt x="0" y="0"/>
                  </a:moveTo>
                  <a:lnTo>
                    <a:pt x="402780" y="0"/>
                  </a:lnTo>
                  <a:lnTo>
                    <a:pt x="402780" y="352433"/>
                  </a:lnTo>
                  <a:lnTo>
                    <a:pt x="0" y="352433"/>
                  </a:lnTo>
                  <a:lnTo>
                    <a:pt x="0" y="0"/>
                  </a:lnTo>
                  <a:close/>
                </a:path>
              </a:pathLst>
            </a:custGeom>
            <a:ln w="1118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</p:grpSp>
      <p:sp>
        <p:nvSpPr>
          <p:cNvPr id="62" name="object 62"/>
          <p:cNvSpPr txBox="1"/>
          <p:nvPr/>
        </p:nvSpPr>
        <p:spPr>
          <a:xfrm>
            <a:off x="7712044" y="3627740"/>
            <a:ext cx="101657" cy="106205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>
              <a:spcBef>
                <a:spcPts val="64"/>
              </a:spcBef>
            </a:pPr>
            <a:r>
              <a:rPr sz="637" dirty="0">
                <a:latin typeface="Comic Sans MS" panose="030F0702030302020204" pitchFamily="66" charset="0"/>
                <a:cs typeface="Arial"/>
              </a:rPr>
              <a:t>sn</a:t>
            </a:r>
          </a:p>
        </p:txBody>
      </p:sp>
      <p:grpSp>
        <p:nvGrpSpPr>
          <p:cNvPr id="63" name="object 63"/>
          <p:cNvGrpSpPr/>
          <p:nvPr/>
        </p:nvGrpSpPr>
        <p:grpSpPr>
          <a:xfrm>
            <a:off x="7640615" y="3369143"/>
            <a:ext cx="251062" cy="220642"/>
            <a:chOff x="12599235" y="5555966"/>
            <a:chExt cx="414020" cy="363855"/>
          </a:xfrm>
        </p:grpSpPr>
        <p:sp>
          <p:nvSpPr>
            <p:cNvPr id="64" name="object 64"/>
            <p:cNvSpPr/>
            <p:nvPr/>
          </p:nvSpPr>
          <p:spPr>
            <a:xfrm>
              <a:off x="12604830" y="5561562"/>
              <a:ext cx="403225" cy="353060"/>
            </a:xfrm>
            <a:custGeom>
              <a:avLst/>
              <a:gdLst/>
              <a:ahLst/>
              <a:cxnLst/>
              <a:rect l="l" t="t" r="r" b="b"/>
              <a:pathLst>
                <a:path w="403225" h="353060">
                  <a:moveTo>
                    <a:pt x="402781" y="0"/>
                  </a:moveTo>
                  <a:lnTo>
                    <a:pt x="0" y="0"/>
                  </a:lnTo>
                  <a:lnTo>
                    <a:pt x="0" y="352433"/>
                  </a:lnTo>
                  <a:lnTo>
                    <a:pt x="402781" y="352433"/>
                  </a:lnTo>
                  <a:lnTo>
                    <a:pt x="40278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65" name="object 65"/>
            <p:cNvSpPr/>
            <p:nvPr/>
          </p:nvSpPr>
          <p:spPr>
            <a:xfrm>
              <a:off x="12604829" y="5561560"/>
              <a:ext cx="403225" cy="353060"/>
            </a:xfrm>
            <a:custGeom>
              <a:avLst/>
              <a:gdLst/>
              <a:ahLst/>
              <a:cxnLst/>
              <a:rect l="l" t="t" r="r" b="b"/>
              <a:pathLst>
                <a:path w="403225" h="353060">
                  <a:moveTo>
                    <a:pt x="0" y="0"/>
                  </a:moveTo>
                  <a:lnTo>
                    <a:pt x="402780" y="0"/>
                  </a:lnTo>
                  <a:lnTo>
                    <a:pt x="402780" y="352433"/>
                  </a:lnTo>
                  <a:lnTo>
                    <a:pt x="0" y="352433"/>
                  </a:lnTo>
                  <a:lnTo>
                    <a:pt x="0" y="0"/>
                  </a:lnTo>
                  <a:close/>
                </a:path>
              </a:pathLst>
            </a:custGeom>
            <a:ln w="1118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</p:grpSp>
      <p:sp>
        <p:nvSpPr>
          <p:cNvPr id="66" name="object 66"/>
          <p:cNvSpPr txBox="1"/>
          <p:nvPr/>
        </p:nvSpPr>
        <p:spPr>
          <a:xfrm>
            <a:off x="9009766" y="2655840"/>
            <a:ext cx="335391" cy="139231"/>
          </a:xfrm>
          <a:prstGeom prst="rect">
            <a:avLst/>
          </a:prstGeom>
        </p:spPr>
        <p:txBody>
          <a:bodyPr vert="horz" wrap="square" lIns="0" tIns="8471" rIns="0" bIns="0" rtlCol="0">
            <a:spAutoFit/>
          </a:bodyPr>
          <a:lstStyle/>
          <a:p>
            <a:pPr marL="7701">
              <a:spcBef>
                <a:spcPts val="67"/>
              </a:spcBef>
            </a:pPr>
            <a:r>
              <a:rPr sz="849" dirty="0">
                <a:latin typeface="Comic Sans MS" panose="030F0702030302020204" pitchFamily="66" charset="0"/>
                <a:cs typeface="Arial"/>
              </a:rPr>
              <a:t>Parser</a:t>
            </a:r>
          </a:p>
        </p:txBody>
      </p:sp>
      <p:grpSp>
        <p:nvGrpSpPr>
          <p:cNvPr id="67" name="object 67"/>
          <p:cNvGrpSpPr/>
          <p:nvPr/>
        </p:nvGrpSpPr>
        <p:grpSpPr>
          <a:xfrm>
            <a:off x="7952709" y="1981006"/>
            <a:ext cx="2266875" cy="1150957"/>
            <a:chOff x="13113900" y="3266826"/>
            <a:chExt cx="3738245" cy="1898014"/>
          </a:xfrm>
        </p:grpSpPr>
        <p:sp>
          <p:nvSpPr>
            <p:cNvPr id="68" name="object 68"/>
            <p:cNvSpPr/>
            <p:nvPr/>
          </p:nvSpPr>
          <p:spPr>
            <a:xfrm>
              <a:off x="13119494" y="4151828"/>
              <a:ext cx="1393190" cy="705485"/>
            </a:xfrm>
            <a:custGeom>
              <a:avLst/>
              <a:gdLst/>
              <a:ahLst/>
              <a:cxnLst/>
              <a:rect l="l" t="t" r="r" b="b"/>
              <a:pathLst>
                <a:path w="1393190" h="705485">
                  <a:moveTo>
                    <a:pt x="1392950" y="363131"/>
                  </a:moveTo>
                  <a:lnTo>
                    <a:pt x="401656" y="353507"/>
                  </a:lnTo>
                </a:path>
                <a:path w="1393190" h="705485">
                  <a:moveTo>
                    <a:pt x="290897" y="352432"/>
                  </a:moveTo>
                  <a:lnTo>
                    <a:pt x="263987" y="351607"/>
                  </a:lnTo>
                  <a:lnTo>
                    <a:pt x="236370" y="351250"/>
                  </a:lnTo>
                  <a:lnTo>
                    <a:pt x="210164" y="349956"/>
                  </a:lnTo>
                  <a:lnTo>
                    <a:pt x="168704" y="340240"/>
                  </a:lnTo>
                  <a:lnTo>
                    <a:pt x="129287" y="310206"/>
                  </a:lnTo>
                  <a:lnTo>
                    <a:pt x="117560" y="257251"/>
                  </a:lnTo>
                  <a:lnTo>
                    <a:pt x="115368" y="219569"/>
                  </a:lnTo>
                  <a:lnTo>
                    <a:pt x="115470" y="200524"/>
                  </a:lnTo>
                  <a:lnTo>
                    <a:pt x="115978" y="181744"/>
                  </a:lnTo>
                  <a:lnTo>
                    <a:pt x="116282" y="163856"/>
                  </a:lnTo>
                  <a:lnTo>
                    <a:pt x="116430" y="147153"/>
                  </a:lnTo>
                  <a:lnTo>
                    <a:pt x="116677" y="131257"/>
                  </a:lnTo>
                  <a:lnTo>
                    <a:pt x="116726" y="115788"/>
                  </a:lnTo>
                  <a:lnTo>
                    <a:pt x="113536" y="67315"/>
                  </a:lnTo>
                  <a:lnTo>
                    <a:pt x="107823" y="26165"/>
                  </a:lnTo>
                  <a:lnTo>
                    <a:pt x="112031" y="24473"/>
                  </a:lnTo>
                  <a:lnTo>
                    <a:pt x="71323" y="11374"/>
                  </a:lnTo>
                  <a:lnTo>
                    <a:pt x="58204" y="9124"/>
                  </a:lnTo>
                  <a:lnTo>
                    <a:pt x="43203" y="6549"/>
                  </a:lnTo>
                  <a:lnTo>
                    <a:pt x="26277" y="3920"/>
                  </a:lnTo>
                  <a:lnTo>
                    <a:pt x="10762" y="1612"/>
                  </a:lnTo>
                  <a:lnTo>
                    <a:pt x="0" y="0"/>
                  </a:lnTo>
                </a:path>
                <a:path w="1393190" h="705485">
                  <a:moveTo>
                    <a:pt x="290897" y="352432"/>
                  </a:moveTo>
                  <a:lnTo>
                    <a:pt x="263987" y="353257"/>
                  </a:lnTo>
                  <a:lnTo>
                    <a:pt x="236370" y="353614"/>
                  </a:lnTo>
                  <a:lnTo>
                    <a:pt x="210165" y="354909"/>
                  </a:lnTo>
                  <a:lnTo>
                    <a:pt x="168705" y="364625"/>
                  </a:lnTo>
                  <a:lnTo>
                    <a:pt x="129287" y="394658"/>
                  </a:lnTo>
                  <a:lnTo>
                    <a:pt x="117560" y="447611"/>
                  </a:lnTo>
                  <a:lnTo>
                    <a:pt x="115369" y="485292"/>
                  </a:lnTo>
                  <a:lnTo>
                    <a:pt x="115471" y="504337"/>
                  </a:lnTo>
                  <a:lnTo>
                    <a:pt x="115979" y="523117"/>
                  </a:lnTo>
                  <a:lnTo>
                    <a:pt x="116283" y="541006"/>
                  </a:lnTo>
                  <a:lnTo>
                    <a:pt x="116431" y="557710"/>
                  </a:lnTo>
                  <a:lnTo>
                    <a:pt x="116677" y="573606"/>
                  </a:lnTo>
                  <a:lnTo>
                    <a:pt x="116726" y="589074"/>
                  </a:lnTo>
                  <a:lnTo>
                    <a:pt x="113536" y="637549"/>
                  </a:lnTo>
                  <a:lnTo>
                    <a:pt x="107823" y="678700"/>
                  </a:lnTo>
                  <a:lnTo>
                    <a:pt x="112031" y="680392"/>
                  </a:lnTo>
                  <a:lnTo>
                    <a:pt x="71323" y="693491"/>
                  </a:lnTo>
                  <a:lnTo>
                    <a:pt x="58204" y="695741"/>
                  </a:lnTo>
                  <a:lnTo>
                    <a:pt x="43203" y="698316"/>
                  </a:lnTo>
                  <a:lnTo>
                    <a:pt x="26277" y="700944"/>
                  </a:lnTo>
                  <a:lnTo>
                    <a:pt x="10762" y="703252"/>
                  </a:lnTo>
                  <a:lnTo>
                    <a:pt x="0" y="704865"/>
                  </a:lnTo>
                </a:path>
              </a:pathLst>
            </a:custGeom>
            <a:ln w="1118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pic>
          <p:nvPicPr>
            <p:cNvPr id="69" name="object 6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3426054" y="4466178"/>
              <a:ext cx="101016" cy="78315"/>
            </a:xfrm>
            <a:prstGeom prst="rect">
              <a:avLst/>
            </a:prstGeom>
          </p:spPr>
        </p:pic>
        <p:sp>
          <p:nvSpPr>
            <p:cNvPr id="70" name="object 70"/>
            <p:cNvSpPr/>
            <p:nvPr/>
          </p:nvSpPr>
          <p:spPr>
            <a:xfrm>
              <a:off x="15123121" y="3361924"/>
              <a:ext cx="3175" cy="338455"/>
            </a:xfrm>
            <a:custGeom>
              <a:avLst/>
              <a:gdLst/>
              <a:ahLst/>
              <a:cxnLst/>
              <a:rect l="l" t="t" r="r" b="b"/>
              <a:pathLst>
                <a:path w="3175" h="338454">
                  <a:moveTo>
                    <a:pt x="2776" y="0"/>
                  </a:moveTo>
                  <a:lnTo>
                    <a:pt x="0" y="337911"/>
                  </a:lnTo>
                </a:path>
              </a:pathLst>
            </a:custGeom>
            <a:ln w="1118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pic>
          <p:nvPicPr>
            <p:cNvPr id="71" name="object 71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5083963" y="3693965"/>
              <a:ext cx="78316" cy="100968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5086740" y="3266826"/>
              <a:ext cx="78316" cy="100968"/>
            </a:xfrm>
            <a:prstGeom prst="rect">
              <a:avLst/>
            </a:prstGeom>
          </p:spPr>
        </p:pic>
        <p:sp>
          <p:nvSpPr>
            <p:cNvPr id="73" name="object 73"/>
            <p:cNvSpPr/>
            <p:nvPr/>
          </p:nvSpPr>
          <p:spPr>
            <a:xfrm>
              <a:off x="15793512" y="4515448"/>
              <a:ext cx="963930" cy="5080"/>
            </a:xfrm>
            <a:custGeom>
              <a:avLst/>
              <a:gdLst/>
              <a:ahLst/>
              <a:cxnLst/>
              <a:rect l="l" t="t" r="r" b="b"/>
              <a:pathLst>
                <a:path w="963930" h="5079">
                  <a:moveTo>
                    <a:pt x="0" y="0"/>
                  </a:moveTo>
                  <a:lnTo>
                    <a:pt x="963318" y="5016"/>
                  </a:lnTo>
                </a:path>
              </a:pathLst>
            </a:custGeom>
            <a:ln w="1118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pic>
          <p:nvPicPr>
            <p:cNvPr id="74" name="object 74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6751062" y="4481307"/>
              <a:ext cx="100868" cy="78317"/>
            </a:xfrm>
            <a:prstGeom prst="rect">
              <a:avLst/>
            </a:prstGeom>
          </p:spPr>
        </p:pic>
        <p:sp>
          <p:nvSpPr>
            <p:cNvPr id="75" name="object 75"/>
            <p:cNvSpPr/>
            <p:nvPr/>
          </p:nvSpPr>
          <p:spPr>
            <a:xfrm>
              <a:off x="14635512" y="4828724"/>
              <a:ext cx="1007110" cy="330200"/>
            </a:xfrm>
            <a:custGeom>
              <a:avLst/>
              <a:gdLst/>
              <a:ahLst/>
              <a:cxnLst/>
              <a:rect l="l" t="t" r="r" b="b"/>
              <a:pathLst>
                <a:path w="1007109" h="330200">
                  <a:moveTo>
                    <a:pt x="951007" y="0"/>
                  </a:moveTo>
                  <a:lnTo>
                    <a:pt x="55945" y="0"/>
                  </a:lnTo>
                  <a:lnTo>
                    <a:pt x="34168" y="4396"/>
                  </a:lnTo>
                  <a:lnTo>
                    <a:pt x="16385" y="16385"/>
                  </a:lnTo>
                  <a:lnTo>
                    <a:pt x="4396" y="34166"/>
                  </a:lnTo>
                  <a:lnTo>
                    <a:pt x="0" y="55940"/>
                  </a:lnTo>
                  <a:lnTo>
                    <a:pt x="0" y="274115"/>
                  </a:lnTo>
                  <a:lnTo>
                    <a:pt x="4396" y="295890"/>
                  </a:lnTo>
                  <a:lnTo>
                    <a:pt x="16385" y="313672"/>
                  </a:lnTo>
                  <a:lnTo>
                    <a:pt x="34168" y="325661"/>
                  </a:lnTo>
                  <a:lnTo>
                    <a:pt x="55945" y="330058"/>
                  </a:lnTo>
                  <a:lnTo>
                    <a:pt x="951007" y="330058"/>
                  </a:lnTo>
                  <a:lnTo>
                    <a:pt x="972785" y="325661"/>
                  </a:lnTo>
                  <a:lnTo>
                    <a:pt x="990568" y="313672"/>
                  </a:lnTo>
                  <a:lnTo>
                    <a:pt x="1002557" y="295890"/>
                  </a:lnTo>
                  <a:lnTo>
                    <a:pt x="1006953" y="274115"/>
                  </a:lnTo>
                  <a:lnTo>
                    <a:pt x="1006953" y="55940"/>
                  </a:lnTo>
                  <a:lnTo>
                    <a:pt x="1002557" y="34166"/>
                  </a:lnTo>
                  <a:lnTo>
                    <a:pt x="990568" y="16385"/>
                  </a:lnTo>
                  <a:lnTo>
                    <a:pt x="972785" y="4396"/>
                  </a:lnTo>
                  <a:lnTo>
                    <a:pt x="95100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76" name="object 76"/>
            <p:cNvSpPr/>
            <p:nvPr/>
          </p:nvSpPr>
          <p:spPr>
            <a:xfrm>
              <a:off x="14635517" y="4828722"/>
              <a:ext cx="1007110" cy="330200"/>
            </a:xfrm>
            <a:custGeom>
              <a:avLst/>
              <a:gdLst/>
              <a:ahLst/>
              <a:cxnLst/>
              <a:rect l="l" t="t" r="r" b="b"/>
              <a:pathLst>
                <a:path w="1007109" h="330200">
                  <a:moveTo>
                    <a:pt x="55941" y="0"/>
                  </a:moveTo>
                  <a:lnTo>
                    <a:pt x="951010" y="0"/>
                  </a:lnTo>
                  <a:lnTo>
                    <a:pt x="972785" y="4396"/>
                  </a:lnTo>
                  <a:lnTo>
                    <a:pt x="990567" y="16385"/>
                  </a:lnTo>
                  <a:lnTo>
                    <a:pt x="1002556" y="34166"/>
                  </a:lnTo>
                  <a:lnTo>
                    <a:pt x="1006952" y="55941"/>
                  </a:lnTo>
                  <a:lnTo>
                    <a:pt x="1006952" y="274114"/>
                  </a:lnTo>
                  <a:lnTo>
                    <a:pt x="1002556" y="295889"/>
                  </a:lnTo>
                  <a:lnTo>
                    <a:pt x="990567" y="313671"/>
                  </a:lnTo>
                  <a:lnTo>
                    <a:pt x="972785" y="325660"/>
                  </a:lnTo>
                  <a:lnTo>
                    <a:pt x="951010" y="330056"/>
                  </a:lnTo>
                  <a:lnTo>
                    <a:pt x="55941" y="330056"/>
                  </a:lnTo>
                  <a:lnTo>
                    <a:pt x="34166" y="325660"/>
                  </a:lnTo>
                  <a:lnTo>
                    <a:pt x="16385" y="313671"/>
                  </a:lnTo>
                  <a:lnTo>
                    <a:pt x="4396" y="295889"/>
                  </a:lnTo>
                  <a:lnTo>
                    <a:pt x="0" y="274114"/>
                  </a:lnTo>
                  <a:lnTo>
                    <a:pt x="0" y="55941"/>
                  </a:lnTo>
                  <a:lnTo>
                    <a:pt x="4396" y="34166"/>
                  </a:lnTo>
                  <a:lnTo>
                    <a:pt x="16385" y="16385"/>
                  </a:lnTo>
                  <a:lnTo>
                    <a:pt x="34166" y="4396"/>
                  </a:lnTo>
                  <a:lnTo>
                    <a:pt x="55941" y="0"/>
                  </a:lnTo>
                  <a:close/>
                </a:path>
              </a:pathLst>
            </a:custGeom>
            <a:ln w="1118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</p:grpSp>
      <p:sp>
        <p:nvSpPr>
          <p:cNvPr id="77" name="object 77"/>
          <p:cNvSpPr txBox="1"/>
          <p:nvPr/>
        </p:nvSpPr>
        <p:spPr>
          <a:xfrm>
            <a:off x="9322893" y="1417645"/>
            <a:ext cx="699662" cy="335053"/>
          </a:xfrm>
          <a:prstGeom prst="rect">
            <a:avLst/>
          </a:prstGeom>
        </p:spPr>
        <p:txBody>
          <a:bodyPr vert="horz" wrap="square" lIns="0" tIns="8471" rIns="0" bIns="0" rtlCol="0">
            <a:spAutoFit/>
          </a:bodyPr>
          <a:lstStyle/>
          <a:p>
            <a:pPr marL="7701">
              <a:spcBef>
                <a:spcPts val="67"/>
              </a:spcBef>
            </a:pPr>
            <a:r>
              <a:rPr sz="1061" spc="3" dirty="0">
                <a:latin typeface="Comic Sans MS" panose="030F0702030302020204" pitchFamily="66" charset="0"/>
                <a:cs typeface="Arial"/>
              </a:rPr>
              <a:t>Input</a:t>
            </a:r>
            <a:r>
              <a:rPr sz="1061" spc="-49" dirty="0">
                <a:latin typeface="Comic Sans MS" panose="030F0702030302020204" pitchFamily="66" charset="0"/>
                <a:cs typeface="Arial"/>
              </a:rPr>
              <a:t> </a:t>
            </a:r>
            <a:r>
              <a:rPr sz="1061" spc="-3" dirty="0">
                <a:latin typeface="Comic Sans MS" panose="030F0702030302020204" pitchFamily="66" charset="0"/>
                <a:cs typeface="Arial"/>
              </a:rPr>
              <a:t>buffer</a:t>
            </a:r>
            <a:endParaRPr sz="1061" dirty="0">
              <a:latin typeface="Comic Sans MS" panose="030F0702030302020204" pitchFamily="66" charset="0"/>
              <a:cs typeface="Arial"/>
            </a:endParaRPr>
          </a:p>
        </p:txBody>
      </p:sp>
      <p:sp>
        <p:nvSpPr>
          <p:cNvPr id="78" name="object 78"/>
          <p:cNvSpPr txBox="1"/>
          <p:nvPr/>
        </p:nvSpPr>
        <p:spPr>
          <a:xfrm>
            <a:off x="7188451" y="2984895"/>
            <a:ext cx="355030" cy="335053"/>
          </a:xfrm>
          <a:prstGeom prst="rect">
            <a:avLst/>
          </a:prstGeom>
        </p:spPr>
        <p:txBody>
          <a:bodyPr vert="horz" wrap="square" lIns="0" tIns="8471" rIns="0" bIns="0" rtlCol="0">
            <a:spAutoFit/>
          </a:bodyPr>
          <a:lstStyle/>
          <a:p>
            <a:pPr marL="7701">
              <a:spcBef>
                <a:spcPts val="67"/>
              </a:spcBef>
            </a:pPr>
            <a:r>
              <a:rPr sz="1061" spc="3" dirty="0">
                <a:latin typeface="Comic Sans MS" panose="030F0702030302020204" pitchFamily="66" charset="0"/>
                <a:cs typeface="Arial"/>
              </a:rPr>
              <a:t>S</a:t>
            </a:r>
            <a:r>
              <a:rPr sz="1061" spc="-3" dirty="0">
                <a:latin typeface="Comic Sans MS" panose="030F0702030302020204" pitchFamily="66" charset="0"/>
                <a:cs typeface="Arial"/>
              </a:rPr>
              <a:t>t</a:t>
            </a:r>
            <a:r>
              <a:rPr sz="1061" spc="3" dirty="0">
                <a:latin typeface="Comic Sans MS" panose="030F0702030302020204" pitchFamily="66" charset="0"/>
                <a:cs typeface="Arial"/>
              </a:rPr>
              <a:t>ack</a:t>
            </a:r>
            <a:endParaRPr sz="1061" dirty="0">
              <a:latin typeface="Comic Sans MS" panose="030F0702030302020204" pitchFamily="66" charset="0"/>
              <a:cs typeface="Arial"/>
            </a:endParaRPr>
          </a:p>
        </p:txBody>
      </p:sp>
      <p:sp>
        <p:nvSpPr>
          <p:cNvPr id="79" name="object 79"/>
          <p:cNvSpPr txBox="1"/>
          <p:nvPr/>
        </p:nvSpPr>
        <p:spPr>
          <a:xfrm>
            <a:off x="9009766" y="2942491"/>
            <a:ext cx="335391" cy="269907"/>
          </a:xfrm>
          <a:prstGeom prst="rect">
            <a:avLst/>
          </a:prstGeom>
        </p:spPr>
        <p:txBody>
          <a:bodyPr vert="horz" wrap="square" lIns="0" tIns="8471" rIns="0" bIns="0" rtlCol="0">
            <a:spAutoFit/>
          </a:bodyPr>
          <a:lstStyle/>
          <a:p>
            <a:pPr marL="7701">
              <a:spcBef>
                <a:spcPts val="67"/>
              </a:spcBef>
            </a:pPr>
            <a:r>
              <a:rPr sz="849" dirty="0">
                <a:latin typeface="Comic Sans MS" panose="030F0702030302020204" pitchFamily="66" charset="0"/>
                <a:cs typeface="Arial"/>
              </a:rPr>
              <a:t>Oracle</a:t>
            </a:r>
          </a:p>
        </p:txBody>
      </p:sp>
      <p:sp>
        <p:nvSpPr>
          <p:cNvPr id="80" name="object 80"/>
          <p:cNvSpPr txBox="1"/>
          <p:nvPr/>
        </p:nvSpPr>
        <p:spPr>
          <a:xfrm>
            <a:off x="485934" y="1364529"/>
            <a:ext cx="6929020" cy="4808053"/>
          </a:xfrm>
          <a:prstGeom prst="rect">
            <a:avLst/>
          </a:prstGeom>
        </p:spPr>
        <p:txBody>
          <a:bodyPr vert="horz" wrap="square" lIns="0" tIns="150945" rIns="0" bIns="0" rtlCol="0">
            <a:spAutoFit/>
          </a:bodyPr>
          <a:lstStyle/>
          <a:p>
            <a:pPr marL="306126" indent="-298809">
              <a:spcBef>
                <a:spcPts val="1189"/>
              </a:spcBef>
              <a:buClr>
                <a:srgbClr val="B51700"/>
              </a:buClr>
              <a:buSzPct val="123376"/>
              <a:buFont typeface="Lucida Sans Unicode"/>
              <a:buChar char="■"/>
              <a:tabLst>
                <a:tab pos="306510" algn="l"/>
              </a:tabLst>
            </a:pPr>
            <a:r>
              <a:rPr sz="2335" spc="-42" dirty="0">
                <a:latin typeface="Comic Sans MS" panose="030F0702030302020204" pitchFamily="66" charset="0"/>
                <a:cs typeface="Arial"/>
              </a:rPr>
              <a:t>Transition-based</a:t>
            </a:r>
            <a:r>
              <a:rPr sz="2335" spc="3" dirty="0">
                <a:latin typeface="Comic Sans MS" panose="030F0702030302020204" pitchFamily="66" charset="0"/>
                <a:cs typeface="Arial"/>
              </a:rPr>
              <a:t> </a:t>
            </a:r>
            <a:r>
              <a:rPr sz="2335" spc="-49" dirty="0">
                <a:latin typeface="Comic Sans MS" panose="030F0702030302020204" pitchFamily="66" charset="0"/>
                <a:cs typeface="Arial"/>
              </a:rPr>
              <a:t>(shift-reduce)</a:t>
            </a:r>
            <a:r>
              <a:rPr sz="2335" spc="6" dirty="0">
                <a:latin typeface="Comic Sans MS" panose="030F0702030302020204" pitchFamily="66" charset="0"/>
                <a:cs typeface="Arial"/>
              </a:rPr>
              <a:t> </a:t>
            </a:r>
            <a:r>
              <a:rPr sz="2335" spc="-27" dirty="0">
                <a:latin typeface="Comic Sans MS" panose="030F0702030302020204" pitchFamily="66" charset="0"/>
                <a:cs typeface="Arial"/>
              </a:rPr>
              <a:t>parsing:</a:t>
            </a:r>
            <a:endParaRPr sz="2335" dirty="0">
              <a:latin typeface="Comic Sans MS" panose="030F0702030302020204" pitchFamily="66" charset="0"/>
              <a:cs typeface="Arial"/>
            </a:endParaRPr>
          </a:p>
          <a:p>
            <a:pPr marL="915682" marR="174049" lvl="1" indent="-298809">
              <a:lnSpc>
                <a:spcPts val="2529"/>
              </a:lnSpc>
              <a:spcBef>
                <a:spcPts val="2244"/>
              </a:spcBef>
              <a:buSzPct val="123376"/>
              <a:buFont typeface="Lucida Sans Unicode"/>
              <a:buChar char="■"/>
              <a:tabLst>
                <a:tab pos="916067" algn="l"/>
              </a:tabLst>
            </a:pPr>
            <a:r>
              <a:rPr sz="2335" spc="-58" dirty="0">
                <a:solidFill>
                  <a:srgbClr val="B51700"/>
                </a:solidFill>
                <a:latin typeface="Comic Sans MS" panose="030F0702030302020204" pitchFamily="66" charset="0"/>
                <a:cs typeface="Arial"/>
              </a:rPr>
              <a:t>Greedy</a:t>
            </a:r>
            <a:r>
              <a:rPr sz="2335" dirty="0">
                <a:solidFill>
                  <a:srgbClr val="B51700"/>
                </a:solidFill>
                <a:latin typeface="Comic Sans MS" panose="030F0702030302020204" pitchFamily="66" charset="0"/>
                <a:cs typeface="Arial"/>
              </a:rPr>
              <a:t> </a:t>
            </a:r>
            <a:r>
              <a:rPr sz="2335" spc="-15" dirty="0">
                <a:latin typeface="Comic Sans MS" panose="030F0702030302020204" pitchFamily="66" charset="0"/>
                <a:cs typeface="Arial"/>
              </a:rPr>
              <a:t>choice</a:t>
            </a:r>
            <a:r>
              <a:rPr sz="2335" spc="3" dirty="0">
                <a:latin typeface="Comic Sans MS" panose="030F0702030302020204" pitchFamily="66" charset="0"/>
                <a:cs typeface="Arial"/>
              </a:rPr>
              <a:t> </a:t>
            </a:r>
            <a:r>
              <a:rPr sz="2335" spc="-15" dirty="0">
                <a:latin typeface="Comic Sans MS" panose="030F0702030302020204" pitchFamily="66" charset="0"/>
                <a:cs typeface="Arial"/>
              </a:rPr>
              <a:t>of</a:t>
            </a:r>
            <a:r>
              <a:rPr sz="2335" dirty="0">
                <a:latin typeface="Comic Sans MS" panose="030F0702030302020204" pitchFamily="66" charset="0"/>
                <a:cs typeface="Arial"/>
              </a:rPr>
              <a:t> </a:t>
            </a:r>
            <a:r>
              <a:rPr sz="2335" spc="-39" dirty="0">
                <a:latin typeface="Comic Sans MS" panose="030F0702030302020204" pitchFamily="66" charset="0"/>
                <a:cs typeface="Arial"/>
              </a:rPr>
              <a:t>local</a:t>
            </a:r>
            <a:r>
              <a:rPr sz="2335" spc="3" dirty="0">
                <a:latin typeface="Comic Sans MS" panose="030F0702030302020204" pitchFamily="66" charset="0"/>
                <a:cs typeface="Arial"/>
              </a:rPr>
              <a:t> </a:t>
            </a:r>
            <a:r>
              <a:rPr sz="2335" spc="-30" dirty="0">
                <a:latin typeface="Comic Sans MS" panose="030F0702030302020204" pitchFamily="66" charset="0"/>
                <a:cs typeface="Arial"/>
              </a:rPr>
              <a:t>transitions</a:t>
            </a:r>
            <a:r>
              <a:rPr sz="2335" dirty="0">
                <a:latin typeface="Comic Sans MS" panose="030F0702030302020204" pitchFamily="66" charset="0"/>
                <a:cs typeface="Arial"/>
              </a:rPr>
              <a:t> </a:t>
            </a:r>
            <a:r>
              <a:rPr sz="2335" spc="-15" dirty="0">
                <a:latin typeface="Comic Sans MS" panose="030F0702030302020204" pitchFamily="66" charset="0"/>
                <a:cs typeface="Arial"/>
              </a:rPr>
              <a:t>guided </a:t>
            </a:r>
            <a:r>
              <a:rPr sz="2335" spc="-637" dirty="0">
                <a:latin typeface="Comic Sans MS" panose="030F0702030302020204" pitchFamily="66" charset="0"/>
                <a:cs typeface="Arial"/>
              </a:rPr>
              <a:t> </a:t>
            </a:r>
            <a:r>
              <a:rPr sz="2335" spc="-15" dirty="0">
                <a:latin typeface="Comic Sans MS" panose="030F0702030302020204" pitchFamily="66" charset="0"/>
                <a:cs typeface="Arial"/>
              </a:rPr>
              <a:t>by</a:t>
            </a:r>
            <a:r>
              <a:rPr sz="2335" dirty="0">
                <a:latin typeface="Comic Sans MS" panose="030F0702030302020204" pitchFamily="66" charset="0"/>
                <a:cs typeface="Arial"/>
              </a:rPr>
              <a:t> </a:t>
            </a:r>
            <a:r>
              <a:rPr sz="2335" spc="-79" dirty="0">
                <a:latin typeface="Comic Sans MS" panose="030F0702030302020204" pitchFamily="66" charset="0"/>
                <a:cs typeface="Arial"/>
              </a:rPr>
              <a:t>a</a:t>
            </a:r>
            <a:r>
              <a:rPr sz="2335" spc="3" dirty="0">
                <a:latin typeface="Comic Sans MS" panose="030F0702030302020204" pitchFamily="66" charset="0"/>
                <a:cs typeface="Arial"/>
              </a:rPr>
              <a:t> </a:t>
            </a:r>
            <a:r>
              <a:rPr sz="2335" spc="18" dirty="0">
                <a:latin typeface="Comic Sans MS" panose="030F0702030302020204" pitchFamily="66" charset="0"/>
                <a:cs typeface="Arial"/>
              </a:rPr>
              <a:t>good</a:t>
            </a:r>
            <a:r>
              <a:rPr sz="2335" spc="3" dirty="0">
                <a:latin typeface="Comic Sans MS" panose="030F0702030302020204" pitchFamily="66" charset="0"/>
                <a:cs typeface="Arial"/>
              </a:rPr>
              <a:t> </a:t>
            </a:r>
            <a:r>
              <a:rPr sz="2335" spc="-67" dirty="0">
                <a:latin typeface="Comic Sans MS" panose="030F0702030302020204" pitchFamily="66" charset="0"/>
                <a:cs typeface="Arial"/>
              </a:rPr>
              <a:t>classifier.</a:t>
            </a:r>
            <a:endParaRPr sz="2335" dirty="0">
              <a:latin typeface="Comic Sans MS" panose="030F0702030302020204" pitchFamily="66" charset="0"/>
              <a:cs typeface="Arial"/>
            </a:endParaRPr>
          </a:p>
          <a:p>
            <a:pPr marL="915682" marR="188296" lvl="1" indent="-298809">
              <a:lnSpc>
                <a:spcPts val="2529"/>
              </a:lnSpc>
              <a:spcBef>
                <a:spcPts val="2198"/>
              </a:spcBef>
              <a:buClr>
                <a:srgbClr val="B51700"/>
              </a:buClr>
              <a:buSzPct val="123376"/>
              <a:buFont typeface="Lucida Sans Unicode"/>
              <a:buChar char="■"/>
              <a:tabLst>
                <a:tab pos="916067" algn="l"/>
              </a:tabLst>
            </a:pPr>
            <a:r>
              <a:rPr sz="2335" spc="-45" dirty="0">
                <a:latin typeface="Comic Sans MS" panose="030F0702030302020204" pitchFamily="66" charset="0"/>
                <a:cs typeface="Arial"/>
              </a:rPr>
              <a:t>Examples:</a:t>
            </a:r>
            <a:r>
              <a:rPr sz="2335" dirty="0">
                <a:latin typeface="Comic Sans MS" panose="030F0702030302020204" pitchFamily="66" charset="0"/>
                <a:cs typeface="Arial"/>
              </a:rPr>
              <a:t> </a:t>
            </a:r>
            <a:r>
              <a:rPr sz="2335" spc="-49" dirty="0">
                <a:latin typeface="Comic Sans MS" panose="030F0702030302020204" pitchFamily="66" charset="0"/>
                <a:cs typeface="Arial"/>
              </a:rPr>
              <a:t>MaltParser</a:t>
            </a:r>
            <a:r>
              <a:rPr sz="2335" dirty="0">
                <a:latin typeface="Comic Sans MS" panose="030F0702030302020204" pitchFamily="66" charset="0"/>
                <a:cs typeface="Arial"/>
              </a:rPr>
              <a:t> </a:t>
            </a:r>
            <a:r>
              <a:rPr sz="2335" spc="-73" dirty="0">
                <a:latin typeface="Comic Sans MS" panose="030F0702030302020204" pitchFamily="66" charset="0"/>
                <a:cs typeface="Arial"/>
              </a:rPr>
              <a:t>[</a:t>
            </a:r>
            <a:r>
              <a:rPr sz="2335" u="sng" spc="-73" dirty="0">
                <a:solidFill>
                  <a:srgbClr val="B51700"/>
                </a:solidFill>
                <a:uFill>
                  <a:solidFill>
                    <a:srgbClr val="B51700"/>
                  </a:solidFill>
                </a:uFill>
                <a:latin typeface="Comic Sans MS" panose="030F0702030302020204" pitchFamily="66" charset="0"/>
                <a:cs typeface="Arial"/>
              </a:rPr>
              <a:t>Nivre</a:t>
            </a:r>
            <a:r>
              <a:rPr sz="2335" u="sng" spc="3" dirty="0">
                <a:solidFill>
                  <a:srgbClr val="B51700"/>
                </a:solidFill>
                <a:uFill>
                  <a:solidFill>
                    <a:srgbClr val="B51700"/>
                  </a:solidFill>
                </a:uFill>
                <a:latin typeface="Comic Sans MS" panose="030F0702030302020204" pitchFamily="66" charset="0"/>
                <a:cs typeface="Arial"/>
              </a:rPr>
              <a:t> </a:t>
            </a:r>
            <a:r>
              <a:rPr sz="2335" u="sng" spc="-15" dirty="0">
                <a:solidFill>
                  <a:srgbClr val="B51700"/>
                </a:solidFill>
                <a:uFill>
                  <a:solidFill>
                    <a:srgbClr val="B51700"/>
                  </a:solidFill>
                </a:uFill>
                <a:latin typeface="Comic Sans MS" panose="030F0702030302020204" pitchFamily="66" charset="0"/>
                <a:cs typeface="Arial"/>
              </a:rPr>
              <a:t>et</a:t>
            </a:r>
            <a:r>
              <a:rPr sz="2335" u="sng" dirty="0">
                <a:solidFill>
                  <a:srgbClr val="B51700"/>
                </a:solidFill>
                <a:uFill>
                  <a:solidFill>
                    <a:srgbClr val="B51700"/>
                  </a:solidFill>
                </a:uFill>
                <a:latin typeface="Comic Sans MS" panose="030F0702030302020204" pitchFamily="66" charset="0"/>
                <a:cs typeface="Arial"/>
              </a:rPr>
              <a:t> </a:t>
            </a:r>
            <a:r>
              <a:rPr sz="2335" u="sng" spc="-55" dirty="0">
                <a:solidFill>
                  <a:srgbClr val="B51700"/>
                </a:solidFill>
                <a:uFill>
                  <a:solidFill>
                    <a:srgbClr val="B51700"/>
                  </a:solidFill>
                </a:uFill>
                <a:latin typeface="Comic Sans MS" panose="030F0702030302020204" pitchFamily="66" charset="0"/>
                <a:cs typeface="Arial"/>
              </a:rPr>
              <a:t>al.</a:t>
            </a:r>
            <a:r>
              <a:rPr sz="2335" u="sng" dirty="0">
                <a:solidFill>
                  <a:srgbClr val="B51700"/>
                </a:solidFill>
                <a:uFill>
                  <a:solidFill>
                    <a:srgbClr val="B51700"/>
                  </a:solidFill>
                </a:uFill>
                <a:latin typeface="Comic Sans MS" panose="030F0702030302020204" pitchFamily="66" charset="0"/>
                <a:cs typeface="Arial"/>
              </a:rPr>
              <a:t> </a:t>
            </a:r>
            <a:r>
              <a:rPr sz="2335" u="sng" spc="-9" dirty="0">
                <a:solidFill>
                  <a:srgbClr val="B51700"/>
                </a:solidFill>
                <a:uFill>
                  <a:solidFill>
                    <a:srgbClr val="B51700"/>
                  </a:solidFill>
                </a:uFill>
                <a:latin typeface="Comic Sans MS" panose="030F0702030302020204" pitchFamily="66" charset="0"/>
                <a:cs typeface="Arial"/>
              </a:rPr>
              <a:t>2008</a:t>
            </a:r>
            <a:r>
              <a:rPr sz="2335" spc="-9" dirty="0">
                <a:latin typeface="Comic Sans MS" panose="030F0702030302020204" pitchFamily="66" charset="0"/>
                <a:cs typeface="Arial"/>
              </a:rPr>
              <a:t>], </a:t>
            </a:r>
            <a:r>
              <a:rPr sz="2335" spc="-640" dirty="0">
                <a:latin typeface="Comic Sans MS" panose="030F0702030302020204" pitchFamily="66" charset="0"/>
                <a:cs typeface="Arial"/>
              </a:rPr>
              <a:t> </a:t>
            </a:r>
            <a:r>
              <a:rPr sz="2335" spc="-9" dirty="0">
                <a:latin typeface="Comic Sans MS" panose="030F0702030302020204" pitchFamily="66" charset="0"/>
                <a:cs typeface="Arial"/>
              </a:rPr>
              <a:t>Stack</a:t>
            </a:r>
            <a:r>
              <a:rPr sz="2335" dirty="0">
                <a:latin typeface="Comic Sans MS" panose="030F0702030302020204" pitchFamily="66" charset="0"/>
                <a:cs typeface="Arial"/>
              </a:rPr>
              <a:t> </a:t>
            </a:r>
            <a:r>
              <a:rPr sz="2335" spc="-64" dirty="0">
                <a:latin typeface="Comic Sans MS" panose="030F0702030302020204" pitchFamily="66" charset="0"/>
                <a:cs typeface="Arial"/>
              </a:rPr>
              <a:t>LSTM</a:t>
            </a:r>
            <a:r>
              <a:rPr sz="2335" spc="3" dirty="0">
                <a:latin typeface="Comic Sans MS" panose="030F0702030302020204" pitchFamily="66" charset="0"/>
                <a:cs typeface="Arial"/>
              </a:rPr>
              <a:t> </a:t>
            </a:r>
            <a:r>
              <a:rPr sz="2335" spc="-73" dirty="0">
                <a:latin typeface="Comic Sans MS" panose="030F0702030302020204" pitchFamily="66" charset="0"/>
                <a:cs typeface="Arial"/>
              </a:rPr>
              <a:t>[</a:t>
            </a:r>
            <a:r>
              <a:rPr sz="2335" u="sng" spc="-73" dirty="0">
                <a:solidFill>
                  <a:srgbClr val="B51700"/>
                </a:solidFill>
                <a:uFill>
                  <a:solidFill>
                    <a:srgbClr val="B51700"/>
                  </a:solidFill>
                </a:uFill>
                <a:latin typeface="Comic Sans MS" panose="030F0702030302020204" pitchFamily="66" charset="0"/>
                <a:cs typeface="Arial"/>
              </a:rPr>
              <a:t>Dyer</a:t>
            </a:r>
            <a:r>
              <a:rPr sz="2335" u="sng" dirty="0">
                <a:solidFill>
                  <a:srgbClr val="B51700"/>
                </a:solidFill>
                <a:uFill>
                  <a:solidFill>
                    <a:srgbClr val="B51700"/>
                  </a:solidFill>
                </a:uFill>
                <a:latin typeface="Comic Sans MS" panose="030F0702030302020204" pitchFamily="66" charset="0"/>
                <a:cs typeface="Arial"/>
              </a:rPr>
              <a:t> </a:t>
            </a:r>
            <a:r>
              <a:rPr sz="2335" u="sng" spc="-15" dirty="0">
                <a:solidFill>
                  <a:srgbClr val="B51700"/>
                </a:solidFill>
                <a:uFill>
                  <a:solidFill>
                    <a:srgbClr val="B51700"/>
                  </a:solidFill>
                </a:uFill>
                <a:latin typeface="Comic Sans MS" panose="030F0702030302020204" pitchFamily="66" charset="0"/>
                <a:cs typeface="Arial"/>
              </a:rPr>
              <a:t>et</a:t>
            </a:r>
            <a:r>
              <a:rPr sz="2335" u="sng" spc="3" dirty="0">
                <a:solidFill>
                  <a:srgbClr val="B51700"/>
                </a:solidFill>
                <a:uFill>
                  <a:solidFill>
                    <a:srgbClr val="B51700"/>
                  </a:solidFill>
                </a:uFill>
                <a:latin typeface="Comic Sans MS" panose="030F0702030302020204" pitchFamily="66" charset="0"/>
                <a:cs typeface="Arial"/>
              </a:rPr>
              <a:t> </a:t>
            </a:r>
            <a:r>
              <a:rPr sz="2335" u="sng" spc="-55" dirty="0">
                <a:solidFill>
                  <a:srgbClr val="B51700"/>
                </a:solidFill>
                <a:uFill>
                  <a:solidFill>
                    <a:srgbClr val="B51700"/>
                  </a:solidFill>
                </a:uFill>
                <a:latin typeface="Comic Sans MS" panose="030F0702030302020204" pitchFamily="66" charset="0"/>
                <a:cs typeface="Arial"/>
              </a:rPr>
              <a:t>al.</a:t>
            </a:r>
            <a:r>
              <a:rPr sz="2335" u="sng" spc="3" dirty="0">
                <a:solidFill>
                  <a:srgbClr val="B51700"/>
                </a:solidFill>
                <a:uFill>
                  <a:solidFill>
                    <a:srgbClr val="B51700"/>
                  </a:solidFill>
                </a:uFill>
                <a:latin typeface="Comic Sans MS" panose="030F0702030302020204" pitchFamily="66" charset="0"/>
                <a:cs typeface="Arial"/>
              </a:rPr>
              <a:t> </a:t>
            </a:r>
            <a:r>
              <a:rPr sz="2335" u="sng" spc="-9" dirty="0">
                <a:solidFill>
                  <a:srgbClr val="B51700"/>
                </a:solidFill>
                <a:uFill>
                  <a:solidFill>
                    <a:srgbClr val="B51700"/>
                  </a:solidFill>
                </a:uFill>
                <a:latin typeface="Comic Sans MS" panose="030F0702030302020204" pitchFamily="66" charset="0"/>
                <a:cs typeface="Arial"/>
              </a:rPr>
              <a:t>2015</a:t>
            </a:r>
            <a:r>
              <a:rPr sz="2335" spc="-9" dirty="0">
                <a:latin typeface="Comic Sans MS" panose="030F0702030302020204" pitchFamily="66" charset="0"/>
                <a:cs typeface="Arial"/>
              </a:rPr>
              <a:t>]</a:t>
            </a:r>
            <a:endParaRPr sz="2335" dirty="0">
              <a:latin typeface="Comic Sans MS" panose="030F0702030302020204" pitchFamily="66" charset="0"/>
              <a:cs typeface="Arial"/>
            </a:endParaRPr>
          </a:p>
          <a:p>
            <a:pPr marL="306126" indent="-298809">
              <a:spcBef>
                <a:spcPts val="1889"/>
              </a:spcBef>
              <a:buClr>
                <a:srgbClr val="B51700"/>
              </a:buClr>
              <a:buSzPct val="123376"/>
              <a:buFont typeface="Lucida Sans Unicode"/>
              <a:buChar char="■"/>
              <a:tabLst>
                <a:tab pos="306510" algn="l"/>
              </a:tabLst>
            </a:pPr>
            <a:r>
              <a:rPr sz="2335" spc="-18" dirty="0">
                <a:latin typeface="Comic Sans MS" panose="030F0702030302020204" pitchFamily="66" charset="0"/>
                <a:cs typeface="Arial"/>
              </a:rPr>
              <a:t>Graph-based</a:t>
            </a:r>
            <a:r>
              <a:rPr sz="2335" dirty="0">
                <a:latin typeface="Comic Sans MS" panose="030F0702030302020204" pitchFamily="66" charset="0"/>
                <a:cs typeface="Arial"/>
              </a:rPr>
              <a:t> </a:t>
            </a:r>
            <a:r>
              <a:rPr sz="2335" spc="-18" dirty="0">
                <a:latin typeface="Comic Sans MS" panose="030F0702030302020204" pitchFamily="66" charset="0"/>
                <a:cs typeface="Arial"/>
              </a:rPr>
              <a:t>dependency</a:t>
            </a:r>
            <a:r>
              <a:rPr sz="2335" dirty="0">
                <a:latin typeface="Comic Sans MS" panose="030F0702030302020204" pitchFamily="66" charset="0"/>
                <a:cs typeface="Arial"/>
              </a:rPr>
              <a:t> </a:t>
            </a:r>
            <a:r>
              <a:rPr sz="2335" spc="-27" dirty="0">
                <a:latin typeface="Comic Sans MS" panose="030F0702030302020204" pitchFamily="66" charset="0"/>
                <a:cs typeface="Arial"/>
              </a:rPr>
              <a:t>parsing:</a:t>
            </a:r>
            <a:endParaRPr sz="2335" dirty="0">
              <a:latin typeface="Comic Sans MS" panose="030F0702030302020204" pitchFamily="66" charset="0"/>
              <a:cs typeface="Arial"/>
            </a:endParaRPr>
          </a:p>
          <a:p>
            <a:pPr marL="915682" marR="3081" lvl="1" indent="-298809">
              <a:lnSpc>
                <a:spcPts val="2529"/>
              </a:lnSpc>
              <a:spcBef>
                <a:spcPts val="2244"/>
              </a:spcBef>
              <a:buClr>
                <a:srgbClr val="B51700"/>
              </a:buClr>
              <a:buSzPct val="123376"/>
              <a:buFont typeface="Lucida Sans Unicode"/>
              <a:buChar char="■"/>
              <a:tabLst>
                <a:tab pos="916067" algn="l"/>
              </a:tabLst>
            </a:pPr>
            <a:r>
              <a:rPr sz="2335" spc="-69" dirty="0">
                <a:latin typeface="Comic Sans MS" panose="030F0702030302020204" pitchFamily="66" charset="0"/>
                <a:cs typeface="Arial"/>
              </a:rPr>
              <a:t>Given</a:t>
            </a:r>
            <a:r>
              <a:rPr sz="2335" dirty="0">
                <a:latin typeface="Comic Sans MS" panose="030F0702030302020204" pitchFamily="66" charset="0"/>
                <a:cs typeface="Arial"/>
              </a:rPr>
              <a:t> </a:t>
            </a:r>
            <a:r>
              <a:rPr sz="2335" spc="-30" dirty="0">
                <a:latin typeface="Comic Sans MS" panose="030F0702030302020204" pitchFamily="66" charset="0"/>
                <a:cs typeface="Arial"/>
              </a:rPr>
              <a:t>scores</a:t>
            </a:r>
            <a:r>
              <a:rPr sz="2335" spc="3" dirty="0">
                <a:latin typeface="Comic Sans MS" panose="030F0702030302020204" pitchFamily="66" charset="0"/>
                <a:cs typeface="Arial"/>
              </a:rPr>
              <a:t> </a:t>
            </a:r>
            <a:r>
              <a:rPr sz="2335" spc="-24" dirty="0">
                <a:latin typeface="Comic Sans MS" panose="030F0702030302020204" pitchFamily="66" charset="0"/>
                <a:cs typeface="Arial"/>
              </a:rPr>
              <a:t>for</a:t>
            </a:r>
            <a:r>
              <a:rPr sz="2335" spc="3" dirty="0">
                <a:latin typeface="Comic Sans MS" panose="030F0702030302020204" pitchFamily="66" charset="0"/>
                <a:cs typeface="Arial"/>
              </a:rPr>
              <a:t> </a:t>
            </a:r>
            <a:r>
              <a:rPr sz="2335" spc="-73" dirty="0">
                <a:latin typeface="Comic Sans MS" panose="030F0702030302020204" pitchFamily="66" charset="0"/>
                <a:cs typeface="Arial"/>
              </a:rPr>
              <a:t>every</a:t>
            </a:r>
            <a:r>
              <a:rPr sz="2335" spc="3" dirty="0">
                <a:latin typeface="Comic Sans MS" panose="030F0702030302020204" pitchFamily="66" charset="0"/>
                <a:cs typeface="Arial"/>
              </a:rPr>
              <a:t> </a:t>
            </a:r>
            <a:r>
              <a:rPr sz="2335" spc="-39" dirty="0">
                <a:latin typeface="Comic Sans MS" panose="030F0702030302020204" pitchFamily="66" charset="0"/>
                <a:cs typeface="Arial"/>
              </a:rPr>
              <a:t>pair</a:t>
            </a:r>
            <a:r>
              <a:rPr sz="2335" spc="3" dirty="0">
                <a:latin typeface="Comic Sans MS" panose="030F0702030302020204" pitchFamily="66" charset="0"/>
                <a:cs typeface="Arial"/>
              </a:rPr>
              <a:t> </a:t>
            </a:r>
            <a:r>
              <a:rPr sz="2335" spc="-15" dirty="0">
                <a:latin typeface="Comic Sans MS" panose="030F0702030302020204" pitchFamily="66" charset="0"/>
                <a:cs typeface="Arial"/>
              </a:rPr>
              <a:t>of</a:t>
            </a:r>
            <a:r>
              <a:rPr sz="2335" spc="3" dirty="0">
                <a:latin typeface="Comic Sans MS" panose="030F0702030302020204" pitchFamily="66" charset="0"/>
                <a:cs typeface="Arial"/>
              </a:rPr>
              <a:t> </a:t>
            </a:r>
            <a:r>
              <a:rPr sz="2335" dirty="0">
                <a:latin typeface="Comic Sans MS" panose="030F0702030302020204" pitchFamily="66" charset="0"/>
                <a:cs typeface="Arial"/>
              </a:rPr>
              <a:t>words, </a:t>
            </a:r>
            <a:r>
              <a:rPr sz="2335" spc="-27" dirty="0">
                <a:latin typeface="Comic Sans MS" panose="030F0702030302020204" pitchFamily="66" charset="0"/>
                <a:cs typeface="Arial"/>
              </a:rPr>
              <a:t>find </a:t>
            </a:r>
            <a:r>
              <a:rPr sz="2335" spc="-24" dirty="0">
                <a:latin typeface="Comic Sans MS" panose="030F0702030302020204" pitchFamily="66" charset="0"/>
                <a:cs typeface="Arial"/>
              </a:rPr>
              <a:t> the</a:t>
            </a:r>
            <a:r>
              <a:rPr sz="2335" dirty="0">
                <a:latin typeface="Comic Sans MS" panose="030F0702030302020204" pitchFamily="66" charset="0"/>
                <a:cs typeface="Arial"/>
              </a:rPr>
              <a:t> </a:t>
            </a:r>
            <a:r>
              <a:rPr sz="2335" spc="-79" dirty="0">
                <a:latin typeface="Comic Sans MS" panose="030F0702030302020204" pitchFamily="66" charset="0"/>
                <a:cs typeface="Arial"/>
              </a:rPr>
              <a:t>(</a:t>
            </a:r>
            <a:r>
              <a:rPr sz="2335" spc="-79" dirty="0">
                <a:solidFill>
                  <a:srgbClr val="B51700"/>
                </a:solidFill>
                <a:latin typeface="Comic Sans MS" panose="030F0702030302020204" pitchFamily="66" charset="0"/>
                <a:cs typeface="Arial"/>
              </a:rPr>
              <a:t>globally</a:t>
            </a:r>
            <a:r>
              <a:rPr sz="2335" spc="-79" dirty="0">
                <a:latin typeface="Comic Sans MS" panose="030F0702030302020204" pitchFamily="66" charset="0"/>
                <a:cs typeface="Arial"/>
              </a:rPr>
              <a:t>)</a:t>
            </a:r>
            <a:r>
              <a:rPr sz="2335" spc="3" dirty="0">
                <a:latin typeface="Comic Sans MS" panose="030F0702030302020204" pitchFamily="66" charset="0"/>
                <a:cs typeface="Arial"/>
              </a:rPr>
              <a:t> </a:t>
            </a:r>
            <a:r>
              <a:rPr sz="2335" spc="-30" dirty="0">
                <a:latin typeface="Comic Sans MS" panose="030F0702030302020204" pitchFamily="66" charset="0"/>
                <a:cs typeface="Arial"/>
              </a:rPr>
              <a:t>highest</a:t>
            </a:r>
            <a:r>
              <a:rPr sz="2335" dirty="0">
                <a:latin typeface="Comic Sans MS" panose="030F0702030302020204" pitchFamily="66" charset="0"/>
                <a:cs typeface="Arial"/>
              </a:rPr>
              <a:t> </a:t>
            </a:r>
            <a:r>
              <a:rPr sz="2335" spc="-18" dirty="0">
                <a:latin typeface="Comic Sans MS" panose="030F0702030302020204" pitchFamily="66" charset="0"/>
                <a:cs typeface="Arial"/>
              </a:rPr>
              <a:t>scoring</a:t>
            </a:r>
            <a:r>
              <a:rPr sz="2335" spc="3" dirty="0">
                <a:latin typeface="Comic Sans MS" panose="030F0702030302020204" pitchFamily="66" charset="0"/>
                <a:cs typeface="Arial"/>
              </a:rPr>
              <a:t> </a:t>
            </a:r>
            <a:r>
              <a:rPr sz="2335" spc="-24" dirty="0">
                <a:latin typeface="Comic Sans MS" panose="030F0702030302020204" pitchFamily="66" charset="0"/>
                <a:cs typeface="Arial"/>
              </a:rPr>
              <a:t>set</a:t>
            </a:r>
            <a:r>
              <a:rPr sz="2335" dirty="0">
                <a:latin typeface="Comic Sans MS" panose="030F0702030302020204" pitchFamily="66" charset="0"/>
                <a:cs typeface="Arial"/>
              </a:rPr>
              <a:t> </a:t>
            </a:r>
            <a:r>
              <a:rPr sz="2335" spc="-15" dirty="0">
                <a:latin typeface="Comic Sans MS" panose="030F0702030302020204" pitchFamily="66" charset="0"/>
                <a:cs typeface="Arial"/>
              </a:rPr>
              <a:t>of</a:t>
            </a:r>
            <a:r>
              <a:rPr sz="2335" spc="3" dirty="0">
                <a:latin typeface="Comic Sans MS" panose="030F0702030302020204" pitchFamily="66" charset="0"/>
                <a:cs typeface="Arial"/>
              </a:rPr>
              <a:t> </a:t>
            </a:r>
            <a:r>
              <a:rPr sz="2335" spc="-21" dirty="0">
                <a:latin typeface="Comic Sans MS" panose="030F0702030302020204" pitchFamily="66" charset="0"/>
                <a:cs typeface="Arial"/>
              </a:rPr>
              <a:t>edges.</a:t>
            </a:r>
            <a:endParaRPr sz="2335" dirty="0">
              <a:latin typeface="Comic Sans MS" panose="030F0702030302020204" pitchFamily="66" charset="0"/>
              <a:cs typeface="Arial"/>
            </a:endParaRPr>
          </a:p>
          <a:p>
            <a:pPr marL="915682" marR="221027" lvl="1" indent="-298809">
              <a:lnSpc>
                <a:spcPts val="2529"/>
              </a:lnSpc>
              <a:spcBef>
                <a:spcPts val="2201"/>
              </a:spcBef>
              <a:buClr>
                <a:srgbClr val="B51700"/>
              </a:buClr>
              <a:buSzPct val="123376"/>
              <a:buFont typeface="Lucida Sans Unicode"/>
              <a:buChar char="■"/>
              <a:tabLst>
                <a:tab pos="916067" algn="l"/>
              </a:tabLst>
            </a:pPr>
            <a:r>
              <a:rPr sz="2335" spc="-45" dirty="0">
                <a:latin typeface="Comic Sans MS" panose="030F0702030302020204" pitchFamily="66" charset="0"/>
                <a:cs typeface="Arial"/>
              </a:rPr>
              <a:t>Examples:</a:t>
            </a:r>
            <a:r>
              <a:rPr sz="2335" dirty="0">
                <a:latin typeface="Comic Sans MS" panose="030F0702030302020204" pitchFamily="66" charset="0"/>
                <a:cs typeface="Arial"/>
              </a:rPr>
              <a:t> </a:t>
            </a:r>
            <a:r>
              <a:rPr sz="2335" spc="-64" dirty="0">
                <a:latin typeface="Comic Sans MS" panose="030F0702030302020204" pitchFamily="66" charset="0"/>
                <a:cs typeface="Arial"/>
              </a:rPr>
              <a:t>MSTParser</a:t>
            </a:r>
            <a:r>
              <a:rPr sz="2335" spc="3" dirty="0">
                <a:latin typeface="Comic Sans MS" panose="030F0702030302020204" pitchFamily="66" charset="0"/>
                <a:cs typeface="Arial"/>
              </a:rPr>
              <a:t> </a:t>
            </a:r>
            <a:r>
              <a:rPr sz="2335" spc="-30" dirty="0">
                <a:latin typeface="Comic Sans MS" panose="030F0702030302020204" pitchFamily="66" charset="0"/>
                <a:cs typeface="Arial"/>
              </a:rPr>
              <a:t>[</a:t>
            </a:r>
            <a:r>
              <a:rPr sz="2335" spc="-30" dirty="0">
                <a:solidFill>
                  <a:srgbClr val="B51700"/>
                </a:solidFill>
                <a:latin typeface="Comic Sans MS" panose="030F0702030302020204" pitchFamily="66" charset="0"/>
                <a:cs typeface="Arial"/>
              </a:rPr>
              <a:t>McDonald</a:t>
            </a:r>
            <a:r>
              <a:rPr sz="2335" spc="3" dirty="0">
                <a:solidFill>
                  <a:srgbClr val="B51700"/>
                </a:solidFill>
                <a:latin typeface="Comic Sans MS" panose="030F0702030302020204" pitchFamily="66" charset="0"/>
                <a:cs typeface="Arial"/>
              </a:rPr>
              <a:t> </a:t>
            </a:r>
            <a:r>
              <a:rPr sz="2335" spc="-15" dirty="0">
                <a:solidFill>
                  <a:srgbClr val="B51700"/>
                </a:solidFill>
                <a:latin typeface="Comic Sans MS" panose="030F0702030302020204" pitchFamily="66" charset="0"/>
                <a:cs typeface="Arial"/>
              </a:rPr>
              <a:t>et</a:t>
            </a:r>
            <a:r>
              <a:rPr sz="2335" spc="3" dirty="0">
                <a:solidFill>
                  <a:srgbClr val="B51700"/>
                </a:solidFill>
                <a:latin typeface="Comic Sans MS" panose="030F0702030302020204" pitchFamily="66" charset="0"/>
                <a:cs typeface="Arial"/>
              </a:rPr>
              <a:t> </a:t>
            </a:r>
            <a:r>
              <a:rPr sz="2335" spc="-55" dirty="0">
                <a:solidFill>
                  <a:srgbClr val="B51700"/>
                </a:solidFill>
                <a:latin typeface="Comic Sans MS" panose="030F0702030302020204" pitchFamily="66" charset="0"/>
                <a:cs typeface="Arial"/>
              </a:rPr>
              <a:t>al. </a:t>
            </a:r>
            <a:r>
              <a:rPr sz="2335" spc="-52" dirty="0">
                <a:solidFill>
                  <a:srgbClr val="B51700"/>
                </a:solidFill>
                <a:latin typeface="Comic Sans MS" panose="030F0702030302020204" pitchFamily="66" charset="0"/>
                <a:cs typeface="Arial"/>
              </a:rPr>
              <a:t> </a:t>
            </a:r>
            <a:r>
              <a:rPr sz="2335" u="sng" spc="-9" dirty="0">
                <a:solidFill>
                  <a:srgbClr val="B51700"/>
                </a:solidFill>
                <a:uFill>
                  <a:solidFill>
                    <a:srgbClr val="B51700"/>
                  </a:solidFill>
                </a:uFill>
                <a:latin typeface="Comic Sans MS" panose="030F0702030302020204" pitchFamily="66" charset="0"/>
                <a:cs typeface="Arial"/>
              </a:rPr>
              <a:t>2005</a:t>
            </a:r>
            <a:r>
              <a:rPr sz="2335" spc="-9" dirty="0">
                <a:latin typeface="Comic Sans MS" panose="030F0702030302020204" pitchFamily="66" charset="0"/>
                <a:cs typeface="Arial"/>
              </a:rPr>
              <a:t>],</a:t>
            </a:r>
            <a:r>
              <a:rPr sz="2335" spc="3" dirty="0">
                <a:latin typeface="Comic Sans MS" panose="030F0702030302020204" pitchFamily="66" charset="0"/>
                <a:cs typeface="Arial"/>
              </a:rPr>
              <a:t> </a:t>
            </a:r>
            <a:r>
              <a:rPr sz="2335" spc="-64" dirty="0">
                <a:latin typeface="Comic Sans MS" panose="030F0702030302020204" pitchFamily="66" charset="0"/>
                <a:cs typeface="Arial"/>
              </a:rPr>
              <a:t>TurboParser</a:t>
            </a:r>
            <a:r>
              <a:rPr sz="2335" spc="6" dirty="0">
                <a:latin typeface="Comic Sans MS" panose="030F0702030302020204" pitchFamily="66" charset="0"/>
                <a:cs typeface="Arial"/>
              </a:rPr>
              <a:t> </a:t>
            </a:r>
            <a:r>
              <a:rPr sz="2335" spc="-42" dirty="0">
                <a:latin typeface="Comic Sans MS" panose="030F0702030302020204" pitchFamily="66" charset="0"/>
                <a:cs typeface="Arial"/>
              </a:rPr>
              <a:t>[</a:t>
            </a:r>
            <a:r>
              <a:rPr sz="2335" u="sng" spc="-42" dirty="0">
                <a:solidFill>
                  <a:srgbClr val="B51700"/>
                </a:solidFill>
                <a:uFill>
                  <a:solidFill>
                    <a:srgbClr val="B51700"/>
                  </a:solidFill>
                </a:uFill>
                <a:latin typeface="Comic Sans MS" panose="030F0702030302020204" pitchFamily="66" charset="0"/>
                <a:cs typeface="Arial"/>
              </a:rPr>
              <a:t>Martins</a:t>
            </a:r>
            <a:r>
              <a:rPr sz="2335" u="sng" spc="3" dirty="0">
                <a:solidFill>
                  <a:srgbClr val="B51700"/>
                </a:solidFill>
                <a:uFill>
                  <a:solidFill>
                    <a:srgbClr val="B51700"/>
                  </a:solidFill>
                </a:uFill>
                <a:latin typeface="Comic Sans MS" panose="030F0702030302020204" pitchFamily="66" charset="0"/>
                <a:cs typeface="Arial"/>
              </a:rPr>
              <a:t> </a:t>
            </a:r>
            <a:r>
              <a:rPr sz="2335" u="sng" spc="-15" dirty="0">
                <a:solidFill>
                  <a:srgbClr val="B51700"/>
                </a:solidFill>
                <a:uFill>
                  <a:solidFill>
                    <a:srgbClr val="B51700"/>
                  </a:solidFill>
                </a:uFill>
                <a:latin typeface="Comic Sans MS" panose="030F0702030302020204" pitchFamily="66" charset="0"/>
                <a:cs typeface="Arial"/>
              </a:rPr>
              <a:t>et</a:t>
            </a:r>
            <a:r>
              <a:rPr sz="2335" u="sng" spc="6" dirty="0">
                <a:solidFill>
                  <a:srgbClr val="B51700"/>
                </a:solidFill>
                <a:uFill>
                  <a:solidFill>
                    <a:srgbClr val="B51700"/>
                  </a:solidFill>
                </a:uFill>
                <a:latin typeface="Comic Sans MS" panose="030F0702030302020204" pitchFamily="66" charset="0"/>
                <a:cs typeface="Arial"/>
              </a:rPr>
              <a:t> </a:t>
            </a:r>
            <a:r>
              <a:rPr sz="2335" u="sng" spc="-55" dirty="0">
                <a:solidFill>
                  <a:srgbClr val="B51700"/>
                </a:solidFill>
                <a:uFill>
                  <a:solidFill>
                    <a:srgbClr val="B51700"/>
                  </a:solidFill>
                </a:uFill>
                <a:latin typeface="Comic Sans MS" panose="030F0702030302020204" pitchFamily="66" charset="0"/>
                <a:cs typeface="Arial"/>
              </a:rPr>
              <a:t>al.</a:t>
            </a:r>
            <a:r>
              <a:rPr sz="2335" u="sng" spc="6" dirty="0">
                <a:solidFill>
                  <a:srgbClr val="B51700"/>
                </a:solidFill>
                <a:uFill>
                  <a:solidFill>
                    <a:srgbClr val="B51700"/>
                  </a:solidFill>
                </a:uFill>
                <a:latin typeface="Comic Sans MS" panose="030F0702030302020204" pitchFamily="66" charset="0"/>
                <a:cs typeface="Arial"/>
              </a:rPr>
              <a:t> </a:t>
            </a:r>
            <a:r>
              <a:rPr sz="2335" u="sng" spc="-9" dirty="0">
                <a:solidFill>
                  <a:srgbClr val="B51700"/>
                </a:solidFill>
                <a:uFill>
                  <a:solidFill>
                    <a:srgbClr val="B51700"/>
                  </a:solidFill>
                </a:uFill>
                <a:latin typeface="Comic Sans MS" panose="030F0702030302020204" pitchFamily="66" charset="0"/>
                <a:cs typeface="Arial"/>
              </a:rPr>
              <a:t>2009</a:t>
            </a:r>
            <a:r>
              <a:rPr sz="2335" spc="-9" dirty="0">
                <a:latin typeface="Comic Sans MS" panose="030F0702030302020204" pitchFamily="66" charset="0"/>
                <a:cs typeface="Arial"/>
              </a:rPr>
              <a:t>],</a:t>
            </a:r>
            <a:endParaRPr sz="2335" dirty="0">
              <a:latin typeface="Comic Sans MS" panose="030F0702030302020204" pitchFamily="66" charset="0"/>
              <a:cs typeface="Arial"/>
            </a:endParaRPr>
          </a:p>
        </p:txBody>
      </p:sp>
      <p:sp>
        <p:nvSpPr>
          <p:cNvPr id="81" name="object 81"/>
          <p:cNvSpPr txBox="1"/>
          <p:nvPr/>
        </p:nvSpPr>
        <p:spPr>
          <a:xfrm>
            <a:off x="1394174" y="6114732"/>
            <a:ext cx="4625626" cy="369050"/>
          </a:xfrm>
          <a:prstGeom prst="rect">
            <a:avLst/>
          </a:prstGeom>
        </p:spPr>
        <p:txBody>
          <a:bodyPr vert="horz" wrap="square" lIns="0" tIns="9627" rIns="0" bIns="0" rtlCol="0">
            <a:spAutoFit/>
          </a:bodyPr>
          <a:lstStyle/>
          <a:p>
            <a:pPr marL="7701">
              <a:spcBef>
                <a:spcPts val="76"/>
              </a:spcBef>
            </a:pPr>
            <a:r>
              <a:rPr sz="2335" spc="-45" dirty="0">
                <a:latin typeface="Comic Sans MS" panose="030F0702030302020204" pitchFamily="66" charset="0"/>
                <a:cs typeface="Arial"/>
              </a:rPr>
              <a:t>Deep</a:t>
            </a:r>
            <a:r>
              <a:rPr sz="2335" spc="-3" dirty="0">
                <a:latin typeface="Comic Sans MS" panose="030F0702030302020204" pitchFamily="66" charset="0"/>
                <a:cs typeface="Arial"/>
              </a:rPr>
              <a:t> </a:t>
            </a:r>
            <a:r>
              <a:rPr sz="2335" spc="-55" dirty="0">
                <a:latin typeface="Comic Sans MS" panose="030F0702030302020204" pitchFamily="66" charset="0"/>
                <a:cs typeface="Arial"/>
              </a:rPr>
              <a:t>Biaffine</a:t>
            </a:r>
            <a:r>
              <a:rPr sz="2335" dirty="0">
                <a:latin typeface="Comic Sans MS" panose="030F0702030302020204" pitchFamily="66" charset="0"/>
                <a:cs typeface="Arial"/>
              </a:rPr>
              <a:t> </a:t>
            </a:r>
            <a:r>
              <a:rPr sz="2335" spc="-45" dirty="0">
                <a:latin typeface="Comic Sans MS" panose="030F0702030302020204" pitchFamily="66" charset="0"/>
                <a:cs typeface="Arial"/>
              </a:rPr>
              <a:t>[</a:t>
            </a:r>
            <a:r>
              <a:rPr sz="2335" u="sng" spc="-45" dirty="0">
                <a:solidFill>
                  <a:srgbClr val="B51700"/>
                </a:solidFill>
                <a:uFill>
                  <a:solidFill>
                    <a:srgbClr val="B51700"/>
                  </a:solidFill>
                </a:uFill>
                <a:latin typeface="Comic Sans MS" panose="030F0702030302020204" pitchFamily="66" charset="0"/>
                <a:cs typeface="Arial"/>
              </a:rPr>
              <a:t>Dozat</a:t>
            </a:r>
            <a:r>
              <a:rPr sz="2335" u="sng" spc="-3" dirty="0">
                <a:solidFill>
                  <a:srgbClr val="B51700"/>
                </a:solidFill>
                <a:uFill>
                  <a:solidFill>
                    <a:srgbClr val="B51700"/>
                  </a:solidFill>
                </a:uFill>
                <a:latin typeface="Comic Sans MS" panose="030F0702030302020204" pitchFamily="66" charset="0"/>
                <a:cs typeface="Arial"/>
              </a:rPr>
              <a:t> </a:t>
            </a:r>
            <a:r>
              <a:rPr sz="2335" u="sng" spc="-15" dirty="0">
                <a:solidFill>
                  <a:srgbClr val="B51700"/>
                </a:solidFill>
                <a:uFill>
                  <a:solidFill>
                    <a:srgbClr val="B51700"/>
                  </a:solidFill>
                </a:uFill>
                <a:latin typeface="Comic Sans MS" panose="030F0702030302020204" pitchFamily="66" charset="0"/>
                <a:cs typeface="Arial"/>
              </a:rPr>
              <a:t>et</a:t>
            </a:r>
            <a:r>
              <a:rPr sz="2335" u="sng" dirty="0">
                <a:solidFill>
                  <a:srgbClr val="B51700"/>
                </a:solidFill>
                <a:uFill>
                  <a:solidFill>
                    <a:srgbClr val="B51700"/>
                  </a:solidFill>
                </a:uFill>
                <a:latin typeface="Comic Sans MS" panose="030F0702030302020204" pitchFamily="66" charset="0"/>
                <a:cs typeface="Arial"/>
              </a:rPr>
              <a:t> </a:t>
            </a:r>
            <a:r>
              <a:rPr sz="2335" u="sng" spc="-55" dirty="0">
                <a:solidFill>
                  <a:srgbClr val="B51700"/>
                </a:solidFill>
                <a:uFill>
                  <a:solidFill>
                    <a:srgbClr val="B51700"/>
                  </a:solidFill>
                </a:uFill>
                <a:latin typeface="Comic Sans MS" panose="030F0702030302020204" pitchFamily="66" charset="0"/>
                <a:cs typeface="Arial"/>
              </a:rPr>
              <a:t>al.</a:t>
            </a:r>
            <a:r>
              <a:rPr sz="2335" u="sng" spc="-3" dirty="0">
                <a:solidFill>
                  <a:srgbClr val="B51700"/>
                </a:solidFill>
                <a:uFill>
                  <a:solidFill>
                    <a:srgbClr val="B51700"/>
                  </a:solidFill>
                </a:uFill>
                <a:latin typeface="Comic Sans MS" panose="030F0702030302020204" pitchFamily="66" charset="0"/>
                <a:cs typeface="Arial"/>
              </a:rPr>
              <a:t> </a:t>
            </a:r>
            <a:r>
              <a:rPr sz="2335" u="sng" spc="-9" dirty="0">
                <a:solidFill>
                  <a:srgbClr val="B51700"/>
                </a:solidFill>
                <a:uFill>
                  <a:solidFill>
                    <a:srgbClr val="B51700"/>
                  </a:solidFill>
                </a:uFill>
                <a:latin typeface="Comic Sans MS" panose="030F0702030302020204" pitchFamily="66" charset="0"/>
                <a:cs typeface="Arial"/>
              </a:rPr>
              <a:t>2017</a:t>
            </a:r>
            <a:r>
              <a:rPr sz="2335" spc="-9" dirty="0">
                <a:latin typeface="Comic Sans MS" panose="030F0702030302020204" pitchFamily="66" charset="0"/>
                <a:cs typeface="Arial"/>
              </a:rPr>
              <a:t>]</a:t>
            </a:r>
            <a:endParaRPr sz="2335" dirty="0">
              <a:latin typeface="Comic Sans MS" panose="030F0702030302020204" pitchFamily="66" charset="0"/>
              <a:cs typeface="Arial"/>
            </a:endParaRPr>
          </a:p>
        </p:txBody>
      </p:sp>
      <p:sp>
        <p:nvSpPr>
          <p:cNvPr id="82" name="object 82"/>
          <p:cNvSpPr/>
          <p:nvPr/>
        </p:nvSpPr>
        <p:spPr>
          <a:xfrm>
            <a:off x="4402446" y="5809216"/>
            <a:ext cx="2015813" cy="0"/>
          </a:xfrm>
          <a:custGeom>
            <a:avLst/>
            <a:gdLst/>
            <a:ahLst/>
            <a:cxnLst/>
            <a:rect l="l" t="t" r="r" b="b"/>
            <a:pathLst>
              <a:path w="3324225">
                <a:moveTo>
                  <a:pt x="0" y="0"/>
                </a:moveTo>
                <a:lnTo>
                  <a:pt x="3324223" y="0"/>
                </a:lnTo>
              </a:path>
            </a:pathLst>
          </a:custGeom>
          <a:ln w="24627">
            <a:solidFill>
              <a:srgbClr val="B51700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83" name="object 83"/>
          <p:cNvSpPr txBox="1">
            <a:spLocks noGrp="1"/>
          </p:cNvSpPr>
          <p:nvPr>
            <p:ph type="title"/>
          </p:nvPr>
        </p:nvSpPr>
        <p:spPr>
          <a:xfrm>
            <a:off x="2208127" y="287210"/>
            <a:ext cx="5121744" cy="685273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>
              <a:spcBef>
                <a:spcPts val="64"/>
              </a:spcBef>
            </a:pPr>
            <a:r>
              <a:rPr spc="-69" dirty="0"/>
              <a:t>Dependency</a:t>
            </a:r>
            <a:r>
              <a:rPr spc="-215" dirty="0"/>
              <a:t> </a:t>
            </a:r>
            <a:r>
              <a:rPr spc="-109" dirty="0"/>
              <a:t>parsing</a:t>
            </a:r>
          </a:p>
        </p:txBody>
      </p:sp>
      <p:sp>
        <p:nvSpPr>
          <p:cNvPr id="84" name="object 84"/>
          <p:cNvSpPr/>
          <p:nvPr/>
        </p:nvSpPr>
        <p:spPr>
          <a:xfrm>
            <a:off x="7223817" y="5316051"/>
            <a:ext cx="510211" cy="510211"/>
          </a:xfrm>
          <a:custGeom>
            <a:avLst/>
            <a:gdLst/>
            <a:ahLst/>
            <a:cxnLst/>
            <a:rect l="l" t="t" r="r" b="b"/>
            <a:pathLst>
              <a:path w="841375" h="841375">
                <a:moveTo>
                  <a:pt x="717691" y="123137"/>
                </a:moveTo>
                <a:lnTo>
                  <a:pt x="750360" y="159805"/>
                </a:lnTo>
                <a:lnTo>
                  <a:pt x="778003" y="199151"/>
                </a:lnTo>
                <a:lnTo>
                  <a:pt x="800620" y="240727"/>
                </a:lnTo>
                <a:lnTo>
                  <a:pt x="818211" y="284087"/>
                </a:lnTo>
                <a:lnTo>
                  <a:pt x="830776" y="328786"/>
                </a:lnTo>
                <a:lnTo>
                  <a:pt x="838315" y="374376"/>
                </a:lnTo>
                <a:lnTo>
                  <a:pt x="840828" y="420413"/>
                </a:lnTo>
                <a:lnTo>
                  <a:pt x="838315" y="466450"/>
                </a:lnTo>
                <a:lnTo>
                  <a:pt x="830776" y="512041"/>
                </a:lnTo>
                <a:lnTo>
                  <a:pt x="818211" y="556740"/>
                </a:lnTo>
                <a:lnTo>
                  <a:pt x="800620" y="600100"/>
                </a:lnTo>
                <a:lnTo>
                  <a:pt x="778003" y="641676"/>
                </a:lnTo>
                <a:lnTo>
                  <a:pt x="750360" y="681021"/>
                </a:lnTo>
                <a:lnTo>
                  <a:pt x="717691" y="717690"/>
                </a:lnTo>
                <a:lnTo>
                  <a:pt x="681022" y="750359"/>
                </a:lnTo>
                <a:lnTo>
                  <a:pt x="641677" y="778002"/>
                </a:lnTo>
                <a:lnTo>
                  <a:pt x="600101" y="800619"/>
                </a:lnTo>
                <a:lnTo>
                  <a:pt x="556740" y="818210"/>
                </a:lnTo>
                <a:lnTo>
                  <a:pt x="512042" y="830775"/>
                </a:lnTo>
                <a:lnTo>
                  <a:pt x="466451" y="838314"/>
                </a:lnTo>
                <a:lnTo>
                  <a:pt x="420414" y="840827"/>
                </a:lnTo>
                <a:lnTo>
                  <a:pt x="374376" y="838314"/>
                </a:lnTo>
                <a:lnTo>
                  <a:pt x="328786" y="830775"/>
                </a:lnTo>
                <a:lnTo>
                  <a:pt x="284087" y="818210"/>
                </a:lnTo>
                <a:lnTo>
                  <a:pt x="240726" y="800619"/>
                </a:lnTo>
                <a:lnTo>
                  <a:pt x="199150" y="778002"/>
                </a:lnTo>
                <a:lnTo>
                  <a:pt x="159805" y="750359"/>
                </a:lnTo>
                <a:lnTo>
                  <a:pt x="123136" y="717690"/>
                </a:lnTo>
                <a:lnTo>
                  <a:pt x="90467" y="681021"/>
                </a:lnTo>
                <a:lnTo>
                  <a:pt x="62824" y="641676"/>
                </a:lnTo>
                <a:lnTo>
                  <a:pt x="40207" y="600100"/>
                </a:lnTo>
                <a:lnTo>
                  <a:pt x="22616" y="556740"/>
                </a:lnTo>
                <a:lnTo>
                  <a:pt x="10051" y="512041"/>
                </a:lnTo>
                <a:lnTo>
                  <a:pt x="2512" y="466450"/>
                </a:lnTo>
                <a:lnTo>
                  <a:pt x="0" y="420413"/>
                </a:lnTo>
                <a:lnTo>
                  <a:pt x="2512" y="374376"/>
                </a:lnTo>
                <a:lnTo>
                  <a:pt x="10051" y="328786"/>
                </a:lnTo>
                <a:lnTo>
                  <a:pt x="22616" y="284087"/>
                </a:lnTo>
                <a:lnTo>
                  <a:pt x="40207" y="240727"/>
                </a:lnTo>
                <a:lnTo>
                  <a:pt x="62824" y="199151"/>
                </a:lnTo>
                <a:lnTo>
                  <a:pt x="90467" y="159805"/>
                </a:lnTo>
                <a:lnTo>
                  <a:pt x="123136" y="123137"/>
                </a:lnTo>
                <a:lnTo>
                  <a:pt x="159805" y="90468"/>
                </a:lnTo>
                <a:lnTo>
                  <a:pt x="199150" y="62825"/>
                </a:lnTo>
                <a:lnTo>
                  <a:pt x="240726" y="40208"/>
                </a:lnTo>
                <a:lnTo>
                  <a:pt x="284087" y="22617"/>
                </a:lnTo>
                <a:lnTo>
                  <a:pt x="328786" y="10052"/>
                </a:lnTo>
                <a:lnTo>
                  <a:pt x="374376" y="2513"/>
                </a:lnTo>
                <a:lnTo>
                  <a:pt x="420414" y="0"/>
                </a:lnTo>
                <a:lnTo>
                  <a:pt x="466451" y="2513"/>
                </a:lnTo>
                <a:lnTo>
                  <a:pt x="512042" y="10052"/>
                </a:lnTo>
                <a:lnTo>
                  <a:pt x="556740" y="22617"/>
                </a:lnTo>
                <a:lnTo>
                  <a:pt x="600101" y="40208"/>
                </a:lnTo>
                <a:lnTo>
                  <a:pt x="641677" y="62825"/>
                </a:lnTo>
                <a:lnTo>
                  <a:pt x="681022" y="90468"/>
                </a:lnTo>
                <a:lnTo>
                  <a:pt x="717691" y="123137"/>
                </a:lnTo>
              </a:path>
            </a:pathLst>
          </a:custGeom>
          <a:ln w="1401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85" name="object 85"/>
          <p:cNvSpPr txBox="1"/>
          <p:nvPr/>
        </p:nvSpPr>
        <p:spPr>
          <a:xfrm>
            <a:off x="7350178" y="5476406"/>
            <a:ext cx="257223" cy="335442"/>
          </a:xfrm>
          <a:prstGeom prst="rect">
            <a:avLst/>
          </a:prstGeom>
        </p:spPr>
        <p:txBody>
          <a:bodyPr vert="horz" wrap="square" lIns="0" tIns="8856" rIns="0" bIns="0" rtlCol="0">
            <a:spAutoFit/>
          </a:bodyPr>
          <a:lstStyle/>
          <a:p>
            <a:pPr marL="7701">
              <a:spcBef>
                <a:spcPts val="69"/>
              </a:spcBef>
            </a:pPr>
            <a:r>
              <a:rPr sz="1061" spc="-18" dirty="0">
                <a:latin typeface="Comic Sans MS" panose="030F0702030302020204" pitchFamily="66" charset="0"/>
                <a:cs typeface="Arial"/>
              </a:rPr>
              <a:t>r</a:t>
            </a:r>
            <a:r>
              <a:rPr sz="1061" spc="30" dirty="0">
                <a:latin typeface="Comic Sans MS" panose="030F0702030302020204" pitchFamily="66" charset="0"/>
                <a:cs typeface="Arial"/>
              </a:rPr>
              <a:t>oot</a:t>
            </a:r>
            <a:endParaRPr sz="1061" dirty="0">
              <a:latin typeface="Comic Sans MS" panose="030F0702030302020204" pitchFamily="66" charset="0"/>
              <a:cs typeface="Arial"/>
            </a:endParaRPr>
          </a:p>
        </p:txBody>
      </p:sp>
      <p:sp>
        <p:nvSpPr>
          <p:cNvPr id="86" name="object 86"/>
          <p:cNvSpPr/>
          <p:nvPr/>
        </p:nvSpPr>
        <p:spPr>
          <a:xfrm>
            <a:off x="8787445" y="5316051"/>
            <a:ext cx="510211" cy="510211"/>
          </a:xfrm>
          <a:custGeom>
            <a:avLst/>
            <a:gdLst/>
            <a:ahLst/>
            <a:cxnLst/>
            <a:rect l="l" t="t" r="r" b="b"/>
            <a:pathLst>
              <a:path w="841375" h="841375">
                <a:moveTo>
                  <a:pt x="717691" y="123137"/>
                </a:moveTo>
                <a:lnTo>
                  <a:pt x="750360" y="159805"/>
                </a:lnTo>
                <a:lnTo>
                  <a:pt x="778003" y="199151"/>
                </a:lnTo>
                <a:lnTo>
                  <a:pt x="800620" y="240727"/>
                </a:lnTo>
                <a:lnTo>
                  <a:pt x="818211" y="284087"/>
                </a:lnTo>
                <a:lnTo>
                  <a:pt x="830776" y="328786"/>
                </a:lnTo>
                <a:lnTo>
                  <a:pt x="838315" y="374376"/>
                </a:lnTo>
                <a:lnTo>
                  <a:pt x="840828" y="420413"/>
                </a:lnTo>
                <a:lnTo>
                  <a:pt x="838315" y="466450"/>
                </a:lnTo>
                <a:lnTo>
                  <a:pt x="830776" y="512041"/>
                </a:lnTo>
                <a:lnTo>
                  <a:pt x="818211" y="556740"/>
                </a:lnTo>
                <a:lnTo>
                  <a:pt x="800620" y="600100"/>
                </a:lnTo>
                <a:lnTo>
                  <a:pt x="778003" y="641676"/>
                </a:lnTo>
                <a:lnTo>
                  <a:pt x="750360" y="681021"/>
                </a:lnTo>
                <a:lnTo>
                  <a:pt x="717691" y="717690"/>
                </a:lnTo>
                <a:lnTo>
                  <a:pt x="681023" y="750359"/>
                </a:lnTo>
                <a:lnTo>
                  <a:pt x="641677" y="778002"/>
                </a:lnTo>
                <a:lnTo>
                  <a:pt x="600101" y="800619"/>
                </a:lnTo>
                <a:lnTo>
                  <a:pt x="556741" y="818210"/>
                </a:lnTo>
                <a:lnTo>
                  <a:pt x="512042" y="830775"/>
                </a:lnTo>
                <a:lnTo>
                  <a:pt x="466451" y="838314"/>
                </a:lnTo>
                <a:lnTo>
                  <a:pt x="420414" y="840827"/>
                </a:lnTo>
                <a:lnTo>
                  <a:pt x="374377" y="838314"/>
                </a:lnTo>
                <a:lnTo>
                  <a:pt x="328786" y="830775"/>
                </a:lnTo>
                <a:lnTo>
                  <a:pt x="284087" y="818210"/>
                </a:lnTo>
                <a:lnTo>
                  <a:pt x="240727" y="800619"/>
                </a:lnTo>
                <a:lnTo>
                  <a:pt x="199151" y="778002"/>
                </a:lnTo>
                <a:lnTo>
                  <a:pt x="159805" y="750359"/>
                </a:lnTo>
                <a:lnTo>
                  <a:pt x="123137" y="717690"/>
                </a:lnTo>
                <a:lnTo>
                  <a:pt x="90468" y="681021"/>
                </a:lnTo>
                <a:lnTo>
                  <a:pt x="62825" y="641676"/>
                </a:lnTo>
                <a:lnTo>
                  <a:pt x="40208" y="600100"/>
                </a:lnTo>
                <a:lnTo>
                  <a:pt x="22617" y="556740"/>
                </a:lnTo>
                <a:lnTo>
                  <a:pt x="10052" y="512041"/>
                </a:lnTo>
                <a:lnTo>
                  <a:pt x="2513" y="466450"/>
                </a:lnTo>
                <a:lnTo>
                  <a:pt x="0" y="420413"/>
                </a:lnTo>
                <a:lnTo>
                  <a:pt x="2513" y="374376"/>
                </a:lnTo>
                <a:lnTo>
                  <a:pt x="10052" y="328786"/>
                </a:lnTo>
                <a:lnTo>
                  <a:pt x="22617" y="284087"/>
                </a:lnTo>
                <a:lnTo>
                  <a:pt x="40208" y="240727"/>
                </a:lnTo>
                <a:lnTo>
                  <a:pt x="62825" y="199151"/>
                </a:lnTo>
                <a:lnTo>
                  <a:pt x="90468" y="159805"/>
                </a:lnTo>
                <a:lnTo>
                  <a:pt x="123137" y="123137"/>
                </a:lnTo>
                <a:lnTo>
                  <a:pt x="159805" y="90468"/>
                </a:lnTo>
                <a:lnTo>
                  <a:pt x="199151" y="62825"/>
                </a:lnTo>
                <a:lnTo>
                  <a:pt x="240727" y="40208"/>
                </a:lnTo>
                <a:lnTo>
                  <a:pt x="284087" y="22617"/>
                </a:lnTo>
                <a:lnTo>
                  <a:pt x="328786" y="10052"/>
                </a:lnTo>
                <a:lnTo>
                  <a:pt x="374377" y="2513"/>
                </a:lnTo>
                <a:lnTo>
                  <a:pt x="420414" y="0"/>
                </a:lnTo>
                <a:lnTo>
                  <a:pt x="466451" y="2513"/>
                </a:lnTo>
                <a:lnTo>
                  <a:pt x="512042" y="10052"/>
                </a:lnTo>
                <a:lnTo>
                  <a:pt x="556741" y="22617"/>
                </a:lnTo>
                <a:lnTo>
                  <a:pt x="600101" y="40208"/>
                </a:lnTo>
                <a:lnTo>
                  <a:pt x="641677" y="62825"/>
                </a:lnTo>
                <a:lnTo>
                  <a:pt x="681023" y="90468"/>
                </a:lnTo>
                <a:lnTo>
                  <a:pt x="717691" y="123137"/>
                </a:lnTo>
              </a:path>
            </a:pathLst>
          </a:custGeom>
          <a:ln w="1401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87" name="object 87"/>
          <p:cNvSpPr txBox="1"/>
          <p:nvPr/>
        </p:nvSpPr>
        <p:spPr>
          <a:xfrm>
            <a:off x="8874785" y="5476406"/>
            <a:ext cx="335391" cy="172192"/>
          </a:xfrm>
          <a:prstGeom prst="rect">
            <a:avLst/>
          </a:prstGeom>
        </p:spPr>
        <p:txBody>
          <a:bodyPr vert="horz" wrap="square" lIns="0" tIns="8856" rIns="0" bIns="0" rtlCol="0">
            <a:spAutoFit/>
          </a:bodyPr>
          <a:lstStyle/>
          <a:p>
            <a:pPr marL="7701">
              <a:spcBef>
                <a:spcPts val="69"/>
              </a:spcBef>
            </a:pPr>
            <a:r>
              <a:rPr sz="1061" spc="24" dirty="0">
                <a:latin typeface="Comic Sans MS" panose="030F0702030302020204" pitchFamily="66" charset="0"/>
                <a:cs typeface="Arial"/>
              </a:rPr>
              <a:t>Book</a:t>
            </a:r>
            <a:endParaRPr sz="1061" dirty="0">
              <a:latin typeface="Comic Sans MS" panose="030F0702030302020204" pitchFamily="66" charset="0"/>
              <a:cs typeface="Arial"/>
            </a:endParaRPr>
          </a:p>
        </p:txBody>
      </p:sp>
      <p:sp>
        <p:nvSpPr>
          <p:cNvPr id="88" name="object 88"/>
          <p:cNvSpPr/>
          <p:nvPr/>
        </p:nvSpPr>
        <p:spPr>
          <a:xfrm>
            <a:off x="9824198" y="5316051"/>
            <a:ext cx="510211" cy="510211"/>
          </a:xfrm>
          <a:custGeom>
            <a:avLst/>
            <a:gdLst/>
            <a:ahLst/>
            <a:cxnLst/>
            <a:rect l="l" t="t" r="r" b="b"/>
            <a:pathLst>
              <a:path w="841375" h="841375">
                <a:moveTo>
                  <a:pt x="717691" y="123137"/>
                </a:moveTo>
                <a:lnTo>
                  <a:pt x="750360" y="159805"/>
                </a:lnTo>
                <a:lnTo>
                  <a:pt x="778003" y="199151"/>
                </a:lnTo>
                <a:lnTo>
                  <a:pt x="800620" y="240727"/>
                </a:lnTo>
                <a:lnTo>
                  <a:pt x="818211" y="284087"/>
                </a:lnTo>
                <a:lnTo>
                  <a:pt x="830776" y="328786"/>
                </a:lnTo>
                <a:lnTo>
                  <a:pt x="838315" y="374376"/>
                </a:lnTo>
                <a:lnTo>
                  <a:pt x="840828" y="420413"/>
                </a:lnTo>
                <a:lnTo>
                  <a:pt x="838315" y="466450"/>
                </a:lnTo>
                <a:lnTo>
                  <a:pt x="830776" y="512041"/>
                </a:lnTo>
                <a:lnTo>
                  <a:pt x="818211" y="556740"/>
                </a:lnTo>
                <a:lnTo>
                  <a:pt x="800620" y="600100"/>
                </a:lnTo>
                <a:lnTo>
                  <a:pt x="778003" y="641676"/>
                </a:lnTo>
                <a:lnTo>
                  <a:pt x="750360" y="681021"/>
                </a:lnTo>
                <a:lnTo>
                  <a:pt x="717691" y="717690"/>
                </a:lnTo>
                <a:lnTo>
                  <a:pt x="681023" y="750359"/>
                </a:lnTo>
                <a:lnTo>
                  <a:pt x="641677" y="778002"/>
                </a:lnTo>
                <a:lnTo>
                  <a:pt x="600101" y="800619"/>
                </a:lnTo>
                <a:lnTo>
                  <a:pt x="556741" y="818210"/>
                </a:lnTo>
                <a:lnTo>
                  <a:pt x="512042" y="830775"/>
                </a:lnTo>
                <a:lnTo>
                  <a:pt x="466451" y="838314"/>
                </a:lnTo>
                <a:lnTo>
                  <a:pt x="420414" y="840827"/>
                </a:lnTo>
                <a:lnTo>
                  <a:pt x="374377" y="838314"/>
                </a:lnTo>
                <a:lnTo>
                  <a:pt x="328786" y="830775"/>
                </a:lnTo>
                <a:lnTo>
                  <a:pt x="284087" y="818210"/>
                </a:lnTo>
                <a:lnTo>
                  <a:pt x="240727" y="800619"/>
                </a:lnTo>
                <a:lnTo>
                  <a:pt x="199151" y="778002"/>
                </a:lnTo>
                <a:lnTo>
                  <a:pt x="159805" y="750359"/>
                </a:lnTo>
                <a:lnTo>
                  <a:pt x="123137" y="717690"/>
                </a:lnTo>
                <a:lnTo>
                  <a:pt x="90468" y="681021"/>
                </a:lnTo>
                <a:lnTo>
                  <a:pt x="62825" y="641676"/>
                </a:lnTo>
                <a:lnTo>
                  <a:pt x="40208" y="600100"/>
                </a:lnTo>
                <a:lnTo>
                  <a:pt x="22617" y="556740"/>
                </a:lnTo>
                <a:lnTo>
                  <a:pt x="10052" y="512041"/>
                </a:lnTo>
                <a:lnTo>
                  <a:pt x="2513" y="466450"/>
                </a:lnTo>
                <a:lnTo>
                  <a:pt x="0" y="420413"/>
                </a:lnTo>
                <a:lnTo>
                  <a:pt x="2513" y="374376"/>
                </a:lnTo>
                <a:lnTo>
                  <a:pt x="10052" y="328786"/>
                </a:lnTo>
                <a:lnTo>
                  <a:pt x="22617" y="284087"/>
                </a:lnTo>
                <a:lnTo>
                  <a:pt x="40208" y="240727"/>
                </a:lnTo>
                <a:lnTo>
                  <a:pt x="62825" y="199151"/>
                </a:lnTo>
                <a:lnTo>
                  <a:pt x="90468" y="159805"/>
                </a:lnTo>
                <a:lnTo>
                  <a:pt x="123137" y="123137"/>
                </a:lnTo>
                <a:lnTo>
                  <a:pt x="159805" y="90468"/>
                </a:lnTo>
                <a:lnTo>
                  <a:pt x="199151" y="62825"/>
                </a:lnTo>
                <a:lnTo>
                  <a:pt x="240727" y="40208"/>
                </a:lnTo>
                <a:lnTo>
                  <a:pt x="284087" y="22617"/>
                </a:lnTo>
                <a:lnTo>
                  <a:pt x="328786" y="10052"/>
                </a:lnTo>
                <a:lnTo>
                  <a:pt x="374377" y="2513"/>
                </a:lnTo>
                <a:lnTo>
                  <a:pt x="420414" y="0"/>
                </a:lnTo>
                <a:lnTo>
                  <a:pt x="466451" y="2513"/>
                </a:lnTo>
                <a:lnTo>
                  <a:pt x="512042" y="10052"/>
                </a:lnTo>
                <a:lnTo>
                  <a:pt x="556741" y="22617"/>
                </a:lnTo>
                <a:lnTo>
                  <a:pt x="600101" y="40208"/>
                </a:lnTo>
                <a:lnTo>
                  <a:pt x="641677" y="62825"/>
                </a:lnTo>
                <a:lnTo>
                  <a:pt x="681023" y="90468"/>
                </a:lnTo>
                <a:lnTo>
                  <a:pt x="717691" y="123137"/>
                </a:lnTo>
              </a:path>
            </a:pathLst>
          </a:custGeom>
          <a:ln w="1401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89" name="object 89"/>
          <p:cNvSpPr txBox="1"/>
          <p:nvPr/>
        </p:nvSpPr>
        <p:spPr>
          <a:xfrm>
            <a:off x="9954302" y="5476406"/>
            <a:ext cx="249907" cy="335442"/>
          </a:xfrm>
          <a:prstGeom prst="rect">
            <a:avLst/>
          </a:prstGeom>
        </p:spPr>
        <p:txBody>
          <a:bodyPr vert="horz" wrap="square" lIns="0" tIns="8856" rIns="0" bIns="0" rtlCol="0">
            <a:spAutoFit/>
          </a:bodyPr>
          <a:lstStyle/>
          <a:p>
            <a:pPr marL="7701">
              <a:spcBef>
                <a:spcPts val="69"/>
              </a:spcBef>
            </a:pPr>
            <a:r>
              <a:rPr sz="1061" spc="18" dirty="0">
                <a:latin typeface="Comic Sans MS" panose="030F0702030302020204" pitchFamily="66" charset="0"/>
                <a:cs typeface="Arial"/>
              </a:rPr>
              <a:t>that</a:t>
            </a:r>
            <a:endParaRPr sz="1061" dirty="0">
              <a:latin typeface="Comic Sans MS" panose="030F0702030302020204" pitchFamily="66" charset="0"/>
              <a:cs typeface="Arial"/>
            </a:endParaRPr>
          </a:p>
        </p:txBody>
      </p:sp>
      <p:sp>
        <p:nvSpPr>
          <p:cNvPr id="90" name="object 90"/>
          <p:cNvSpPr/>
          <p:nvPr/>
        </p:nvSpPr>
        <p:spPr>
          <a:xfrm>
            <a:off x="10860951" y="5316051"/>
            <a:ext cx="510211" cy="510211"/>
          </a:xfrm>
          <a:custGeom>
            <a:avLst/>
            <a:gdLst/>
            <a:ahLst/>
            <a:cxnLst/>
            <a:rect l="l" t="t" r="r" b="b"/>
            <a:pathLst>
              <a:path w="841375" h="841375">
                <a:moveTo>
                  <a:pt x="717691" y="123137"/>
                </a:moveTo>
                <a:lnTo>
                  <a:pt x="750360" y="159805"/>
                </a:lnTo>
                <a:lnTo>
                  <a:pt x="778003" y="199151"/>
                </a:lnTo>
                <a:lnTo>
                  <a:pt x="800620" y="240727"/>
                </a:lnTo>
                <a:lnTo>
                  <a:pt x="818211" y="284087"/>
                </a:lnTo>
                <a:lnTo>
                  <a:pt x="830776" y="328786"/>
                </a:lnTo>
                <a:lnTo>
                  <a:pt x="838315" y="374376"/>
                </a:lnTo>
                <a:lnTo>
                  <a:pt x="840828" y="420413"/>
                </a:lnTo>
                <a:lnTo>
                  <a:pt x="838315" y="466450"/>
                </a:lnTo>
                <a:lnTo>
                  <a:pt x="830776" y="512041"/>
                </a:lnTo>
                <a:lnTo>
                  <a:pt x="818211" y="556740"/>
                </a:lnTo>
                <a:lnTo>
                  <a:pt x="800620" y="600100"/>
                </a:lnTo>
                <a:lnTo>
                  <a:pt x="778003" y="641676"/>
                </a:lnTo>
                <a:lnTo>
                  <a:pt x="750360" y="681021"/>
                </a:lnTo>
                <a:lnTo>
                  <a:pt x="717691" y="717690"/>
                </a:lnTo>
                <a:lnTo>
                  <a:pt x="681023" y="750359"/>
                </a:lnTo>
                <a:lnTo>
                  <a:pt x="641677" y="778002"/>
                </a:lnTo>
                <a:lnTo>
                  <a:pt x="600101" y="800619"/>
                </a:lnTo>
                <a:lnTo>
                  <a:pt x="556741" y="818210"/>
                </a:lnTo>
                <a:lnTo>
                  <a:pt x="512042" y="830775"/>
                </a:lnTo>
                <a:lnTo>
                  <a:pt x="466451" y="838314"/>
                </a:lnTo>
                <a:lnTo>
                  <a:pt x="420414" y="840827"/>
                </a:lnTo>
                <a:lnTo>
                  <a:pt x="374377" y="838314"/>
                </a:lnTo>
                <a:lnTo>
                  <a:pt x="328786" y="830775"/>
                </a:lnTo>
                <a:lnTo>
                  <a:pt x="284087" y="818210"/>
                </a:lnTo>
                <a:lnTo>
                  <a:pt x="240727" y="800619"/>
                </a:lnTo>
                <a:lnTo>
                  <a:pt x="199151" y="778002"/>
                </a:lnTo>
                <a:lnTo>
                  <a:pt x="159805" y="750359"/>
                </a:lnTo>
                <a:lnTo>
                  <a:pt x="123137" y="717690"/>
                </a:lnTo>
                <a:lnTo>
                  <a:pt x="90468" y="681021"/>
                </a:lnTo>
                <a:lnTo>
                  <a:pt x="62825" y="641676"/>
                </a:lnTo>
                <a:lnTo>
                  <a:pt x="40208" y="600100"/>
                </a:lnTo>
                <a:lnTo>
                  <a:pt x="22617" y="556740"/>
                </a:lnTo>
                <a:lnTo>
                  <a:pt x="10052" y="512041"/>
                </a:lnTo>
                <a:lnTo>
                  <a:pt x="2513" y="466450"/>
                </a:lnTo>
                <a:lnTo>
                  <a:pt x="0" y="420413"/>
                </a:lnTo>
                <a:lnTo>
                  <a:pt x="2513" y="374376"/>
                </a:lnTo>
                <a:lnTo>
                  <a:pt x="10052" y="328786"/>
                </a:lnTo>
                <a:lnTo>
                  <a:pt x="22617" y="284087"/>
                </a:lnTo>
                <a:lnTo>
                  <a:pt x="40208" y="240727"/>
                </a:lnTo>
                <a:lnTo>
                  <a:pt x="62825" y="199151"/>
                </a:lnTo>
                <a:lnTo>
                  <a:pt x="90468" y="159805"/>
                </a:lnTo>
                <a:lnTo>
                  <a:pt x="123137" y="123137"/>
                </a:lnTo>
                <a:lnTo>
                  <a:pt x="159805" y="90468"/>
                </a:lnTo>
                <a:lnTo>
                  <a:pt x="199151" y="62825"/>
                </a:lnTo>
                <a:lnTo>
                  <a:pt x="240727" y="40208"/>
                </a:lnTo>
                <a:lnTo>
                  <a:pt x="284087" y="22617"/>
                </a:lnTo>
                <a:lnTo>
                  <a:pt x="328786" y="10052"/>
                </a:lnTo>
                <a:lnTo>
                  <a:pt x="374377" y="2513"/>
                </a:lnTo>
                <a:lnTo>
                  <a:pt x="420414" y="0"/>
                </a:lnTo>
                <a:lnTo>
                  <a:pt x="466451" y="2513"/>
                </a:lnTo>
                <a:lnTo>
                  <a:pt x="512042" y="10052"/>
                </a:lnTo>
                <a:lnTo>
                  <a:pt x="556741" y="22617"/>
                </a:lnTo>
                <a:lnTo>
                  <a:pt x="600101" y="40208"/>
                </a:lnTo>
                <a:lnTo>
                  <a:pt x="641677" y="62825"/>
                </a:lnTo>
                <a:lnTo>
                  <a:pt x="681023" y="90468"/>
                </a:lnTo>
                <a:lnTo>
                  <a:pt x="717691" y="123137"/>
                </a:lnTo>
              </a:path>
            </a:pathLst>
          </a:custGeom>
          <a:ln w="1401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91" name="object 91"/>
          <p:cNvSpPr txBox="1"/>
          <p:nvPr/>
        </p:nvSpPr>
        <p:spPr>
          <a:xfrm>
            <a:off x="10959648" y="5476406"/>
            <a:ext cx="312672" cy="335442"/>
          </a:xfrm>
          <a:prstGeom prst="rect">
            <a:avLst/>
          </a:prstGeom>
        </p:spPr>
        <p:txBody>
          <a:bodyPr vert="horz" wrap="square" lIns="0" tIns="8856" rIns="0" bIns="0" rtlCol="0">
            <a:spAutoFit/>
          </a:bodyPr>
          <a:lstStyle/>
          <a:p>
            <a:pPr marL="7701">
              <a:spcBef>
                <a:spcPts val="69"/>
              </a:spcBef>
            </a:pPr>
            <a:r>
              <a:rPr sz="1061" spc="15" dirty="0">
                <a:latin typeface="Comic Sans MS" panose="030F0702030302020204" pitchFamily="66" charset="0"/>
                <a:cs typeface="Arial"/>
              </a:rPr>
              <a:t>flight</a:t>
            </a:r>
            <a:endParaRPr sz="1061" dirty="0">
              <a:latin typeface="Comic Sans MS" panose="030F0702030302020204" pitchFamily="66" charset="0"/>
              <a:cs typeface="Arial"/>
            </a:endParaRPr>
          </a:p>
        </p:txBody>
      </p:sp>
      <p:grpSp>
        <p:nvGrpSpPr>
          <p:cNvPr id="92" name="object 92"/>
          <p:cNvGrpSpPr/>
          <p:nvPr/>
        </p:nvGrpSpPr>
        <p:grpSpPr>
          <a:xfrm>
            <a:off x="7316288" y="4438622"/>
            <a:ext cx="3671591" cy="1935720"/>
            <a:chOff x="12064395" y="7319616"/>
            <a:chExt cx="6054725" cy="3192145"/>
          </a:xfrm>
        </p:grpSpPr>
        <p:sp>
          <p:nvSpPr>
            <p:cNvPr id="93" name="object 93"/>
            <p:cNvSpPr/>
            <p:nvPr/>
          </p:nvSpPr>
          <p:spPr>
            <a:xfrm>
              <a:off x="12423478" y="7928253"/>
              <a:ext cx="3727450" cy="955675"/>
            </a:xfrm>
            <a:custGeom>
              <a:avLst/>
              <a:gdLst/>
              <a:ahLst/>
              <a:cxnLst/>
              <a:rect l="l" t="t" r="r" b="b"/>
              <a:pathLst>
                <a:path w="3727450" h="955675">
                  <a:moveTo>
                    <a:pt x="3727136" y="955499"/>
                  </a:moveTo>
                  <a:lnTo>
                    <a:pt x="3693232" y="934979"/>
                  </a:lnTo>
                  <a:lnTo>
                    <a:pt x="3658406" y="914070"/>
                  </a:lnTo>
                  <a:lnTo>
                    <a:pt x="3622684" y="892800"/>
                  </a:lnTo>
                  <a:lnTo>
                    <a:pt x="3586093" y="871199"/>
                  </a:lnTo>
                  <a:lnTo>
                    <a:pt x="3548660" y="849294"/>
                  </a:lnTo>
                  <a:lnTo>
                    <a:pt x="3510412" y="827115"/>
                  </a:lnTo>
                  <a:lnTo>
                    <a:pt x="3471375" y="804690"/>
                  </a:lnTo>
                  <a:lnTo>
                    <a:pt x="3431577" y="782047"/>
                  </a:lnTo>
                  <a:lnTo>
                    <a:pt x="3391044" y="759216"/>
                  </a:lnTo>
                  <a:lnTo>
                    <a:pt x="3349803" y="736225"/>
                  </a:lnTo>
                  <a:lnTo>
                    <a:pt x="3307880" y="713102"/>
                  </a:lnTo>
                  <a:lnTo>
                    <a:pt x="3265304" y="689876"/>
                  </a:lnTo>
                  <a:lnTo>
                    <a:pt x="3222099" y="666577"/>
                  </a:lnTo>
                  <a:lnTo>
                    <a:pt x="3178294" y="643231"/>
                  </a:lnTo>
                  <a:lnTo>
                    <a:pt x="3133915" y="619869"/>
                  </a:lnTo>
                  <a:lnTo>
                    <a:pt x="3088989" y="596518"/>
                  </a:lnTo>
                  <a:lnTo>
                    <a:pt x="3043542" y="573207"/>
                  </a:lnTo>
                  <a:lnTo>
                    <a:pt x="2997602" y="549966"/>
                  </a:lnTo>
                  <a:lnTo>
                    <a:pt x="2951195" y="526821"/>
                  </a:lnTo>
                  <a:lnTo>
                    <a:pt x="2904348" y="503803"/>
                  </a:lnTo>
                  <a:lnTo>
                    <a:pt x="2857088" y="480940"/>
                  </a:lnTo>
                  <a:lnTo>
                    <a:pt x="2809441" y="458260"/>
                  </a:lnTo>
                  <a:lnTo>
                    <a:pt x="2761435" y="435792"/>
                  </a:lnTo>
                  <a:lnTo>
                    <a:pt x="2713096" y="413564"/>
                  </a:lnTo>
                  <a:lnTo>
                    <a:pt x="2664451" y="391606"/>
                  </a:lnTo>
                  <a:lnTo>
                    <a:pt x="2615527" y="369946"/>
                  </a:lnTo>
                  <a:lnTo>
                    <a:pt x="2566351" y="348612"/>
                  </a:lnTo>
                  <a:lnTo>
                    <a:pt x="2516950" y="327633"/>
                  </a:lnTo>
                  <a:lnTo>
                    <a:pt x="2467349" y="307038"/>
                  </a:lnTo>
                  <a:lnTo>
                    <a:pt x="2417577" y="286855"/>
                  </a:lnTo>
                  <a:lnTo>
                    <a:pt x="2367659" y="267113"/>
                  </a:lnTo>
                  <a:lnTo>
                    <a:pt x="2317624" y="247841"/>
                  </a:lnTo>
                  <a:lnTo>
                    <a:pt x="2267497" y="229066"/>
                  </a:lnTo>
                  <a:lnTo>
                    <a:pt x="2217305" y="210819"/>
                  </a:lnTo>
                  <a:lnTo>
                    <a:pt x="2167075" y="193127"/>
                  </a:lnTo>
                  <a:lnTo>
                    <a:pt x="2116834" y="176019"/>
                  </a:lnTo>
                  <a:lnTo>
                    <a:pt x="2066609" y="159524"/>
                  </a:lnTo>
                  <a:lnTo>
                    <a:pt x="2016427" y="143670"/>
                  </a:lnTo>
                  <a:lnTo>
                    <a:pt x="1966313" y="128486"/>
                  </a:lnTo>
                  <a:lnTo>
                    <a:pt x="1916296" y="114000"/>
                  </a:lnTo>
                  <a:lnTo>
                    <a:pt x="1866402" y="100242"/>
                  </a:lnTo>
                  <a:lnTo>
                    <a:pt x="1816658" y="87239"/>
                  </a:lnTo>
                  <a:lnTo>
                    <a:pt x="1767091" y="75021"/>
                  </a:lnTo>
                  <a:lnTo>
                    <a:pt x="1717726" y="63615"/>
                  </a:lnTo>
                  <a:lnTo>
                    <a:pt x="1668592" y="53051"/>
                  </a:lnTo>
                  <a:lnTo>
                    <a:pt x="1619715" y="43358"/>
                  </a:lnTo>
                  <a:lnTo>
                    <a:pt x="1571122" y="34563"/>
                  </a:lnTo>
                  <a:lnTo>
                    <a:pt x="1522839" y="26696"/>
                  </a:lnTo>
                  <a:lnTo>
                    <a:pt x="1474894" y="19785"/>
                  </a:lnTo>
                  <a:lnTo>
                    <a:pt x="1427313" y="13859"/>
                  </a:lnTo>
                  <a:lnTo>
                    <a:pt x="1380123" y="8946"/>
                  </a:lnTo>
                  <a:lnTo>
                    <a:pt x="1333351" y="5075"/>
                  </a:lnTo>
                  <a:lnTo>
                    <a:pt x="1287023" y="2274"/>
                  </a:lnTo>
                  <a:lnTo>
                    <a:pt x="1241167" y="573"/>
                  </a:lnTo>
                  <a:lnTo>
                    <a:pt x="1195809" y="0"/>
                  </a:lnTo>
                  <a:lnTo>
                    <a:pt x="1130675" y="1232"/>
                  </a:lnTo>
                  <a:lnTo>
                    <a:pt x="1067769" y="4871"/>
                  </a:lnTo>
                  <a:lnTo>
                    <a:pt x="1007052" y="10824"/>
                  </a:lnTo>
                  <a:lnTo>
                    <a:pt x="948485" y="19001"/>
                  </a:lnTo>
                  <a:lnTo>
                    <a:pt x="892030" y="29312"/>
                  </a:lnTo>
                  <a:lnTo>
                    <a:pt x="837649" y="41664"/>
                  </a:lnTo>
                  <a:lnTo>
                    <a:pt x="785302" y="55969"/>
                  </a:lnTo>
                  <a:lnTo>
                    <a:pt x="734952" y="72134"/>
                  </a:lnTo>
                  <a:lnTo>
                    <a:pt x="686558" y="90070"/>
                  </a:lnTo>
                  <a:lnTo>
                    <a:pt x="640084" y="109684"/>
                  </a:lnTo>
                  <a:lnTo>
                    <a:pt x="595490" y="130888"/>
                  </a:lnTo>
                  <a:lnTo>
                    <a:pt x="552738" y="153589"/>
                  </a:lnTo>
                  <a:lnTo>
                    <a:pt x="511789" y="177697"/>
                  </a:lnTo>
                  <a:lnTo>
                    <a:pt x="472604" y="203122"/>
                  </a:lnTo>
                  <a:lnTo>
                    <a:pt x="435145" y="229772"/>
                  </a:lnTo>
                  <a:lnTo>
                    <a:pt x="399373" y="257557"/>
                  </a:lnTo>
                  <a:lnTo>
                    <a:pt x="365250" y="286386"/>
                  </a:lnTo>
                  <a:lnTo>
                    <a:pt x="332738" y="316168"/>
                  </a:lnTo>
                  <a:lnTo>
                    <a:pt x="301796" y="346812"/>
                  </a:lnTo>
                  <a:lnTo>
                    <a:pt x="272388" y="378229"/>
                  </a:lnTo>
                  <a:lnTo>
                    <a:pt x="244473" y="410326"/>
                  </a:lnTo>
                  <a:lnTo>
                    <a:pt x="218015" y="443013"/>
                  </a:lnTo>
                  <a:lnTo>
                    <a:pt x="192973" y="476200"/>
                  </a:lnTo>
                  <a:lnTo>
                    <a:pt x="169310" y="509795"/>
                  </a:lnTo>
                  <a:lnTo>
                    <a:pt x="146986" y="543709"/>
                  </a:lnTo>
                  <a:lnTo>
                    <a:pt x="125964" y="577849"/>
                  </a:lnTo>
                  <a:lnTo>
                    <a:pt x="106205" y="612126"/>
                  </a:lnTo>
                  <a:lnTo>
                    <a:pt x="87669" y="646448"/>
                  </a:lnTo>
                  <a:lnTo>
                    <a:pt x="70319" y="680726"/>
                  </a:lnTo>
                  <a:lnTo>
                    <a:pt x="39021" y="748781"/>
                  </a:lnTo>
                  <a:lnTo>
                    <a:pt x="12001" y="815567"/>
                  </a:lnTo>
                  <a:lnTo>
                    <a:pt x="0" y="848257"/>
                  </a:lnTo>
                </a:path>
              </a:pathLst>
            </a:custGeom>
            <a:ln w="1401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pic>
          <p:nvPicPr>
            <p:cNvPr id="94" name="object 94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6121612" y="8840989"/>
              <a:ext cx="131513" cy="108616"/>
            </a:xfrm>
            <a:prstGeom prst="rect">
              <a:avLst/>
            </a:prstGeom>
          </p:spPr>
        </p:pic>
        <p:sp>
          <p:nvSpPr>
            <p:cNvPr id="95" name="object 95"/>
            <p:cNvSpPr/>
            <p:nvPr/>
          </p:nvSpPr>
          <p:spPr>
            <a:xfrm>
              <a:off x="15281357" y="8914254"/>
              <a:ext cx="825500" cy="74295"/>
            </a:xfrm>
            <a:custGeom>
              <a:avLst/>
              <a:gdLst/>
              <a:ahLst/>
              <a:cxnLst/>
              <a:rect l="l" t="t" r="r" b="b"/>
              <a:pathLst>
                <a:path w="825500" h="74295">
                  <a:moveTo>
                    <a:pt x="825391" y="54430"/>
                  </a:moveTo>
                  <a:lnTo>
                    <a:pt x="779689" y="42905"/>
                  </a:lnTo>
                  <a:lnTo>
                    <a:pt x="732812" y="32427"/>
                  </a:lnTo>
                  <a:lnTo>
                    <a:pt x="684859" y="23147"/>
                  </a:lnTo>
                  <a:lnTo>
                    <a:pt x="635930" y="15216"/>
                  </a:lnTo>
                  <a:lnTo>
                    <a:pt x="586125" y="8785"/>
                  </a:lnTo>
                  <a:lnTo>
                    <a:pt x="535542" y="4005"/>
                  </a:lnTo>
                  <a:lnTo>
                    <a:pt x="484283" y="1026"/>
                  </a:lnTo>
                  <a:lnTo>
                    <a:pt x="432446" y="0"/>
                  </a:lnTo>
                  <a:lnTo>
                    <a:pt x="377988" y="1150"/>
                  </a:lnTo>
                  <a:lnTo>
                    <a:pt x="325016" y="4480"/>
                  </a:lnTo>
                  <a:lnTo>
                    <a:pt x="273578" y="9813"/>
                  </a:lnTo>
                  <a:lnTo>
                    <a:pt x="223726" y="16967"/>
                  </a:lnTo>
                  <a:lnTo>
                    <a:pt x="175509" y="25764"/>
                  </a:lnTo>
                  <a:lnTo>
                    <a:pt x="128977" y="36026"/>
                  </a:lnTo>
                  <a:lnTo>
                    <a:pt x="84182" y="47571"/>
                  </a:lnTo>
                  <a:lnTo>
                    <a:pt x="41173" y="60222"/>
                  </a:lnTo>
                  <a:lnTo>
                    <a:pt x="0" y="73799"/>
                  </a:lnTo>
                </a:path>
              </a:pathLst>
            </a:custGeom>
            <a:ln w="1401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pic>
          <p:nvPicPr>
            <p:cNvPr id="96" name="object 96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6087428" y="8921473"/>
              <a:ext cx="133519" cy="94416"/>
            </a:xfrm>
            <a:prstGeom prst="rect">
              <a:avLst/>
            </a:prstGeom>
          </p:spPr>
        </p:pic>
        <p:sp>
          <p:nvSpPr>
            <p:cNvPr id="97" name="object 97"/>
            <p:cNvSpPr/>
            <p:nvPr/>
          </p:nvSpPr>
          <p:spPr>
            <a:xfrm>
              <a:off x="17015288" y="8989141"/>
              <a:ext cx="782320" cy="53340"/>
            </a:xfrm>
            <a:custGeom>
              <a:avLst/>
              <a:gdLst/>
              <a:ahLst/>
              <a:cxnLst/>
              <a:rect l="l" t="t" r="r" b="b"/>
              <a:pathLst>
                <a:path w="782319" h="53340">
                  <a:moveTo>
                    <a:pt x="781850" y="31372"/>
                  </a:moveTo>
                  <a:lnTo>
                    <a:pt x="735946" y="23714"/>
                  </a:lnTo>
                  <a:lnTo>
                    <a:pt x="688822" y="16930"/>
                  </a:lnTo>
                  <a:lnTo>
                    <a:pt x="640563" y="11131"/>
                  </a:lnTo>
                  <a:lnTo>
                    <a:pt x="591254" y="6427"/>
                  </a:lnTo>
                  <a:lnTo>
                    <a:pt x="540979" y="2930"/>
                  </a:lnTo>
                  <a:lnTo>
                    <a:pt x="489822" y="751"/>
                  </a:lnTo>
                  <a:lnTo>
                    <a:pt x="437867" y="0"/>
                  </a:lnTo>
                  <a:lnTo>
                    <a:pt x="383659" y="822"/>
                  </a:lnTo>
                  <a:lnTo>
                    <a:pt x="330681" y="3206"/>
                  </a:lnTo>
                  <a:lnTo>
                    <a:pt x="279000" y="7023"/>
                  </a:lnTo>
                  <a:lnTo>
                    <a:pt x="228686" y="12147"/>
                  </a:lnTo>
                  <a:lnTo>
                    <a:pt x="179806" y="18449"/>
                  </a:lnTo>
                  <a:lnTo>
                    <a:pt x="132429" y="25803"/>
                  </a:lnTo>
                  <a:lnTo>
                    <a:pt x="86624" y="34082"/>
                  </a:lnTo>
                  <a:lnTo>
                    <a:pt x="42458" y="43157"/>
                  </a:lnTo>
                  <a:lnTo>
                    <a:pt x="0" y="52902"/>
                  </a:lnTo>
                </a:path>
              </a:pathLst>
            </a:custGeom>
            <a:ln w="1401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pic>
          <p:nvPicPr>
            <p:cNvPr id="98" name="object 98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7781513" y="8972381"/>
              <a:ext cx="132385" cy="96288"/>
            </a:xfrm>
            <a:prstGeom prst="rect">
              <a:avLst/>
            </a:prstGeom>
          </p:spPr>
        </p:pic>
        <p:sp>
          <p:nvSpPr>
            <p:cNvPr id="99" name="object 99"/>
            <p:cNvSpPr/>
            <p:nvPr/>
          </p:nvSpPr>
          <p:spPr>
            <a:xfrm>
              <a:off x="17124696" y="9414143"/>
              <a:ext cx="852169" cy="83820"/>
            </a:xfrm>
            <a:custGeom>
              <a:avLst/>
              <a:gdLst/>
              <a:ahLst/>
              <a:cxnLst/>
              <a:rect l="l" t="t" r="r" b="b"/>
              <a:pathLst>
                <a:path w="852169" h="83820">
                  <a:moveTo>
                    <a:pt x="0" y="12647"/>
                  </a:moveTo>
                  <a:lnTo>
                    <a:pt x="44115" y="25918"/>
                  </a:lnTo>
                  <a:lnTo>
                    <a:pt x="89298" y="38196"/>
                  </a:lnTo>
                  <a:lnTo>
                    <a:pt x="135447" y="49330"/>
                  </a:lnTo>
                  <a:lnTo>
                    <a:pt x="182464" y="59168"/>
                  </a:lnTo>
                  <a:lnTo>
                    <a:pt x="230247" y="67558"/>
                  </a:lnTo>
                  <a:lnTo>
                    <a:pt x="278697" y="74348"/>
                  </a:lnTo>
                  <a:lnTo>
                    <a:pt x="327714" y="79386"/>
                  </a:lnTo>
                  <a:lnTo>
                    <a:pt x="377198" y="82520"/>
                  </a:lnTo>
                  <a:lnTo>
                    <a:pt x="427047" y="83599"/>
                  </a:lnTo>
                  <a:lnTo>
                    <a:pt x="481217" y="82297"/>
                  </a:lnTo>
                  <a:lnTo>
                    <a:pt x="533718" y="78527"/>
                  </a:lnTo>
                  <a:lnTo>
                    <a:pt x="584517" y="72491"/>
                  </a:lnTo>
                  <a:lnTo>
                    <a:pt x="633579" y="64390"/>
                  </a:lnTo>
                  <a:lnTo>
                    <a:pt x="680871" y="54427"/>
                  </a:lnTo>
                  <a:lnTo>
                    <a:pt x="726360" y="42805"/>
                  </a:lnTo>
                  <a:lnTo>
                    <a:pt x="770011" y="29725"/>
                  </a:lnTo>
                  <a:lnTo>
                    <a:pt x="811790" y="15389"/>
                  </a:lnTo>
                  <a:lnTo>
                    <a:pt x="851664" y="0"/>
                  </a:lnTo>
                </a:path>
              </a:pathLst>
            </a:custGeom>
            <a:ln w="14013">
              <a:solidFill>
                <a:srgbClr val="76D6FF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pic>
          <p:nvPicPr>
            <p:cNvPr id="100" name="object 100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7012084" y="9380180"/>
              <a:ext cx="133729" cy="93229"/>
            </a:xfrm>
            <a:prstGeom prst="rect">
              <a:avLst/>
            </a:prstGeom>
          </p:spPr>
        </p:pic>
        <p:sp>
          <p:nvSpPr>
            <p:cNvPr id="101" name="object 101"/>
            <p:cNvSpPr/>
            <p:nvPr/>
          </p:nvSpPr>
          <p:spPr>
            <a:xfrm>
              <a:off x="15219482" y="9472463"/>
              <a:ext cx="2705735" cy="587375"/>
            </a:xfrm>
            <a:custGeom>
              <a:avLst/>
              <a:gdLst/>
              <a:ahLst/>
              <a:cxnLst/>
              <a:rect l="l" t="t" r="r" b="b"/>
              <a:pathLst>
                <a:path w="2705734" h="587375">
                  <a:moveTo>
                    <a:pt x="2705410" y="99036"/>
                  </a:moveTo>
                  <a:lnTo>
                    <a:pt x="2672734" y="124154"/>
                  </a:lnTo>
                  <a:lnTo>
                    <a:pt x="2638960" y="149350"/>
                  </a:lnTo>
                  <a:lnTo>
                    <a:pt x="2604106" y="174550"/>
                  </a:lnTo>
                  <a:lnTo>
                    <a:pt x="2568190" y="199679"/>
                  </a:lnTo>
                  <a:lnTo>
                    <a:pt x="2531233" y="224662"/>
                  </a:lnTo>
                  <a:lnTo>
                    <a:pt x="2493252" y="249424"/>
                  </a:lnTo>
                  <a:lnTo>
                    <a:pt x="2454267" y="273890"/>
                  </a:lnTo>
                  <a:lnTo>
                    <a:pt x="2414297" y="297986"/>
                  </a:lnTo>
                  <a:lnTo>
                    <a:pt x="2373360" y="321636"/>
                  </a:lnTo>
                  <a:lnTo>
                    <a:pt x="2331476" y="344766"/>
                  </a:lnTo>
                  <a:lnTo>
                    <a:pt x="2288663" y="367301"/>
                  </a:lnTo>
                  <a:lnTo>
                    <a:pt x="2244941" y="389166"/>
                  </a:lnTo>
                  <a:lnTo>
                    <a:pt x="2200328" y="410285"/>
                  </a:lnTo>
                  <a:lnTo>
                    <a:pt x="2154844" y="430585"/>
                  </a:lnTo>
                  <a:lnTo>
                    <a:pt x="2108507" y="449990"/>
                  </a:lnTo>
                  <a:lnTo>
                    <a:pt x="2061335" y="468426"/>
                  </a:lnTo>
                  <a:lnTo>
                    <a:pt x="2013349" y="485817"/>
                  </a:lnTo>
                  <a:lnTo>
                    <a:pt x="1964567" y="502088"/>
                  </a:lnTo>
                  <a:lnTo>
                    <a:pt x="1915008" y="517165"/>
                  </a:lnTo>
                  <a:lnTo>
                    <a:pt x="1864691" y="530973"/>
                  </a:lnTo>
                  <a:lnTo>
                    <a:pt x="1813634" y="543438"/>
                  </a:lnTo>
                  <a:lnTo>
                    <a:pt x="1761857" y="554483"/>
                  </a:lnTo>
                  <a:lnTo>
                    <a:pt x="1709379" y="564034"/>
                  </a:lnTo>
                  <a:lnTo>
                    <a:pt x="1656218" y="572017"/>
                  </a:lnTo>
                  <a:lnTo>
                    <a:pt x="1602394" y="578356"/>
                  </a:lnTo>
                  <a:lnTo>
                    <a:pt x="1547926" y="582976"/>
                  </a:lnTo>
                  <a:lnTo>
                    <a:pt x="1492832" y="585804"/>
                  </a:lnTo>
                  <a:lnTo>
                    <a:pt x="1437131" y="586763"/>
                  </a:lnTo>
                  <a:lnTo>
                    <a:pt x="1381289" y="585801"/>
                  </a:lnTo>
                  <a:lnTo>
                    <a:pt x="1325899" y="582968"/>
                  </a:lnTo>
                  <a:lnTo>
                    <a:pt x="1270989" y="578337"/>
                  </a:lnTo>
                  <a:lnTo>
                    <a:pt x="1216582" y="571984"/>
                  </a:lnTo>
                  <a:lnTo>
                    <a:pt x="1162703" y="563985"/>
                  </a:lnTo>
                  <a:lnTo>
                    <a:pt x="1109379" y="554413"/>
                  </a:lnTo>
                  <a:lnTo>
                    <a:pt x="1056634" y="543345"/>
                  </a:lnTo>
                  <a:lnTo>
                    <a:pt x="1004494" y="530856"/>
                  </a:lnTo>
                  <a:lnTo>
                    <a:pt x="952983" y="517020"/>
                  </a:lnTo>
                  <a:lnTo>
                    <a:pt x="902127" y="501913"/>
                  </a:lnTo>
                  <a:lnTo>
                    <a:pt x="851951" y="485609"/>
                  </a:lnTo>
                  <a:lnTo>
                    <a:pt x="802480" y="468185"/>
                  </a:lnTo>
                  <a:lnTo>
                    <a:pt x="753740" y="449715"/>
                  </a:lnTo>
                  <a:lnTo>
                    <a:pt x="705755" y="430274"/>
                  </a:lnTo>
                  <a:lnTo>
                    <a:pt x="658552" y="409938"/>
                  </a:lnTo>
                  <a:lnTo>
                    <a:pt x="612154" y="388781"/>
                  </a:lnTo>
                  <a:lnTo>
                    <a:pt x="566588" y="366879"/>
                  </a:lnTo>
                  <a:lnTo>
                    <a:pt x="521879" y="344306"/>
                  </a:lnTo>
                  <a:lnTo>
                    <a:pt x="478051" y="321139"/>
                  </a:lnTo>
                  <a:lnTo>
                    <a:pt x="435130" y="297452"/>
                  </a:lnTo>
                  <a:lnTo>
                    <a:pt x="393141" y="273320"/>
                  </a:lnTo>
                  <a:lnTo>
                    <a:pt x="352110" y="248818"/>
                  </a:lnTo>
                  <a:lnTo>
                    <a:pt x="312061" y="224022"/>
                  </a:lnTo>
                  <a:lnTo>
                    <a:pt x="273020" y="199006"/>
                  </a:lnTo>
                  <a:lnTo>
                    <a:pt x="235013" y="173846"/>
                  </a:lnTo>
                  <a:lnTo>
                    <a:pt x="198063" y="148617"/>
                  </a:lnTo>
                  <a:lnTo>
                    <a:pt x="162197" y="123394"/>
                  </a:lnTo>
                  <a:lnTo>
                    <a:pt x="127439" y="98252"/>
                  </a:lnTo>
                  <a:lnTo>
                    <a:pt x="93815" y="73267"/>
                  </a:lnTo>
                  <a:lnTo>
                    <a:pt x="61351" y="48513"/>
                  </a:lnTo>
                  <a:lnTo>
                    <a:pt x="30070" y="24065"/>
                  </a:lnTo>
                  <a:lnTo>
                    <a:pt x="0" y="0"/>
                  </a:lnTo>
                </a:path>
              </a:pathLst>
            </a:custGeom>
            <a:ln w="14013">
              <a:solidFill>
                <a:srgbClr val="76D6FF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pic>
          <p:nvPicPr>
            <p:cNvPr id="102" name="object 102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7891297" y="9493460"/>
              <a:ext cx="127400" cy="117551"/>
            </a:xfrm>
            <a:prstGeom prst="rect">
              <a:avLst/>
            </a:prstGeom>
          </p:spPr>
        </p:pic>
        <p:sp>
          <p:nvSpPr>
            <p:cNvPr id="103" name="object 103"/>
            <p:cNvSpPr/>
            <p:nvPr/>
          </p:nvSpPr>
          <p:spPr>
            <a:xfrm>
              <a:off x="15247874" y="9546314"/>
              <a:ext cx="2864485" cy="958215"/>
            </a:xfrm>
            <a:custGeom>
              <a:avLst/>
              <a:gdLst/>
              <a:ahLst/>
              <a:cxnLst/>
              <a:rect l="l" t="t" r="r" b="b"/>
              <a:pathLst>
                <a:path w="2864484" h="958215">
                  <a:moveTo>
                    <a:pt x="0" y="86587"/>
                  </a:moveTo>
                  <a:lnTo>
                    <a:pt x="27929" y="118669"/>
                  </a:lnTo>
                  <a:lnTo>
                    <a:pt x="56799" y="151170"/>
                  </a:lnTo>
                  <a:lnTo>
                    <a:pt x="86590" y="184013"/>
                  </a:lnTo>
                  <a:lnTo>
                    <a:pt x="117283" y="217122"/>
                  </a:lnTo>
                  <a:lnTo>
                    <a:pt x="148857" y="250419"/>
                  </a:lnTo>
                  <a:lnTo>
                    <a:pt x="181293" y="283829"/>
                  </a:lnTo>
                  <a:lnTo>
                    <a:pt x="214572" y="317274"/>
                  </a:lnTo>
                  <a:lnTo>
                    <a:pt x="248672" y="350678"/>
                  </a:lnTo>
                  <a:lnTo>
                    <a:pt x="283574" y="383965"/>
                  </a:lnTo>
                  <a:lnTo>
                    <a:pt x="319259" y="417056"/>
                  </a:lnTo>
                  <a:lnTo>
                    <a:pt x="355707" y="449877"/>
                  </a:lnTo>
                  <a:lnTo>
                    <a:pt x="392898" y="482349"/>
                  </a:lnTo>
                  <a:lnTo>
                    <a:pt x="430811" y="514397"/>
                  </a:lnTo>
                  <a:lnTo>
                    <a:pt x="469428" y="545944"/>
                  </a:lnTo>
                  <a:lnTo>
                    <a:pt x="508727" y="576913"/>
                  </a:lnTo>
                  <a:lnTo>
                    <a:pt x="548691" y="607227"/>
                  </a:lnTo>
                  <a:lnTo>
                    <a:pt x="589298" y="636810"/>
                  </a:lnTo>
                  <a:lnTo>
                    <a:pt x="630528" y="665585"/>
                  </a:lnTo>
                  <a:lnTo>
                    <a:pt x="672363" y="693475"/>
                  </a:lnTo>
                  <a:lnTo>
                    <a:pt x="714782" y="720404"/>
                  </a:lnTo>
                  <a:lnTo>
                    <a:pt x="757765" y="746295"/>
                  </a:lnTo>
                  <a:lnTo>
                    <a:pt x="801293" y="771071"/>
                  </a:lnTo>
                  <a:lnTo>
                    <a:pt x="845345" y="794656"/>
                  </a:lnTo>
                  <a:lnTo>
                    <a:pt x="889903" y="816973"/>
                  </a:lnTo>
                  <a:lnTo>
                    <a:pt x="934945" y="837945"/>
                  </a:lnTo>
                  <a:lnTo>
                    <a:pt x="980452" y="857496"/>
                  </a:lnTo>
                  <a:lnTo>
                    <a:pt x="1026405" y="875549"/>
                  </a:lnTo>
                  <a:lnTo>
                    <a:pt x="1072783" y="892027"/>
                  </a:lnTo>
                  <a:lnTo>
                    <a:pt x="1119567" y="906853"/>
                  </a:lnTo>
                  <a:lnTo>
                    <a:pt x="1166737" y="919952"/>
                  </a:lnTo>
                  <a:lnTo>
                    <a:pt x="1214272" y="931245"/>
                  </a:lnTo>
                  <a:lnTo>
                    <a:pt x="1262154" y="940658"/>
                  </a:lnTo>
                  <a:lnTo>
                    <a:pt x="1310363" y="948112"/>
                  </a:lnTo>
                  <a:lnTo>
                    <a:pt x="1358877" y="953531"/>
                  </a:lnTo>
                  <a:lnTo>
                    <a:pt x="1407679" y="956839"/>
                  </a:lnTo>
                  <a:lnTo>
                    <a:pt x="1456747" y="957959"/>
                  </a:lnTo>
                  <a:lnTo>
                    <a:pt x="1508023" y="956729"/>
                  </a:lnTo>
                  <a:lnTo>
                    <a:pt x="1558698" y="953098"/>
                  </a:lnTo>
                  <a:lnTo>
                    <a:pt x="1608761" y="947155"/>
                  </a:lnTo>
                  <a:lnTo>
                    <a:pt x="1658200" y="938989"/>
                  </a:lnTo>
                  <a:lnTo>
                    <a:pt x="1707003" y="928686"/>
                  </a:lnTo>
                  <a:lnTo>
                    <a:pt x="1755160" y="916336"/>
                  </a:lnTo>
                  <a:lnTo>
                    <a:pt x="1802657" y="902027"/>
                  </a:lnTo>
                  <a:lnTo>
                    <a:pt x="1849485" y="885848"/>
                  </a:lnTo>
                  <a:lnTo>
                    <a:pt x="1895630" y="867886"/>
                  </a:lnTo>
                  <a:lnTo>
                    <a:pt x="1941083" y="848231"/>
                  </a:lnTo>
                  <a:lnTo>
                    <a:pt x="1985830" y="826969"/>
                  </a:lnTo>
                  <a:lnTo>
                    <a:pt x="2029861" y="804190"/>
                  </a:lnTo>
                  <a:lnTo>
                    <a:pt x="2073164" y="779983"/>
                  </a:lnTo>
                  <a:lnTo>
                    <a:pt x="2115727" y="754435"/>
                  </a:lnTo>
                  <a:lnTo>
                    <a:pt x="2157539" y="727634"/>
                  </a:lnTo>
                  <a:lnTo>
                    <a:pt x="2198588" y="699670"/>
                  </a:lnTo>
                  <a:lnTo>
                    <a:pt x="2238863" y="670630"/>
                  </a:lnTo>
                  <a:lnTo>
                    <a:pt x="2278352" y="640602"/>
                  </a:lnTo>
                  <a:lnTo>
                    <a:pt x="2317043" y="609676"/>
                  </a:lnTo>
                  <a:lnTo>
                    <a:pt x="2354926" y="577940"/>
                  </a:lnTo>
                  <a:lnTo>
                    <a:pt x="2391987" y="545481"/>
                  </a:lnTo>
                  <a:lnTo>
                    <a:pt x="2428217" y="512388"/>
                  </a:lnTo>
                  <a:lnTo>
                    <a:pt x="2463603" y="478749"/>
                  </a:lnTo>
                  <a:lnTo>
                    <a:pt x="2498134" y="444654"/>
                  </a:lnTo>
                  <a:lnTo>
                    <a:pt x="2531797" y="410189"/>
                  </a:lnTo>
                  <a:lnTo>
                    <a:pt x="2564582" y="375444"/>
                  </a:lnTo>
                  <a:lnTo>
                    <a:pt x="2596478" y="340507"/>
                  </a:lnTo>
                  <a:lnTo>
                    <a:pt x="2627471" y="305466"/>
                  </a:lnTo>
                  <a:lnTo>
                    <a:pt x="2657552" y="270409"/>
                  </a:lnTo>
                  <a:lnTo>
                    <a:pt x="2686707" y="235426"/>
                  </a:lnTo>
                  <a:lnTo>
                    <a:pt x="2714927" y="200603"/>
                  </a:lnTo>
                  <a:lnTo>
                    <a:pt x="2742198" y="166030"/>
                  </a:lnTo>
                  <a:lnTo>
                    <a:pt x="2768510" y="131795"/>
                  </a:lnTo>
                  <a:lnTo>
                    <a:pt x="2793851" y="97986"/>
                  </a:lnTo>
                  <a:lnTo>
                    <a:pt x="2818210" y="64691"/>
                  </a:lnTo>
                  <a:lnTo>
                    <a:pt x="2841574" y="32000"/>
                  </a:lnTo>
                  <a:lnTo>
                    <a:pt x="2863933" y="0"/>
                  </a:lnTo>
                </a:path>
              </a:pathLst>
            </a:custGeom>
            <a:ln w="1401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pic>
          <p:nvPicPr>
            <p:cNvPr id="104" name="object 104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5169031" y="9539872"/>
              <a:ext cx="118143" cy="127012"/>
            </a:xfrm>
            <a:prstGeom prst="rect">
              <a:avLst/>
            </a:prstGeom>
          </p:spPr>
        </p:pic>
        <p:sp>
          <p:nvSpPr>
            <p:cNvPr id="105" name="object 105"/>
            <p:cNvSpPr/>
            <p:nvPr/>
          </p:nvSpPr>
          <p:spPr>
            <a:xfrm>
              <a:off x="12593341" y="8388136"/>
              <a:ext cx="1918335" cy="469265"/>
            </a:xfrm>
            <a:custGeom>
              <a:avLst/>
              <a:gdLst/>
              <a:ahLst/>
              <a:cxnLst/>
              <a:rect l="l" t="t" r="r" b="b"/>
              <a:pathLst>
                <a:path w="1918334" h="469265">
                  <a:moveTo>
                    <a:pt x="1918297" y="408008"/>
                  </a:moveTo>
                  <a:lnTo>
                    <a:pt x="1883413" y="380392"/>
                  </a:lnTo>
                  <a:lnTo>
                    <a:pt x="1847391" y="352856"/>
                  </a:lnTo>
                  <a:lnTo>
                    <a:pt x="1810273" y="325519"/>
                  </a:lnTo>
                  <a:lnTo>
                    <a:pt x="1772097" y="298497"/>
                  </a:lnTo>
                  <a:lnTo>
                    <a:pt x="1732904" y="271909"/>
                  </a:lnTo>
                  <a:lnTo>
                    <a:pt x="1692734" y="245871"/>
                  </a:lnTo>
                  <a:lnTo>
                    <a:pt x="1651626" y="220502"/>
                  </a:lnTo>
                  <a:lnTo>
                    <a:pt x="1609622" y="195918"/>
                  </a:lnTo>
                  <a:lnTo>
                    <a:pt x="1566760" y="172237"/>
                  </a:lnTo>
                  <a:lnTo>
                    <a:pt x="1523081" y="149577"/>
                  </a:lnTo>
                  <a:lnTo>
                    <a:pt x="1478625" y="128055"/>
                  </a:lnTo>
                  <a:lnTo>
                    <a:pt x="1433432" y="107788"/>
                  </a:lnTo>
                  <a:lnTo>
                    <a:pt x="1387541" y="88893"/>
                  </a:lnTo>
                  <a:lnTo>
                    <a:pt x="1340993" y="71489"/>
                  </a:lnTo>
                  <a:lnTo>
                    <a:pt x="1293828" y="55693"/>
                  </a:lnTo>
                  <a:lnTo>
                    <a:pt x="1246085" y="41622"/>
                  </a:lnTo>
                  <a:lnTo>
                    <a:pt x="1197806" y="29393"/>
                  </a:lnTo>
                  <a:lnTo>
                    <a:pt x="1149028" y="19125"/>
                  </a:lnTo>
                  <a:lnTo>
                    <a:pt x="1099794" y="10934"/>
                  </a:lnTo>
                  <a:lnTo>
                    <a:pt x="1050142" y="4937"/>
                  </a:lnTo>
                  <a:lnTo>
                    <a:pt x="1000113" y="1254"/>
                  </a:lnTo>
                  <a:lnTo>
                    <a:pt x="949746" y="0"/>
                  </a:lnTo>
                  <a:lnTo>
                    <a:pt x="894597" y="1518"/>
                  </a:lnTo>
                  <a:lnTo>
                    <a:pt x="840438" y="5969"/>
                  </a:lnTo>
                  <a:lnTo>
                    <a:pt x="787292" y="13195"/>
                  </a:lnTo>
                  <a:lnTo>
                    <a:pt x="735181" y="23040"/>
                  </a:lnTo>
                  <a:lnTo>
                    <a:pt x="684128" y="35346"/>
                  </a:lnTo>
                  <a:lnTo>
                    <a:pt x="634156" y="49958"/>
                  </a:lnTo>
                  <a:lnTo>
                    <a:pt x="585287" y="66718"/>
                  </a:lnTo>
                  <a:lnTo>
                    <a:pt x="537544" y="85468"/>
                  </a:lnTo>
                  <a:lnTo>
                    <a:pt x="490950" y="106054"/>
                  </a:lnTo>
                  <a:lnTo>
                    <a:pt x="445526" y="128316"/>
                  </a:lnTo>
                  <a:lnTo>
                    <a:pt x="401296" y="152100"/>
                  </a:lnTo>
                  <a:lnTo>
                    <a:pt x="358283" y="177247"/>
                  </a:lnTo>
                  <a:lnTo>
                    <a:pt x="316507" y="203601"/>
                  </a:lnTo>
                  <a:lnTo>
                    <a:pt x="275994" y="231005"/>
                  </a:lnTo>
                  <a:lnTo>
                    <a:pt x="236764" y="259303"/>
                  </a:lnTo>
                  <a:lnTo>
                    <a:pt x="198840" y="288337"/>
                  </a:lnTo>
                  <a:lnTo>
                    <a:pt x="162246" y="317951"/>
                  </a:lnTo>
                  <a:lnTo>
                    <a:pt x="127003" y="347987"/>
                  </a:lnTo>
                  <a:lnTo>
                    <a:pt x="93134" y="378289"/>
                  </a:lnTo>
                  <a:lnTo>
                    <a:pt x="60663" y="408700"/>
                  </a:lnTo>
                  <a:lnTo>
                    <a:pt x="29610" y="439063"/>
                  </a:lnTo>
                  <a:lnTo>
                    <a:pt x="0" y="469222"/>
                  </a:lnTo>
                </a:path>
              </a:pathLst>
            </a:custGeom>
            <a:ln w="14013">
              <a:solidFill>
                <a:srgbClr val="76D6FF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pic>
          <p:nvPicPr>
            <p:cNvPr id="106" name="object 106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4477474" y="8757060"/>
              <a:ext cx="126742" cy="118539"/>
            </a:xfrm>
            <a:prstGeom prst="rect">
              <a:avLst/>
            </a:prstGeom>
          </p:spPr>
        </p:pic>
        <p:sp>
          <p:nvSpPr>
            <p:cNvPr id="107" name="object 107"/>
            <p:cNvSpPr/>
            <p:nvPr/>
          </p:nvSpPr>
          <p:spPr>
            <a:xfrm>
              <a:off x="12071697" y="7326919"/>
              <a:ext cx="5759450" cy="1609090"/>
            </a:xfrm>
            <a:custGeom>
              <a:avLst/>
              <a:gdLst/>
              <a:ahLst/>
              <a:cxnLst/>
              <a:rect l="l" t="t" r="r" b="b"/>
              <a:pathLst>
                <a:path w="5759450" h="1609090">
                  <a:moveTo>
                    <a:pt x="5758891" y="1608637"/>
                  </a:moveTo>
                  <a:lnTo>
                    <a:pt x="5695066" y="1577461"/>
                  </a:lnTo>
                  <a:lnTo>
                    <a:pt x="5628092" y="1544944"/>
                  </a:lnTo>
                  <a:lnTo>
                    <a:pt x="5593462" y="1528208"/>
                  </a:lnTo>
                  <a:lnTo>
                    <a:pt x="5558089" y="1511168"/>
                  </a:lnTo>
                  <a:lnTo>
                    <a:pt x="5521987" y="1493832"/>
                  </a:lnTo>
                  <a:lnTo>
                    <a:pt x="5485172" y="1476212"/>
                  </a:lnTo>
                  <a:lnTo>
                    <a:pt x="5447659" y="1458318"/>
                  </a:lnTo>
                  <a:lnTo>
                    <a:pt x="5409461" y="1440159"/>
                  </a:lnTo>
                  <a:lnTo>
                    <a:pt x="5370594" y="1421747"/>
                  </a:lnTo>
                  <a:lnTo>
                    <a:pt x="5331072" y="1403090"/>
                  </a:lnTo>
                  <a:lnTo>
                    <a:pt x="5290911" y="1384200"/>
                  </a:lnTo>
                  <a:lnTo>
                    <a:pt x="5250124" y="1365086"/>
                  </a:lnTo>
                  <a:lnTo>
                    <a:pt x="5208727" y="1345759"/>
                  </a:lnTo>
                  <a:lnTo>
                    <a:pt x="5166734" y="1326229"/>
                  </a:lnTo>
                  <a:lnTo>
                    <a:pt x="5124160" y="1306506"/>
                  </a:lnTo>
                  <a:lnTo>
                    <a:pt x="5081019" y="1286600"/>
                  </a:lnTo>
                  <a:lnTo>
                    <a:pt x="5037327" y="1266521"/>
                  </a:lnTo>
                  <a:lnTo>
                    <a:pt x="4993098" y="1246279"/>
                  </a:lnTo>
                  <a:lnTo>
                    <a:pt x="4948346" y="1225885"/>
                  </a:lnTo>
                  <a:lnTo>
                    <a:pt x="4903087" y="1205349"/>
                  </a:lnTo>
                  <a:lnTo>
                    <a:pt x="4857336" y="1184681"/>
                  </a:lnTo>
                  <a:lnTo>
                    <a:pt x="4811106" y="1163891"/>
                  </a:lnTo>
                  <a:lnTo>
                    <a:pt x="4764412" y="1142989"/>
                  </a:lnTo>
                  <a:lnTo>
                    <a:pt x="4717270" y="1121985"/>
                  </a:lnTo>
                  <a:lnTo>
                    <a:pt x="4669694" y="1100890"/>
                  </a:lnTo>
                  <a:lnTo>
                    <a:pt x="4621698" y="1079714"/>
                  </a:lnTo>
                  <a:lnTo>
                    <a:pt x="4573298" y="1058466"/>
                  </a:lnTo>
                  <a:lnTo>
                    <a:pt x="4524508" y="1037158"/>
                  </a:lnTo>
                  <a:lnTo>
                    <a:pt x="4475343" y="1015798"/>
                  </a:lnTo>
                  <a:lnTo>
                    <a:pt x="4425817" y="994398"/>
                  </a:lnTo>
                  <a:lnTo>
                    <a:pt x="4375946" y="972968"/>
                  </a:lnTo>
                  <a:lnTo>
                    <a:pt x="4325743" y="951517"/>
                  </a:lnTo>
                  <a:lnTo>
                    <a:pt x="4275224" y="930056"/>
                  </a:lnTo>
                  <a:lnTo>
                    <a:pt x="4224404" y="908595"/>
                  </a:lnTo>
                  <a:lnTo>
                    <a:pt x="4173296" y="887145"/>
                  </a:lnTo>
                  <a:lnTo>
                    <a:pt x="4121916" y="865714"/>
                  </a:lnTo>
                  <a:lnTo>
                    <a:pt x="4070279" y="844314"/>
                  </a:lnTo>
                  <a:lnTo>
                    <a:pt x="4018399" y="822955"/>
                  </a:lnTo>
                  <a:lnTo>
                    <a:pt x="3966290" y="801646"/>
                  </a:lnTo>
                  <a:lnTo>
                    <a:pt x="3913968" y="780398"/>
                  </a:lnTo>
                  <a:lnTo>
                    <a:pt x="3861448" y="759222"/>
                  </a:lnTo>
                  <a:lnTo>
                    <a:pt x="3808743" y="738127"/>
                  </a:lnTo>
                  <a:lnTo>
                    <a:pt x="3755869" y="717123"/>
                  </a:lnTo>
                  <a:lnTo>
                    <a:pt x="3702841" y="696220"/>
                  </a:lnTo>
                  <a:lnTo>
                    <a:pt x="3649672" y="675430"/>
                  </a:lnTo>
                  <a:lnTo>
                    <a:pt x="3596379" y="654761"/>
                  </a:lnTo>
                  <a:lnTo>
                    <a:pt x="3542975" y="634225"/>
                  </a:lnTo>
                  <a:lnTo>
                    <a:pt x="3489475" y="613830"/>
                  </a:lnTo>
                  <a:lnTo>
                    <a:pt x="3435894" y="593589"/>
                  </a:lnTo>
                  <a:lnTo>
                    <a:pt x="3382247" y="573509"/>
                  </a:lnTo>
                  <a:lnTo>
                    <a:pt x="3328548" y="553602"/>
                  </a:lnTo>
                  <a:lnTo>
                    <a:pt x="3274812" y="533879"/>
                  </a:lnTo>
                  <a:lnTo>
                    <a:pt x="3221053" y="514348"/>
                  </a:lnTo>
                  <a:lnTo>
                    <a:pt x="3167288" y="495020"/>
                  </a:lnTo>
                  <a:lnTo>
                    <a:pt x="3113529" y="475906"/>
                  </a:lnTo>
                  <a:lnTo>
                    <a:pt x="3059792" y="457015"/>
                  </a:lnTo>
                  <a:lnTo>
                    <a:pt x="3006092" y="438358"/>
                  </a:lnTo>
                  <a:lnTo>
                    <a:pt x="2952443" y="419945"/>
                  </a:lnTo>
                  <a:lnTo>
                    <a:pt x="2898861" y="401786"/>
                  </a:lnTo>
                  <a:lnTo>
                    <a:pt x="2845358" y="383891"/>
                  </a:lnTo>
                  <a:lnTo>
                    <a:pt x="2791952" y="366270"/>
                  </a:lnTo>
                  <a:lnTo>
                    <a:pt x="2738655" y="348934"/>
                  </a:lnTo>
                  <a:lnTo>
                    <a:pt x="2685483" y="331892"/>
                  </a:lnTo>
                  <a:lnTo>
                    <a:pt x="2632451" y="315156"/>
                  </a:lnTo>
                  <a:lnTo>
                    <a:pt x="2579572" y="298734"/>
                  </a:lnTo>
                  <a:lnTo>
                    <a:pt x="2526863" y="282637"/>
                  </a:lnTo>
                  <a:lnTo>
                    <a:pt x="2474338" y="266875"/>
                  </a:lnTo>
                  <a:lnTo>
                    <a:pt x="2422010" y="251459"/>
                  </a:lnTo>
                  <a:lnTo>
                    <a:pt x="2369896" y="236399"/>
                  </a:lnTo>
                  <a:lnTo>
                    <a:pt x="2318010" y="221704"/>
                  </a:lnTo>
                  <a:lnTo>
                    <a:pt x="2266366" y="207385"/>
                  </a:lnTo>
                  <a:lnTo>
                    <a:pt x="2214979" y="193453"/>
                  </a:lnTo>
                  <a:lnTo>
                    <a:pt x="2163864" y="179916"/>
                  </a:lnTo>
                  <a:lnTo>
                    <a:pt x="2113036" y="166786"/>
                  </a:lnTo>
                  <a:lnTo>
                    <a:pt x="2062509" y="154073"/>
                  </a:lnTo>
                  <a:lnTo>
                    <a:pt x="2012298" y="141786"/>
                  </a:lnTo>
                  <a:lnTo>
                    <a:pt x="1962417" y="129936"/>
                  </a:lnTo>
                  <a:lnTo>
                    <a:pt x="1912882" y="118533"/>
                  </a:lnTo>
                  <a:lnTo>
                    <a:pt x="1863707" y="107587"/>
                  </a:lnTo>
                  <a:lnTo>
                    <a:pt x="1814907" y="97109"/>
                  </a:lnTo>
                  <a:lnTo>
                    <a:pt x="1766497" y="87108"/>
                  </a:lnTo>
                  <a:lnTo>
                    <a:pt x="1718491" y="77595"/>
                  </a:lnTo>
                  <a:lnTo>
                    <a:pt x="1670903" y="68580"/>
                  </a:lnTo>
                  <a:lnTo>
                    <a:pt x="1623750" y="60072"/>
                  </a:lnTo>
                  <a:lnTo>
                    <a:pt x="1577044" y="52083"/>
                  </a:lnTo>
                  <a:lnTo>
                    <a:pt x="1530802" y="44622"/>
                  </a:lnTo>
                  <a:lnTo>
                    <a:pt x="1485037" y="37700"/>
                  </a:lnTo>
                  <a:lnTo>
                    <a:pt x="1439765" y="31326"/>
                  </a:lnTo>
                  <a:lnTo>
                    <a:pt x="1395000" y="25511"/>
                  </a:lnTo>
                  <a:lnTo>
                    <a:pt x="1350757" y="20265"/>
                  </a:lnTo>
                  <a:lnTo>
                    <a:pt x="1307051" y="15599"/>
                  </a:lnTo>
                  <a:lnTo>
                    <a:pt x="1263896" y="11521"/>
                  </a:lnTo>
                  <a:lnTo>
                    <a:pt x="1221306" y="8043"/>
                  </a:lnTo>
                  <a:lnTo>
                    <a:pt x="1179298" y="5174"/>
                  </a:lnTo>
                  <a:lnTo>
                    <a:pt x="1137885" y="2926"/>
                  </a:lnTo>
                  <a:lnTo>
                    <a:pt x="1097082" y="1307"/>
                  </a:lnTo>
                  <a:lnTo>
                    <a:pt x="1056904" y="328"/>
                  </a:lnTo>
                  <a:lnTo>
                    <a:pt x="1017365" y="0"/>
                  </a:lnTo>
                  <a:lnTo>
                    <a:pt x="950992" y="977"/>
                  </a:lnTo>
                  <a:lnTo>
                    <a:pt x="887368" y="3874"/>
                  </a:lnTo>
                  <a:lnTo>
                    <a:pt x="826445" y="8638"/>
                  </a:lnTo>
                  <a:lnTo>
                    <a:pt x="768171" y="15218"/>
                  </a:lnTo>
                  <a:lnTo>
                    <a:pt x="712496" y="23559"/>
                  </a:lnTo>
                  <a:lnTo>
                    <a:pt x="659370" y="33611"/>
                  </a:lnTo>
                  <a:lnTo>
                    <a:pt x="608741" y="45321"/>
                  </a:lnTo>
                  <a:lnTo>
                    <a:pt x="560560" y="58635"/>
                  </a:lnTo>
                  <a:lnTo>
                    <a:pt x="514775" y="73502"/>
                  </a:lnTo>
                  <a:lnTo>
                    <a:pt x="471337" y="89870"/>
                  </a:lnTo>
                  <a:lnTo>
                    <a:pt x="430195" y="107685"/>
                  </a:lnTo>
                  <a:lnTo>
                    <a:pt x="391298" y="126896"/>
                  </a:lnTo>
                  <a:lnTo>
                    <a:pt x="354595" y="147450"/>
                  </a:lnTo>
                  <a:lnTo>
                    <a:pt x="320037" y="169294"/>
                  </a:lnTo>
                  <a:lnTo>
                    <a:pt x="287573" y="192376"/>
                  </a:lnTo>
                  <a:lnTo>
                    <a:pt x="257151" y="216644"/>
                  </a:lnTo>
                  <a:lnTo>
                    <a:pt x="228723" y="242046"/>
                  </a:lnTo>
                  <a:lnTo>
                    <a:pt x="177642" y="296038"/>
                  </a:lnTo>
                  <a:lnTo>
                    <a:pt x="133925" y="353934"/>
                  </a:lnTo>
                  <a:lnTo>
                    <a:pt x="97169" y="415315"/>
                  </a:lnTo>
                  <a:lnTo>
                    <a:pt x="66969" y="479760"/>
                  </a:lnTo>
                  <a:lnTo>
                    <a:pt x="42920" y="546851"/>
                  </a:lnTo>
                  <a:lnTo>
                    <a:pt x="24620" y="616168"/>
                  </a:lnTo>
                  <a:lnTo>
                    <a:pt x="11664" y="687291"/>
                  </a:lnTo>
                  <a:lnTo>
                    <a:pt x="3647" y="759801"/>
                  </a:lnTo>
                  <a:lnTo>
                    <a:pt x="166" y="833278"/>
                  </a:lnTo>
                  <a:lnTo>
                    <a:pt x="0" y="870249"/>
                  </a:lnTo>
                  <a:lnTo>
                    <a:pt x="816" y="907304"/>
                  </a:lnTo>
                  <a:lnTo>
                    <a:pt x="5193" y="981458"/>
                  </a:lnTo>
                  <a:lnTo>
                    <a:pt x="12893" y="1055320"/>
                  </a:lnTo>
                  <a:lnTo>
                    <a:pt x="23512" y="1128473"/>
                  </a:lnTo>
                  <a:lnTo>
                    <a:pt x="36645" y="1200495"/>
                  </a:lnTo>
                  <a:lnTo>
                    <a:pt x="51890" y="1270969"/>
                  </a:lnTo>
                  <a:lnTo>
                    <a:pt x="68840" y="1339473"/>
                  </a:lnTo>
                  <a:lnTo>
                    <a:pt x="87093" y="1405589"/>
                  </a:lnTo>
                  <a:lnTo>
                    <a:pt x="106244" y="1468897"/>
                  </a:lnTo>
                </a:path>
              </a:pathLst>
            </a:custGeom>
            <a:ln w="1401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pic>
          <p:nvPicPr>
            <p:cNvPr id="108" name="object 108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7805059" y="8890868"/>
              <a:ext cx="133160" cy="101283"/>
            </a:xfrm>
            <a:prstGeom prst="rect">
              <a:avLst/>
            </a:prstGeom>
          </p:spPr>
        </p:pic>
        <p:sp>
          <p:nvSpPr>
            <p:cNvPr id="109" name="object 109"/>
            <p:cNvSpPr/>
            <p:nvPr/>
          </p:nvSpPr>
          <p:spPr>
            <a:xfrm>
              <a:off x="13378587" y="8179303"/>
              <a:ext cx="434975" cy="421005"/>
            </a:xfrm>
            <a:custGeom>
              <a:avLst/>
              <a:gdLst/>
              <a:ahLst/>
              <a:cxnLst/>
              <a:rect l="l" t="t" r="r" b="b"/>
              <a:pathLst>
                <a:path w="434975" h="421004">
                  <a:moveTo>
                    <a:pt x="434427" y="0"/>
                  </a:moveTo>
                  <a:lnTo>
                    <a:pt x="0" y="0"/>
                  </a:lnTo>
                  <a:lnTo>
                    <a:pt x="0" y="420413"/>
                  </a:lnTo>
                  <a:lnTo>
                    <a:pt x="434427" y="420413"/>
                  </a:lnTo>
                  <a:lnTo>
                    <a:pt x="43442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</p:grpSp>
      <p:sp>
        <p:nvSpPr>
          <p:cNvPr id="110" name="object 110"/>
          <p:cNvSpPr txBox="1"/>
          <p:nvPr/>
        </p:nvSpPr>
        <p:spPr>
          <a:xfrm>
            <a:off x="8151260" y="4994725"/>
            <a:ext cx="187526" cy="172192"/>
          </a:xfrm>
          <a:prstGeom prst="rect">
            <a:avLst/>
          </a:prstGeom>
        </p:spPr>
        <p:txBody>
          <a:bodyPr vert="horz" wrap="square" lIns="0" tIns="8856" rIns="0" bIns="0" rtlCol="0">
            <a:spAutoFit/>
          </a:bodyPr>
          <a:lstStyle/>
          <a:p>
            <a:pPr marL="7701">
              <a:spcBef>
                <a:spcPts val="69"/>
              </a:spcBef>
            </a:pPr>
            <a:r>
              <a:rPr sz="1061" spc="3" dirty="0">
                <a:latin typeface="Lucida Sans Unicode"/>
                <a:cs typeface="Lucida Sans Unicode"/>
              </a:rPr>
              <a:t>12</a:t>
            </a:r>
            <a:endParaRPr sz="1061">
              <a:latin typeface="Lucida Sans Unicode"/>
              <a:cs typeface="Lucida Sans Unicode"/>
            </a:endParaRPr>
          </a:p>
        </p:txBody>
      </p:sp>
      <p:sp>
        <p:nvSpPr>
          <p:cNvPr id="111" name="object 111"/>
          <p:cNvSpPr/>
          <p:nvPr/>
        </p:nvSpPr>
        <p:spPr>
          <a:xfrm>
            <a:off x="8488004" y="4719158"/>
            <a:ext cx="178670" cy="255298"/>
          </a:xfrm>
          <a:custGeom>
            <a:avLst/>
            <a:gdLst/>
            <a:ahLst/>
            <a:cxnLst/>
            <a:rect l="l" t="t" r="r" b="b"/>
            <a:pathLst>
              <a:path w="294640" h="421004">
                <a:moveTo>
                  <a:pt x="294289" y="0"/>
                </a:moveTo>
                <a:lnTo>
                  <a:pt x="0" y="0"/>
                </a:lnTo>
                <a:lnTo>
                  <a:pt x="0" y="420413"/>
                </a:lnTo>
                <a:lnTo>
                  <a:pt x="294289" y="420413"/>
                </a:lnTo>
                <a:lnTo>
                  <a:pt x="29428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12" name="object 112"/>
          <p:cNvSpPr txBox="1"/>
          <p:nvPr/>
        </p:nvSpPr>
        <p:spPr>
          <a:xfrm>
            <a:off x="8526545" y="4753946"/>
            <a:ext cx="101657" cy="172192"/>
          </a:xfrm>
          <a:prstGeom prst="rect">
            <a:avLst/>
          </a:prstGeom>
        </p:spPr>
        <p:txBody>
          <a:bodyPr vert="horz" wrap="square" lIns="0" tIns="8856" rIns="0" bIns="0" rtlCol="0">
            <a:spAutoFit/>
          </a:bodyPr>
          <a:lstStyle/>
          <a:p>
            <a:pPr marL="7701">
              <a:spcBef>
                <a:spcPts val="69"/>
              </a:spcBef>
            </a:pPr>
            <a:r>
              <a:rPr sz="1061" spc="3" dirty="0">
                <a:latin typeface="Lucida Sans Unicode"/>
                <a:cs typeface="Lucida Sans Unicode"/>
              </a:rPr>
              <a:t>4</a:t>
            </a:r>
            <a:endParaRPr sz="1061">
              <a:latin typeface="Lucida Sans Unicode"/>
              <a:cs typeface="Lucida Sans Unicode"/>
            </a:endParaRPr>
          </a:p>
        </p:txBody>
      </p:sp>
      <p:sp>
        <p:nvSpPr>
          <p:cNvPr id="113" name="object 113"/>
          <p:cNvSpPr/>
          <p:nvPr/>
        </p:nvSpPr>
        <p:spPr>
          <a:xfrm>
            <a:off x="8956130" y="4548114"/>
            <a:ext cx="178670" cy="255298"/>
          </a:xfrm>
          <a:custGeom>
            <a:avLst/>
            <a:gdLst/>
            <a:ahLst/>
            <a:cxnLst/>
            <a:rect l="l" t="t" r="r" b="b"/>
            <a:pathLst>
              <a:path w="294640" h="421004">
                <a:moveTo>
                  <a:pt x="294289" y="0"/>
                </a:moveTo>
                <a:lnTo>
                  <a:pt x="0" y="0"/>
                </a:lnTo>
                <a:lnTo>
                  <a:pt x="0" y="420413"/>
                </a:lnTo>
                <a:lnTo>
                  <a:pt x="294289" y="420413"/>
                </a:lnTo>
                <a:lnTo>
                  <a:pt x="29428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14" name="object 114"/>
          <p:cNvSpPr txBox="1"/>
          <p:nvPr/>
        </p:nvSpPr>
        <p:spPr>
          <a:xfrm>
            <a:off x="8994672" y="4582901"/>
            <a:ext cx="101657" cy="172192"/>
          </a:xfrm>
          <a:prstGeom prst="rect">
            <a:avLst/>
          </a:prstGeom>
        </p:spPr>
        <p:txBody>
          <a:bodyPr vert="horz" wrap="square" lIns="0" tIns="8856" rIns="0" bIns="0" rtlCol="0">
            <a:spAutoFit/>
          </a:bodyPr>
          <a:lstStyle/>
          <a:p>
            <a:pPr marL="7701">
              <a:spcBef>
                <a:spcPts val="69"/>
              </a:spcBef>
            </a:pPr>
            <a:r>
              <a:rPr sz="1061" spc="3" dirty="0">
                <a:latin typeface="Lucida Sans Unicode"/>
                <a:cs typeface="Lucida Sans Unicode"/>
              </a:rPr>
              <a:t>4</a:t>
            </a:r>
            <a:endParaRPr sz="1061">
              <a:latin typeface="Lucida Sans Unicode"/>
              <a:cs typeface="Lucida Sans Unicode"/>
            </a:endParaRPr>
          </a:p>
        </p:txBody>
      </p:sp>
      <p:sp>
        <p:nvSpPr>
          <p:cNvPr id="115" name="object 115"/>
          <p:cNvSpPr/>
          <p:nvPr/>
        </p:nvSpPr>
        <p:spPr>
          <a:xfrm>
            <a:off x="9443929" y="5278153"/>
            <a:ext cx="178670" cy="255298"/>
          </a:xfrm>
          <a:custGeom>
            <a:avLst/>
            <a:gdLst/>
            <a:ahLst/>
            <a:cxnLst/>
            <a:rect l="l" t="t" r="r" b="b"/>
            <a:pathLst>
              <a:path w="294640" h="421004">
                <a:moveTo>
                  <a:pt x="294289" y="0"/>
                </a:moveTo>
                <a:lnTo>
                  <a:pt x="0" y="0"/>
                </a:lnTo>
                <a:lnTo>
                  <a:pt x="0" y="420413"/>
                </a:lnTo>
                <a:lnTo>
                  <a:pt x="294289" y="420413"/>
                </a:lnTo>
                <a:lnTo>
                  <a:pt x="29428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16" name="object 116"/>
          <p:cNvSpPr txBox="1"/>
          <p:nvPr/>
        </p:nvSpPr>
        <p:spPr>
          <a:xfrm>
            <a:off x="9482471" y="5312941"/>
            <a:ext cx="101657" cy="172192"/>
          </a:xfrm>
          <a:prstGeom prst="rect">
            <a:avLst/>
          </a:prstGeom>
        </p:spPr>
        <p:txBody>
          <a:bodyPr vert="horz" wrap="square" lIns="0" tIns="8856" rIns="0" bIns="0" rtlCol="0">
            <a:spAutoFit/>
          </a:bodyPr>
          <a:lstStyle/>
          <a:p>
            <a:pPr marL="7701">
              <a:spcBef>
                <a:spcPts val="69"/>
              </a:spcBef>
            </a:pPr>
            <a:r>
              <a:rPr sz="1061" spc="3" dirty="0">
                <a:latin typeface="Lucida Sans Unicode"/>
                <a:cs typeface="Lucida Sans Unicode"/>
              </a:rPr>
              <a:t>5</a:t>
            </a:r>
            <a:endParaRPr sz="1061">
              <a:latin typeface="Lucida Sans Unicode"/>
              <a:cs typeface="Lucida Sans Unicode"/>
            </a:endParaRPr>
          </a:p>
        </p:txBody>
      </p:sp>
      <p:grpSp>
        <p:nvGrpSpPr>
          <p:cNvPr id="117" name="object 117"/>
          <p:cNvGrpSpPr/>
          <p:nvPr/>
        </p:nvGrpSpPr>
        <p:grpSpPr>
          <a:xfrm>
            <a:off x="9285233" y="5599730"/>
            <a:ext cx="568740" cy="255298"/>
            <a:chOff x="15311332" y="9234370"/>
            <a:chExt cx="937894" cy="421005"/>
          </a:xfrm>
        </p:grpSpPr>
        <p:sp>
          <p:nvSpPr>
            <p:cNvPr id="118" name="object 118"/>
            <p:cNvSpPr/>
            <p:nvPr/>
          </p:nvSpPr>
          <p:spPr>
            <a:xfrm>
              <a:off x="15426159" y="9369976"/>
              <a:ext cx="815975" cy="75565"/>
            </a:xfrm>
            <a:custGeom>
              <a:avLst/>
              <a:gdLst/>
              <a:ahLst/>
              <a:cxnLst/>
              <a:rect l="l" t="t" r="r" b="b"/>
              <a:pathLst>
                <a:path w="815975" h="75565">
                  <a:moveTo>
                    <a:pt x="0" y="31127"/>
                  </a:moveTo>
                  <a:lnTo>
                    <a:pt x="47339" y="41880"/>
                  </a:lnTo>
                  <a:lnTo>
                    <a:pt x="96054" y="51430"/>
                  </a:lnTo>
                  <a:lnTo>
                    <a:pt x="146051" y="59613"/>
                  </a:lnTo>
                  <a:lnTo>
                    <a:pt x="197237" y="66264"/>
                  </a:lnTo>
                  <a:lnTo>
                    <a:pt x="249519" y="71218"/>
                  </a:lnTo>
                  <a:lnTo>
                    <a:pt x="302805" y="74312"/>
                  </a:lnTo>
                  <a:lnTo>
                    <a:pt x="357001" y="75380"/>
                  </a:lnTo>
                  <a:lnTo>
                    <a:pt x="414051" y="74190"/>
                  </a:lnTo>
                  <a:lnTo>
                    <a:pt x="469776" y="70752"/>
                  </a:lnTo>
                  <a:lnTo>
                    <a:pt x="524093" y="65258"/>
                  </a:lnTo>
                  <a:lnTo>
                    <a:pt x="576918" y="57903"/>
                  </a:lnTo>
                  <a:lnTo>
                    <a:pt x="628168" y="48881"/>
                  </a:lnTo>
                  <a:lnTo>
                    <a:pt x="677760" y="38386"/>
                  </a:lnTo>
                  <a:lnTo>
                    <a:pt x="725611" y="26611"/>
                  </a:lnTo>
                  <a:lnTo>
                    <a:pt x="771638" y="13751"/>
                  </a:lnTo>
                  <a:lnTo>
                    <a:pt x="815756" y="0"/>
                  </a:lnTo>
                </a:path>
              </a:pathLst>
            </a:custGeom>
            <a:ln w="1401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pic>
          <p:nvPicPr>
            <p:cNvPr id="119" name="object 119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5311332" y="9353666"/>
              <a:ext cx="133352" cy="94877"/>
            </a:xfrm>
            <a:prstGeom prst="rect">
              <a:avLst/>
            </a:prstGeom>
          </p:spPr>
        </p:pic>
        <p:sp>
          <p:nvSpPr>
            <p:cNvPr id="120" name="object 120"/>
            <p:cNvSpPr/>
            <p:nvPr/>
          </p:nvSpPr>
          <p:spPr>
            <a:xfrm>
              <a:off x="15589714" y="9234370"/>
              <a:ext cx="294640" cy="421005"/>
            </a:xfrm>
            <a:custGeom>
              <a:avLst/>
              <a:gdLst/>
              <a:ahLst/>
              <a:cxnLst/>
              <a:rect l="l" t="t" r="r" b="b"/>
              <a:pathLst>
                <a:path w="294640" h="421004">
                  <a:moveTo>
                    <a:pt x="294289" y="0"/>
                  </a:moveTo>
                  <a:lnTo>
                    <a:pt x="0" y="0"/>
                  </a:lnTo>
                  <a:lnTo>
                    <a:pt x="0" y="420413"/>
                  </a:lnTo>
                  <a:lnTo>
                    <a:pt x="294289" y="420413"/>
                  </a:lnTo>
                  <a:lnTo>
                    <a:pt x="29428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</p:grpSp>
      <p:sp>
        <p:nvSpPr>
          <p:cNvPr id="121" name="object 121"/>
          <p:cNvSpPr txBox="1"/>
          <p:nvPr/>
        </p:nvSpPr>
        <p:spPr>
          <a:xfrm>
            <a:off x="9492585" y="5634519"/>
            <a:ext cx="101657" cy="172192"/>
          </a:xfrm>
          <a:prstGeom prst="rect">
            <a:avLst/>
          </a:prstGeom>
        </p:spPr>
        <p:txBody>
          <a:bodyPr vert="horz" wrap="square" lIns="0" tIns="8856" rIns="0" bIns="0" rtlCol="0">
            <a:spAutoFit/>
          </a:bodyPr>
          <a:lstStyle/>
          <a:p>
            <a:pPr marL="7701">
              <a:spcBef>
                <a:spcPts val="69"/>
              </a:spcBef>
            </a:pPr>
            <a:r>
              <a:rPr sz="1061" spc="3" dirty="0">
                <a:latin typeface="Lucida Sans Unicode"/>
                <a:cs typeface="Lucida Sans Unicode"/>
              </a:rPr>
              <a:t>6</a:t>
            </a:r>
            <a:endParaRPr sz="1061">
              <a:latin typeface="Lucida Sans Unicode"/>
              <a:cs typeface="Lucida Sans Unicode"/>
            </a:endParaRPr>
          </a:p>
        </p:txBody>
      </p:sp>
      <p:sp>
        <p:nvSpPr>
          <p:cNvPr id="122" name="object 122"/>
          <p:cNvSpPr/>
          <p:nvPr/>
        </p:nvSpPr>
        <p:spPr>
          <a:xfrm>
            <a:off x="10462251" y="5324043"/>
            <a:ext cx="178670" cy="255298"/>
          </a:xfrm>
          <a:custGeom>
            <a:avLst/>
            <a:gdLst/>
            <a:ahLst/>
            <a:cxnLst/>
            <a:rect l="l" t="t" r="r" b="b"/>
            <a:pathLst>
              <a:path w="294640" h="421004">
                <a:moveTo>
                  <a:pt x="294289" y="0"/>
                </a:moveTo>
                <a:lnTo>
                  <a:pt x="0" y="0"/>
                </a:lnTo>
                <a:lnTo>
                  <a:pt x="0" y="420413"/>
                </a:lnTo>
                <a:lnTo>
                  <a:pt x="294289" y="420413"/>
                </a:lnTo>
                <a:lnTo>
                  <a:pt x="29428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23" name="object 123"/>
          <p:cNvSpPr txBox="1"/>
          <p:nvPr/>
        </p:nvSpPr>
        <p:spPr>
          <a:xfrm>
            <a:off x="10500792" y="5358833"/>
            <a:ext cx="101657" cy="172192"/>
          </a:xfrm>
          <a:prstGeom prst="rect">
            <a:avLst/>
          </a:prstGeom>
        </p:spPr>
        <p:txBody>
          <a:bodyPr vert="horz" wrap="square" lIns="0" tIns="8856" rIns="0" bIns="0" rtlCol="0">
            <a:spAutoFit/>
          </a:bodyPr>
          <a:lstStyle/>
          <a:p>
            <a:pPr marL="7701">
              <a:spcBef>
                <a:spcPts val="69"/>
              </a:spcBef>
            </a:pPr>
            <a:r>
              <a:rPr sz="1061" spc="3" dirty="0">
                <a:latin typeface="Lucida Sans Unicode"/>
                <a:cs typeface="Lucida Sans Unicode"/>
              </a:rPr>
              <a:t>8</a:t>
            </a:r>
            <a:endParaRPr sz="1061">
              <a:latin typeface="Lucida Sans Unicode"/>
              <a:cs typeface="Lucida Sans Unicode"/>
            </a:endParaRPr>
          </a:p>
        </p:txBody>
      </p:sp>
      <p:sp>
        <p:nvSpPr>
          <p:cNvPr id="124" name="object 124"/>
          <p:cNvSpPr/>
          <p:nvPr/>
        </p:nvSpPr>
        <p:spPr>
          <a:xfrm>
            <a:off x="10513245" y="5630756"/>
            <a:ext cx="178670" cy="255298"/>
          </a:xfrm>
          <a:custGeom>
            <a:avLst/>
            <a:gdLst/>
            <a:ahLst/>
            <a:cxnLst/>
            <a:rect l="l" t="t" r="r" b="b"/>
            <a:pathLst>
              <a:path w="294640" h="421004">
                <a:moveTo>
                  <a:pt x="294289" y="0"/>
                </a:moveTo>
                <a:lnTo>
                  <a:pt x="0" y="0"/>
                </a:lnTo>
                <a:lnTo>
                  <a:pt x="0" y="420413"/>
                </a:lnTo>
                <a:lnTo>
                  <a:pt x="294289" y="420413"/>
                </a:lnTo>
                <a:lnTo>
                  <a:pt x="29428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25" name="object 125"/>
          <p:cNvSpPr txBox="1"/>
          <p:nvPr/>
        </p:nvSpPr>
        <p:spPr>
          <a:xfrm>
            <a:off x="10551787" y="5665544"/>
            <a:ext cx="101657" cy="172192"/>
          </a:xfrm>
          <a:prstGeom prst="rect">
            <a:avLst/>
          </a:prstGeom>
        </p:spPr>
        <p:txBody>
          <a:bodyPr vert="horz" wrap="square" lIns="0" tIns="8856" rIns="0" bIns="0" rtlCol="0">
            <a:spAutoFit/>
          </a:bodyPr>
          <a:lstStyle/>
          <a:p>
            <a:pPr marL="7701">
              <a:spcBef>
                <a:spcPts val="69"/>
              </a:spcBef>
            </a:pPr>
            <a:r>
              <a:rPr sz="1061" spc="3" dirty="0">
                <a:latin typeface="Lucida Sans Unicode"/>
                <a:cs typeface="Lucida Sans Unicode"/>
              </a:rPr>
              <a:t>7</a:t>
            </a:r>
            <a:endParaRPr sz="1061">
              <a:latin typeface="Lucida Sans Unicode"/>
              <a:cs typeface="Lucida Sans Unicode"/>
            </a:endParaRPr>
          </a:p>
        </p:txBody>
      </p:sp>
      <p:sp>
        <p:nvSpPr>
          <p:cNvPr id="126" name="object 126"/>
          <p:cNvSpPr/>
          <p:nvPr/>
        </p:nvSpPr>
        <p:spPr>
          <a:xfrm>
            <a:off x="10079101" y="6241206"/>
            <a:ext cx="178670" cy="255298"/>
          </a:xfrm>
          <a:custGeom>
            <a:avLst/>
            <a:gdLst/>
            <a:ahLst/>
            <a:cxnLst/>
            <a:rect l="l" t="t" r="r" b="b"/>
            <a:pathLst>
              <a:path w="294640" h="421004">
                <a:moveTo>
                  <a:pt x="294289" y="0"/>
                </a:moveTo>
                <a:lnTo>
                  <a:pt x="0" y="0"/>
                </a:lnTo>
                <a:lnTo>
                  <a:pt x="0" y="420413"/>
                </a:lnTo>
                <a:lnTo>
                  <a:pt x="294289" y="420413"/>
                </a:lnTo>
                <a:lnTo>
                  <a:pt x="29428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27" name="object 127"/>
          <p:cNvSpPr txBox="1"/>
          <p:nvPr/>
        </p:nvSpPr>
        <p:spPr>
          <a:xfrm>
            <a:off x="10117642" y="6275994"/>
            <a:ext cx="101657" cy="172192"/>
          </a:xfrm>
          <a:prstGeom prst="rect">
            <a:avLst/>
          </a:prstGeom>
        </p:spPr>
        <p:txBody>
          <a:bodyPr vert="horz" wrap="square" lIns="0" tIns="8856" rIns="0" bIns="0" rtlCol="0">
            <a:spAutoFit/>
          </a:bodyPr>
          <a:lstStyle/>
          <a:p>
            <a:pPr marL="7701">
              <a:spcBef>
                <a:spcPts val="69"/>
              </a:spcBef>
            </a:pPr>
            <a:r>
              <a:rPr sz="1061" spc="3" dirty="0">
                <a:latin typeface="Lucida Sans Unicode"/>
                <a:cs typeface="Lucida Sans Unicode"/>
              </a:rPr>
              <a:t>5</a:t>
            </a:r>
            <a:endParaRPr sz="1061">
              <a:latin typeface="Lucida Sans Unicode"/>
              <a:cs typeface="Lucida Sans Unicode"/>
            </a:endParaRPr>
          </a:p>
        </p:txBody>
      </p:sp>
      <p:sp>
        <p:nvSpPr>
          <p:cNvPr id="128" name="object 128"/>
          <p:cNvSpPr/>
          <p:nvPr/>
        </p:nvSpPr>
        <p:spPr>
          <a:xfrm>
            <a:off x="9909872" y="5967228"/>
            <a:ext cx="178670" cy="255298"/>
          </a:xfrm>
          <a:custGeom>
            <a:avLst/>
            <a:gdLst/>
            <a:ahLst/>
            <a:cxnLst/>
            <a:rect l="l" t="t" r="r" b="b"/>
            <a:pathLst>
              <a:path w="294640" h="421004">
                <a:moveTo>
                  <a:pt x="294289" y="0"/>
                </a:moveTo>
                <a:lnTo>
                  <a:pt x="0" y="0"/>
                </a:lnTo>
                <a:lnTo>
                  <a:pt x="0" y="420413"/>
                </a:lnTo>
                <a:lnTo>
                  <a:pt x="294289" y="420413"/>
                </a:lnTo>
                <a:lnTo>
                  <a:pt x="29428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29" name="object 129"/>
          <p:cNvSpPr txBox="1"/>
          <p:nvPr/>
        </p:nvSpPr>
        <p:spPr>
          <a:xfrm>
            <a:off x="9948414" y="6002016"/>
            <a:ext cx="101657" cy="172192"/>
          </a:xfrm>
          <a:prstGeom prst="rect">
            <a:avLst/>
          </a:prstGeom>
        </p:spPr>
        <p:txBody>
          <a:bodyPr vert="horz" wrap="square" lIns="0" tIns="8856" rIns="0" bIns="0" rtlCol="0">
            <a:spAutoFit/>
          </a:bodyPr>
          <a:lstStyle/>
          <a:p>
            <a:pPr marL="7701">
              <a:spcBef>
                <a:spcPts val="69"/>
              </a:spcBef>
            </a:pPr>
            <a:r>
              <a:rPr sz="1061" spc="3" dirty="0">
                <a:latin typeface="Lucida Sans Unicode"/>
                <a:cs typeface="Lucida Sans Unicode"/>
              </a:rPr>
              <a:t>7</a:t>
            </a:r>
            <a:endParaRPr sz="1061">
              <a:latin typeface="Lucida Sans Unicode"/>
              <a:cs typeface="Lucida Sans Unicode"/>
            </a:endParaRPr>
          </a:p>
        </p:txBody>
      </p:sp>
      <p:sp>
        <p:nvSpPr>
          <p:cNvPr id="130" name="object 130"/>
          <p:cNvSpPr txBox="1"/>
          <p:nvPr/>
        </p:nvSpPr>
        <p:spPr>
          <a:xfrm>
            <a:off x="11889748" y="6550126"/>
            <a:ext cx="117830" cy="142681"/>
          </a:xfrm>
          <a:prstGeom prst="rect">
            <a:avLst/>
          </a:prstGeom>
        </p:spPr>
        <p:txBody>
          <a:bodyPr vert="horz" wrap="square" lIns="0" tIns="7316" rIns="0" bIns="0" rtlCol="0">
            <a:spAutoFit/>
          </a:bodyPr>
          <a:lstStyle/>
          <a:p>
            <a:pPr marL="23104">
              <a:spcBef>
                <a:spcPts val="58"/>
              </a:spcBef>
            </a:pPr>
            <a:r>
              <a:rPr sz="879" b="1" spc="9" dirty="0">
                <a:latin typeface="Comic Sans MS" panose="030F0702030302020204" pitchFamily="66" charset="0"/>
                <a:cs typeface="Arial"/>
              </a:rPr>
              <a:t>3</a:t>
            </a:r>
            <a:endParaRPr sz="879" dirty="0">
              <a:latin typeface="Comic Sans MS" panose="030F0702030302020204" pitchFamily="66" charset="0"/>
              <a:cs typeface="Arial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77832" y="203072"/>
            <a:ext cx="9133168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Graph-Based</a:t>
            </a:r>
            <a:r>
              <a:rPr spc="-50" dirty="0"/>
              <a:t> </a:t>
            </a:r>
            <a:r>
              <a:rPr spc="-10" dirty="0"/>
              <a:t>Parsing</a:t>
            </a:r>
            <a:r>
              <a:rPr spc="-45" dirty="0"/>
              <a:t> </a:t>
            </a:r>
            <a:r>
              <a:rPr spc="-5" dirty="0"/>
              <a:t>Algorithms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13882" y="2165431"/>
            <a:ext cx="5662862" cy="2784807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767392" y="5092224"/>
            <a:ext cx="9900608" cy="142859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4810" indent="-372745">
              <a:lnSpc>
                <a:spcPct val="100000"/>
              </a:lnSpc>
              <a:spcBef>
                <a:spcPts val="100"/>
              </a:spcBef>
              <a:buFont typeface="Arial Unicode MS"/>
              <a:buChar char="▪"/>
              <a:tabLst>
                <a:tab pos="384810" algn="l"/>
                <a:tab pos="385445" algn="l"/>
              </a:tabLst>
            </a:pPr>
            <a:r>
              <a:rPr sz="3200" spc="-5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Start</a:t>
            </a:r>
            <a:r>
              <a:rPr sz="3200" spc="-20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 </a:t>
            </a:r>
            <a:r>
              <a:rPr sz="3200" spc="-10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with</a:t>
            </a:r>
            <a:r>
              <a:rPr sz="3200" spc="-20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 </a:t>
            </a:r>
            <a:r>
              <a:rPr sz="3200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a</a:t>
            </a:r>
            <a:r>
              <a:rPr sz="3200" spc="-15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 </a:t>
            </a:r>
            <a:r>
              <a:rPr sz="3200" spc="-5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fully-connected</a:t>
            </a:r>
            <a:r>
              <a:rPr sz="3200" spc="-20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 </a:t>
            </a:r>
            <a:r>
              <a:rPr sz="3200" spc="-5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directed</a:t>
            </a:r>
            <a:r>
              <a:rPr sz="3200" spc="-15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 </a:t>
            </a:r>
            <a:r>
              <a:rPr sz="3200" spc="-5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graph</a:t>
            </a:r>
            <a:endParaRPr sz="3200" dirty="0">
              <a:latin typeface="Comic Sans MS" panose="030F0702030302020204" pitchFamily="66" charset="0"/>
              <a:cs typeface="Calibri"/>
            </a:endParaRPr>
          </a:p>
          <a:p>
            <a:pPr marL="384810" indent="-372745">
              <a:lnSpc>
                <a:spcPct val="100000"/>
              </a:lnSpc>
              <a:spcBef>
                <a:spcPts val="20"/>
              </a:spcBef>
              <a:buFont typeface="Arial Unicode MS"/>
              <a:buChar char="▪"/>
              <a:tabLst>
                <a:tab pos="384810" algn="l"/>
                <a:tab pos="385445" algn="l"/>
              </a:tabLst>
            </a:pPr>
            <a:r>
              <a:rPr sz="3200" spc="-5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Find</a:t>
            </a:r>
            <a:r>
              <a:rPr sz="3200" spc="-20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 </a:t>
            </a:r>
            <a:r>
              <a:rPr sz="3200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a</a:t>
            </a:r>
            <a:r>
              <a:rPr sz="3200" spc="-20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 </a:t>
            </a:r>
            <a:r>
              <a:rPr sz="3200" spc="-10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Minimum</a:t>
            </a:r>
            <a:r>
              <a:rPr sz="3200" spc="-25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 </a:t>
            </a:r>
            <a:r>
              <a:rPr sz="3200" spc="-5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Spanning</a:t>
            </a:r>
            <a:r>
              <a:rPr sz="3200" spc="-20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 </a:t>
            </a:r>
            <a:r>
              <a:rPr sz="3200" spc="-5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Tree</a:t>
            </a:r>
            <a:endParaRPr sz="3200" dirty="0">
              <a:latin typeface="Comic Sans MS" panose="030F0702030302020204" pitchFamily="66" charset="0"/>
              <a:cs typeface="Calibri"/>
            </a:endParaRPr>
          </a:p>
          <a:p>
            <a:pPr marL="922655" lvl="1" indent="-435609">
              <a:lnSpc>
                <a:spcPct val="100000"/>
              </a:lnSpc>
              <a:buFont typeface="Arial Unicode MS"/>
              <a:buChar char="▪"/>
              <a:tabLst>
                <a:tab pos="922019" algn="l"/>
                <a:tab pos="923290" algn="l"/>
              </a:tabLst>
            </a:pPr>
            <a:r>
              <a:rPr sz="2800" spc="-5" dirty="0">
                <a:latin typeface="Comic Sans MS" panose="030F0702030302020204" pitchFamily="66" charset="0"/>
                <a:cs typeface="Calibri"/>
              </a:rPr>
              <a:t>Chu</a:t>
            </a:r>
            <a:r>
              <a:rPr sz="2800" spc="-2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dirty="0">
                <a:latin typeface="Comic Sans MS" panose="030F0702030302020204" pitchFamily="66" charset="0"/>
                <a:cs typeface="Calibri"/>
              </a:rPr>
              <a:t>and</a:t>
            </a:r>
            <a:r>
              <a:rPr sz="2800" spc="-1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Liu</a:t>
            </a:r>
            <a:r>
              <a:rPr sz="2800" spc="-1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(1965)</a:t>
            </a:r>
            <a:r>
              <a:rPr sz="2800" spc="-1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dirty="0">
                <a:latin typeface="Comic Sans MS" panose="030F0702030302020204" pitchFamily="66" charset="0"/>
                <a:cs typeface="Calibri"/>
              </a:rPr>
              <a:t>and</a:t>
            </a:r>
            <a:r>
              <a:rPr sz="2800" spc="-1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Edmonds</a:t>
            </a:r>
            <a:r>
              <a:rPr sz="2800" spc="-1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(1967)</a:t>
            </a:r>
            <a:r>
              <a:rPr sz="2800" spc="-1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dirty="0">
                <a:latin typeface="Comic Sans MS" panose="030F0702030302020204" pitchFamily="66" charset="0"/>
                <a:cs typeface="Calibri"/>
              </a:rPr>
              <a:t>algorithm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7797999" y="1537308"/>
            <a:ext cx="3582035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980000"/>
                </a:solidFill>
                <a:latin typeface="Comic Sans MS" panose="030F0702030302020204" pitchFamily="66" charset="0"/>
                <a:cs typeface="Arial"/>
              </a:rPr>
              <a:t>edge-factored</a:t>
            </a:r>
            <a:r>
              <a:rPr sz="2400" spc="-80" dirty="0">
                <a:solidFill>
                  <a:srgbClr val="980000"/>
                </a:solidFill>
                <a:latin typeface="Comic Sans MS" panose="030F0702030302020204" pitchFamily="66" charset="0"/>
                <a:cs typeface="Arial"/>
              </a:rPr>
              <a:t> </a:t>
            </a:r>
            <a:r>
              <a:rPr sz="2400" spc="-5" dirty="0">
                <a:solidFill>
                  <a:srgbClr val="980000"/>
                </a:solidFill>
                <a:latin typeface="Comic Sans MS" panose="030F0702030302020204" pitchFamily="66" charset="0"/>
                <a:cs typeface="Arial"/>
              </a:rPr>
              <a:t>approaches</a:t>
            </a:r>
            <a:endParaRPr sz="2400" dirty="0">
              <a:latin typeface="Comic Sans MS" panose="030F0702030302020204" pitchFamily="66" charset="0"/>
              <a:cs typeface="Ari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5A9D202-F08F-4A29-9300-0C310B0118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2271676"/>
            <a:ext cx="5257800" cy="1247924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96566" y="203072"/>
            <a:ext cx="7776233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Chu-Liu</a:t>
            </a:r>
            <a:r>
              <a:rPr spc="-50" dirty="0"/>
              <a:t> </a:t>
            </a:r>
            <a:r>
              <a:rPr spc="-5" dirty="0"/>
              <a:t>Edmonds</a:t>
            </a:r>
            <a:r>
              <a:rPr spc="-45" dirty="0"/>
              <a:t> </a:t>
            </a:r>
            <a:r>
              <a:rPr dirty="0"/>
              <a:t>algorithm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691025" y="1238250"/>
            <a:ext cx="6610350" cy="5295900"/>
            <a:chOff x="691025" y="1238250"/>
            <a:chExt cx="6610350" cy="52959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1025" y="1238250"/>
              <a:ext cx="6610349" cy="529589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798325" y="2497474"/>
              <a:ext cx="1644650" cy="2617470"/>
            </a:xfrm>
            <a:custGeom>
              <a:avLst/>
              <a:gdLst/>
              <a:ahLst/>
              <a:cxnLst/>
              <a:rect l="l" t="t" r="r" b="b"/>
              <a:pathLst>
                <a:path w="1644650" h="2617470">
                  <a:moveTo>
                    <a:pt x="133374" y="0"/>
                  </a:moveTo>
                  <a:lnTo>
                    <a:pt x="205032" y="1604"/>
                  </a:lnTo>
                  <a:lnTo>
                    <a:pt x="269421" y="6133"/>
                  </a:lnTo>
                  <a:lnTo>
                    <a:pt x="323975" y="13157"/>
                  </a:lnTo>
                  <a:lnTo>
                    <a:pt x="366123" y="22249"/>
                  </a:lnTo>
                  <a:lnTo>
                    <a:pt x="393296" y="32980"/>
                  </a:lnTo>
                  <a:lnTo>
                    <a:pt x="402924" y="44923"/>
                  </a:lnTo>
                  <a:lnTo>
                    <a:pt x="402924" y="272926"/>
                  </a:lnTo>
                  <a:lnTo>
                    <a:pt x="412553" y="284869"/>
                  </a:lnTo>
                  <a:lnTo>
                    <a:pt x="481874" y="304692"/>
                  </a:lnTo>
                  <a:lnTo>
                    <a:pt x="536427" y="311716"/>
                  </a:lnTo>
                  <a:lnTo>
                    <a:pt x="600817" y="316245"/>
                  </a:lnTo>
                  <a:lnTo>
                    <a:pt x="672474" y="317849"/>
                  </a:lnTo>
                  <a:lnTo>
                    <a:pt x="600817" y="319454"/>
                  </a:lnTo>
                  <a:lnTo>
                    <a:pt x="536427" y="323983"/>
                  </a:lnTo>
                  <a:lnTo>
                    <a:pt x="481874" y="331007"/>
                  </a:lnTo>
                  <a:lnTo>
                    <a:pt x="439726" y="340099"/>
                  </a:lnTo>
                  <a:lnTo>
                    <a:pt x="402924" y="362773"/>
                  </a:lnTo>
                  <a:lnTo>
                    <a:pt x="402924" y="590776"/>
                  </a:lnTo>
                  <a:lnTo>
                    <a:pt x="393296" y="602719"/>
                  </a:lnTo>
                  <a:lnTo>
                    <a:pt x="366123" y="613450"/>
                  </a:lnTo>
                  <a:lnTo>
                    <a:pt x="323975" y="622542"/>
                  </a:lnTo>
                  <a:lnTo>
                    <a:pt x="269421" y="629566"/>
                  </a:lnTo>
                  <a:lnTo>
                    <a:pt x="205032" y="634095"/>
                  </a:lnTo>
                  <a:lnTo>
                    <a:pt x="133374" y="635699"/>
                  </a:lnTo>
                </a:path>
                <a:path w="1644650" h="2617470">
                  <a:moveTo>
                    <a:pt x="285774" y="838199"/>
                  </a:moveTo>
                  <a:lnTo>
                    <a:pt x="357432" y="839804"/>
                  </a:lnTo>
                  <a:lnTo>
                    <a:pt x="421821" y="844333"/>
                  </a:lnTo>
                  <a:lnTo>
                    <a:pt x="476375" y="851357"/>
                  </a:lnTo>
                  <a:lnTo>
                    <a:pt x="518523" y="860449"/>
                  </a:lnTo>
                  <a:lnTo>
                    <a:pt x="545696" y="871180"/>
                  </a:lnTo>
                  <a:lnTo>
                    <a:pt x="555324" y="883122"/>
                  </a:lnTo>
                  <a:lnTo>
                    <a:pt x="555324" y="1111126"/>
                  </a:lnTo>
                  <a:lnTo>
                    <a:pt x="564953" y="1123069"/>
                  </a:lnTo>
                  <a:lnTo>
                    <a:pt x="634274" y="1142892"/>
                  </a:lnTo>
                  <a:lnTo>
                    <a:pt x="688827" y="1149916"/>
                  </a:lnTo>
                  <a:lnTo>
                    <a:pt x="753217" y="1154445"/>
                  </a:lnTo>
                  <a:lnTo>
                    <a:pt x="824874" y="1156049"/>
                  </a:lnTo>
                  <a:lnTo>
                    <a:pt x="753217" y="1157654"/>
                  </a:lnTo>
                  <a:lnTo>
                    <a:pt x="688827" y="1162183"/>
                  </a:lnTo>
                  <a:lnTo>
                    <a:pt x="634274" y="1169207"/>
                  </a:lnTo>
                  <a:lnTo>
                    <a:pt x="592126" y="1178299"/>
                  </a:lnTo>
                  <a:lnTo>
                    <a:pt x="555324" y="1200972"/>
                  </a:lnTo>
                  <a:lnTo>
                    <a:pt x="555324" y="1428976"/>
                  </a:lnTo>
                  <a:lnTo>
                    <a:pt x="545696" y="1440919"/>
                  </a:lnTo>
                  <a:lnTo>
                    <a:pt x="518523" y="1451650"/>
                  </a:lnTo>
                  <a:lnTo>
                    <a:pt x="476375" y="1460742"/>
                  </a:lnTo>
                  <a:lnTo>
                    <a:pt x="421821" y="1467766"/>
                  </a:lnTo>
                  <a:lnTo>
                    <a:pt x="357432" y="1472295"/>
                  </a:lnTo>
                  <a:lnTo>
                    <a:pt x="285774" y="1473899"/>
                  </a:lnTo>
                </a:path>
                <a:path w="1644650" h="2617470">
                  <a:moveTo>
                    <a:pt x="438174" y="1981199"/>
                  </a:moveTo>
                  <a:lnTo>
                    <a:pt x="509832" y="1982804"/>
                  </a:lnTo>
                  <a:lnTo>
                    <a:pt x="574221" y="1987333"/>
                  </a:lnTo>
                  <a:lnTo>
                    <a:pt x="628775" y="1994357"/>
                  </a:lnTo>
                  <a:lnTo>
                    <a:pt x="670923" y="2003449"/>
                  </a:lnTo>
                  <a:lnTo>
                    <a:pt x="698096" y="2014180"/>
                  </a:lnTo>
                  <a:lnTo>
                    <a:pt x="707724" y="2026122"/>
                  </a:lnTo>
                  <a:lnTo>
                    <a:pt x="707724" y="2254126"/>
                  </a:lnTo>
                  <a:lnTo>
                    <a:pt x="717353" y="2266069"/>
                  </a:lnTo>
                  <a:lnTo>
                    <a:pt x="786674" y="2285892"/>
                  </a:lnTo>
                  <a:lnTo>
                    <a:pt x="841227" y="2292916"/>
                  </a:lnTo>
                  <a:lnTo>
                    <a:pt x="905617" y="2297445"/>
                  </a:lnTo>
                  <a:lnTo>
                    <a:pt x="977274" y="2299049"/>
                  </a:lnTo>
                  <a:lnTo>
                    <a:pt x="905617" y="2300654"/>
                  </a:lnTo>
                  <a:lnTo>
                    <a:pt x="841227" y="2305183"/>
                  </a:lnTo>
                  <a:lnTo>
                    <a:pt x="786674" y="2312207"/>
                  </a:lnTo>
                  <a:lnTo>
                    <a:pt x="744526" y="2321299"/>
                  </a:lnTo>
                  <a:lnTo>
                    <a:pt x="707724" y="2343972"/>
                  </a:lnTo>
                  <a:lnTo>
                    <a:pt x="707724" y="2571976"/>
                  </a:lnTo>
                  <a:lnTo>
                    <a:pt x="698096" y="2583919"/>
                  </a:lnTo>
                  <a:lnTo>
                    <a:pt x="670923" y="2594650"/>
                  </a:lnTo>
                  <a:lnTo>
                    <a:pt x="628775" y="2603742"/>
                  </a:lnTo>
                  <a:lnTo>
                    <a:pt x="574221" y="2610766"/>
                  </a:lnTo>
                  <a:lnTo>
                    <a:pt x="509832" y="2615295"/>
                  </a:lnTo>
                  <a:lnTo>
                    <a:pt x="438174" y="2616899"/>
                  </a:lnTo>
                </a:path>
                <a:path w="1644650" h="2617470">
                  <a:moveTo>
                    <a:pt x="0" y="1647824"/>
                  </a:moveTo>
                  <a:lnTo>
                    <a:pt x="1644193" y="1712189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6441903" y="4193943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41"/>
                  </a:moveTo>
                  <a:lnTo>
                    <a:pt x="1230" y="0"/>
                  </a:lnTo>
                  <a:lnTo>
                    <a:pt x="43807" y="17411"/>
                  </a:lnTo>
                  <a:lnTo>
                    <a:pt x="0" y="3144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6441903" y="4193943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41"/>
                  </a:moveTo>
                  <a:lnTo>
                    <a:pt x="43807" y="17411"/>
                  </a:lnTo>
                  <a:lnTo>
                    <a:pt x="1230" y="0"/>
                  </a:lnTo>
                  <a:lnTo>
                    <a:pt x="0" y="31441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  <p:sp>
          <p:nvSpPr>
            <p:cNvPr id="8" name="object 8"/>
            <p:cNvSpPr/>
            <p:nvPr/>
          </p:nvSpPr>
          <p:spPr>
            <a:xfrm>
              <a:off x="5179325" y="5212100"/>
              <a:ext cx="1644650" cy="64769"/>
            </a:xfrm>
            <a:custGeom>
              <a:avLst/>
              <a:gdLst/>
              <a:ahLst/>
              <a:cxnLst/>
              <a:rect l="l" t="t" r="r" b="b"/>
              <a:pathLst>
                <a:path w="1644650" h="64770">
                  <a:moveTo>
                    <a:pt x="0" y="0"/>
                  </a:moveTo>
                  <a:lnTo>
                    <a:pt x="1644193" y="64364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6822903" y="5260743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0" y="31441"/>
                  </a:moveTo>
                  <a:lnTo>
                    <a:pt x="1231" y="0"/>
                  </a:lnTo>
                  <a:lnTo>
                    <a:pt x="43807" y="17411"/>
                  </a:lnTo>
                  <a:lnTo>
                    <a:pt x="0" y="3144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6822903" y="5260743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0" y="31441"/>
                  </a:moveTo>
                  <a:lnTo>
                    <a:pt x="43807" y="17411"/>
                  </a:lnTo>
                  <a:lnTo>
                    <a:pt x="1231" y="0"/>
                  </a:lnTo>
                  <a:lnTo>
                    <a:pt x="0" y="31441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3368324" y="5358924"/>
              <a:ext cx="3303904" cy="445770"/>
            </a:xfrm>
            <a:custGeom>
              <a:avLst/>
              <a:gdLst/>
              <a:ahLst/>
              <a:cxnLst/>
              <a:rect l="l" t="t" r="r" b="b"/>
              <a:pathLst>
                <a:path w="3303904" h="445770">
                  <a:moveTo>
                    <a:pt x="0" y="0"/>
                  </a:moveTo>
                  <a:lnTo>
                    <a:pt x="3303363" y="445658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  <p:sp>
          <p:nvSpPr>
            <p:cNvPr id="12" name="object 12"/>
            <p:cNvSpPr/>
            <p:nvPr/>
          </p:nvSpPr>
          <p:spPr>
            <a:xfrm>
              <a:off x="6669584" y="5788992"/>
              <a:ext cx="45085" cy="31750"/>
            </a:xfrm>
            <a:custGeom>
              <a:avLst/>
              <a:gdLst/>
              <a:ahLst/>
              <a:cxnLst/>
              <a:rect l="l" t="t" r="r" b="b"/>
              <a:pathLst>
                <a:path w="45084" h="31750">
                  <a:moveTo>
                    <a:pt x="0" y="31182"/>
                  </a:moveTo>
                  <a:lnTo>
                    <a:pt x="4206" y="0"/>
                  </a:lnTo>
                  <a:lnTo>
                    <a:pt x="44941" y="21370"/>
                  </a:lnTo>
                  <a:lnTo>
                    <a:pt x="0" y="3118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6669584" y="5788992"/>
              <a:ext cx="45085" cy="31750"/>
            </a:xfrm>
            <a:custGeom>
              <a:avLst/>
              <a:gdLst/>
              <a:ahLst/>
              <a:cxnLst/>
              <a:rect l="l" t="t" r="r" b="b"/>
              <a:pathLst>
                <a:path w="45084" h="31750">
                  <a:moveTo>
                    <a:pt x="0" y="31182"/>
                  </a:moveTo>
                  <a:lnTo>
                    <a:pt x="44941" y="21370"/>
                  </a:lnTo>
                  <a:lnTo>
                    <a:pt x="4206" y="0"/>
                  </a:lnTo>
                  <a:lnTo>
                    <a:pt x="0" y="31182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5775275" y="2635383"/>
            <a:ext cx="6340525" cy="33816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980000"/>
                </a:solidFill>
                <a:latin typeface="Comic Sans MS" panose="030F0702030302020204" pitchFamily="66" charset="0"/>
                <a:cs typeface="Arial"/>
              </a:rPr>
              <a:t>Select</a:t>
            </a:r>
            <a:r>
              <a:rPr sz="2400" spc="-20" dirty="0">
                <a:solidFill>
                  <a:srgbClr val="980000"/>
                </a:solidFill>
                <a:latin typeface="Comic Sans MS" panose="030F0702030302020204" pitchFamily="66" charset="0"/>
                <a:cs typeface="Arial"/>
              </a:rPr>
              <a:t> </a:t>
            </a:r>
            <a:r>
              <a:rPr sz="2400" spc="-5" dirty="0">
                <a:solidFill>
                  <a:srgbClr val="980000"/>
                </a:solidFill>
                <a:latin typeface="Comic Sans MS" panose="030F0702030302020204" pitchFamily="66" charset="0"/>
                <a:cs typeface="Arial"/>
              </a:rPr>
              <a:t>best</a:t>
            </a:r>
            <a:r>
              <a:rPr sz="2400" spc="-15" dirty="0">
                <a:solidFill>
                  <a:srgbClr val="980000"/>
                </a:solidFill>
                <a:latin typeface="Comic Sans MS" panose="030F0702030302020204" pitchFamily="66" charset="0"/>
                <a:cs typeface="Arial"/>
              </a:rPr>
              <a:t> </a:t>
            </a:r>
            <a:r>
              <a:rPr sz="2400" spc="-5" dirty="0">
                <a:solidFill>
                  <a:srgbClr val="980000"/>
                </a:solidFill>
                <a:latin typeface="Comic Sans MS" panose="030F0702030302020204" pitchFamily="66" charset="0"/>
                <a:cs typeface="Arial"/>
              </a:rPr>
              <a:t>incoming</a:t>
            </a:r>
            <a:r>
              <a:rPr sz="2400" spc="-15" dirty="0">
                <a:solidFill>
                  <a:srgbClr val="980000"/>
                </a:solidFill>
                <a:latin typeface="Comic Sans MS" panose="030F0702030302020204" pitchFamily="66" charset="0"/>
                <a:cs typeface="Arial"/>
              </a:rPr>
              <a:t> </a:t>
            </a:r>
            <a:r>
              <a:rPr sz="2400" spc="-5" dirty="0">
                <a:solidFill>
                  <a:srgbClr val="980000"/>
                </a:solidFill>
                <a:latin typeface="Comic Sans MS" panose="030F0702030302020204" pitchFamily="66" charset="0"/>
                <a:cs typeface="Arial"/>
              </a:rPr>
              <a:t>edge</a:t>
            </a:r>
            <a:r>
              <a:rPr sz="2400" spc="-15" dirty="0">
                <a:solidFill>
                  <a:srgbClr val="980000"/>
                </a:solidFill>
                <a:latin typeface="Comic Sans MS" panose="030F0702030302020204" pitchFamily="66" charset="0"/>
                <a:cs typeface="Arial"/>
              </a:rPr>
              <a:t> </a:t>
            </a:r>
            <a:r>
              <a:rPr sz="2400" spc="-5" dirty="0">
                <a:solidFill>
                  <a:srgbClr val="980000"/>
                </a:solidFill>
                <a:latin typeface="Comic Sans MS" panose="030F0702030302020204" pitchFamily="66" charset="0"/>
                <a:cs typeface="Arial"/>
              </a:rPr>
              <a:t>for</a:t>
            </a:r>
            <a:r>
              <a:rPr sz="2400" spc="-20" dirty="0">
                <a:solidFill>
                  <a:srgbClr val="980000"/>
                </a:solidFill>
                <a:latin typeface="Comic Sans MS" panose="030F0702030302020204" pitchFamily="66" charset="0"/>
                <a:cs typeface="Arial"/>
              </a:rPr>
              <a:t> </a:t>
            </a:r>
            <a:r>
              <a:rPr sz="2400" spc="-5" dirty="0">
                <a:solidFill>
                  <a:srgbClr val="980000"/>
                </a:solidFill>
                <a:latin typeface="Comic Sans MS" panose="030F0702030302020204" pitchFamily="66" charset="0"/>
                <a:cs typeface="Arial"/>
              </a:rPr>
              <a:t>each</a:t>
            </a:r>
            <a:r>
              <a:rPr sz="2400" spc="-15" dirty="0">
                <a:solidFill>
                  <a:srgbClr val="980000"/>
                </a:solidFill>
                <a:latin typeface="Comic Sans MS" panose="030F0702030302020204" pitchFamily="66" charset="0"/>
                <a:cs typeface="Arial"/>
              </a:rPr>
              <a:t> </a:t>
            </a:r>
            <a:r>
              <a:rPr sz="2400" spc="-5" dirty="0">
                <a:solidFill>
                  <a:srgbClr val="980000"/>
                </a:solidFill>
                <a:latin typeface="Comic Sans MS" panose="030F0702030302020204" pitchFamily="66" charset="0"/>
                <a:cs typeface="Arial"/>
              </a:rPr>
              <a:t>node</a:t>
            </a:r>
            <a:endParaRPr sz="2400" dirty="0">
              <a:latin typeface="Comic Sans MS" panose="030F0702030302020204" pitchFamily="66" charset="0"/>
              <a:cs typeface="Arial"/>
            </a:endParaRPr>
          </a:p>
          <a:p>
            <a:pPr marL="850900" marR="5080" indent="-685800">
              <a:lnSpc>
                <a:spcPct val="145800"/>
              </a:lnSpc>
              <a:spcBef>
                <a:spcPts val="2400"/>
              </a:spcBef>
            </a:pPr>
            <a:r>
              <a:rPr sz="2400" spc="-5" dirty="0">
                <a:solidFill>
                  <a:srgbClr val="980000"/>
                </a:solidFill>
                <a:latin typeface="Comic Sans MS" panose="030F0702030302020204" pitchFamily="66" charset="0"/>
                <a:cs typeface="Arial"/>
              </a:rPr>
              <a:t>Subtract its </a:t>
            </a:r>
            <a:r>
              <a:rPr sz="2400" dirty="0">
                <a:solidFill>
                  <a:srgbClr val="980000"/>
                </a:solidFill>
                <a:latin typeface="Comic Sans MS" panose="030F0702030302020204" pitchFamily="66" charset="0"/>
                <a:cs typeface="Arial"/>
              </a:rPr>
              <a:t>score </a:t>
            </a:r>
            <a:r>
              <a:rPr sz="2400" spc="-5" dirty="0">
                <a:solidFill>
                  <a:srgbClr val="980000"/>
                </a:solidFill>
                <a:latin typeface="Comic Sans MS" panose="030F0702030302020204" pitchFamily="66" charset="0"/>
                <a:cs typeface="Arial"/>
              </a:rPr>
              <a:t>from all incoming edges </a:t>
            </a:r>
            <a:r>
              <a:rPr sz="2400" spc="-660" dirty="0">
                <a:solidFill>
                  <a:srgbClr val="980000"/>
                </a:solidFill>
                <a:latin typeface="Comic Sans MS" panose="030F0702030302020204" pitchFamily="66" charset="0"/>
                <a:cs typeface="Arial"/>
              </a:rPr>
              <a:t> </a:t>
            </a:r>
            <a:r>
              <a:rPr sz="2400" spc="-5" dirty="0">
                <a:solidFill>
                  <a:srgbClr val="980000"/>
                </a:solidFill>
                <a:latin typeface="Comic Sans MS" panose="030F0702030302020204" pitchFamily="66" charset="0"/>
                <a:cs typeface="Arial"/>
              </a:rPr>
              <a:t>Stopping</a:t>
            </a:r>
            <a:r>
              <a:rPr sz="2400" spc="-15" dirty="0">
                <a:solidFill>
                  <a:srgbClr val="980000"/>
                </a:solidFill>
                <a:latin typeface="Comic Sans MS" panose="030F0702030302020204" pitchFamily="66" charset="0"/>
                <a:cs typeface="Arial"/>
              </a:rPr>
              <a:t> </a:t>
            </a:r>
            <a:r>
              <a:rPr sz="2400" dirty="0">
                <a:solidFill>
                  <a:srgbClr val="980000"/>
                </a:solidFill>
                <a:latin typeface="Comic Sans MS" panose="030F0702030302020204" pitchFamily="66" charset="0"/>
                <a:cs typeface="Arial"/>
              </a:rPr>
              <a:t>condition</a:t>
            </a:r>
            <a:endParaRPr sz="2400" dirty="0">
              <a:latin typeface="Comic Sans MS" panose="030F0702030302020204" pitchFamily="66" charset="0"/>
              <a:cs typeface="Arial"/>
            </a:endParaRPr>
          </a:p>
          <a:p>
            <a:pPr marL="1231900" marR="965835" indent="-914400">
              <a:lnSpc>
                <a:spcPct val="125000"/>
              </a:lnSpc>
              <a:spcBef>
                <a:spcPts val="1200"/>
              </a:spcBef>
            </a:pPr>
            <a:r>
              <a:rPr sz="2400" spc="-5" dirty="0">
                <a:solidFill>
                  <a:srgbClr val="980000"/>
                </a:solidFill>
                <a:latin typeface="Comic Sans MS" panose="030F0702030302020204" pitchFamily="66" charset="0"/>
                <a:cs typeface="Arial"/>
              </a:rPr>
              <a:t>Contract</a:t>
            </a:r>
            <a:r>
              <a:rPr sz="2400" spc="-20" dirty="0">
                <a:solidFill>
                  <a:srgbClr val="980000"/>
                </a:solidFill>
                <a:latin typeface="Comic Sans MS" panose="030F0702030302020204" pitchFamily="66" charset="0"/>
                <a:cs typeface="Arial"/>
              </a:rPr>
              <a:t> </a:t>
            </a:r>
            <a:r>
              <a:rPr sz="2400" spc="-5" dirty="0">
                <a:solidFill>
                  <a:srgbClr val="980000"/>
                </a:solidFill>
                <a:latin typeface="Comic Sans MS" panose="030F0702030302020204" pitchFamily="66" charset="0"/>
                <a:cs typeface="Arial"/>
              </a:rPr>
              <a:t>nodes</a:t>
            </a:r>
            <a:r>
              <a:rPr sz="2400" spc="-20" dirty="0">
                <a:solidFill>
                  <a:srgbClr val="980000"/>
                </a:solidFill>
                <a:latin typeface="Comic Sans MS" panose="030F0702030302020204" pitchFamily="66" charset="0"/>
                <a:cs typeface="Arial"/>
              </a:rPr>
              <a:t> </a:t>
            </a:r>
            <a:r>
              <a:rPr sz="2400" spc="-5" dirty="0">
                <a:solidFill>
                  <a:srgbClr val="980000"/>
                </a:solidFill>
                <a:latin typeface="Comic Sans MS" panose="030F0702030302020204" pitchFamily="66" charset="0"/>
                <a:cs typeface="Arial"/>
              </a:rPr>
              <a:t>if</a:t>
            </a:r>
            <a:r>
              <a:rPr sz="2400" spc="-20" dirty="0">
                <a:solidFill>
                  <a:srgbClr val="980000"/>
                </a:solidFill>
                <a:latin typeface="Comic Sans MS" panose="030F0702030302020204" pitchFamily="66" charset="0"/>
                <a:cs typeface="Arial"/>
              </a:rPr>
              <a:t> </a:t>
            </a:r>
            <a:r>
              <a:rPr sz="2400" spc="-5" dirty="0">
                <a:solidFill>
                  <a:srgbClr val="980000"/>
                </a:solidFill>
                <a:latin typeface="Comic Sans MS" panose="030F0702030302020204" pitchFamily="66" charset="0"/>
                <a:cs typeface="Arial"/>
              </a:rPr>
              <a:t>there</a:t>
            </a:r>
            <a:r>
              <a:rPr sz="2400" spc="-25" dirty="0">
                <a:solidFill>
                  <a:srgbClr val="980000"/>
                </a:solidFill>
                <a:latin typeface="Comic Sans MS" panose="030F0702030302020204" pitchFamily="66" charset="0"/>
                <a:cs typeface="Arial"/>
              </a:rPr>
              <a:t> </a:t>
            </a:r>
            <a:r>
              <a:rPr sz="2400" spc="-5" dirty="0">
                <a:solidFill>
                  <a:srgbClr val="980000"/>
                </a:solidFill>
                <a:latin typeface="Comic Sans MS" panose="030F0702030302020204" pitchFamily="66" charset="0"/>
                <a:cs typeface="Arial"/>
              </a:rPr>
              <a:t>are</a:t>
            </a:r>
            <a:r>
              <a:rPr sz="2400" spc="-20" dirty="0">
                <a:solidFill>
                  <a:srgbClr val="980000"/>
                </a:solidFill>
                <a:latin typeface="Comic Sans MS" panose="030F0702030302020204" pitchFamily="66" charset="0"/>
                <a:cs typeface="Arial"/>
              </a:rPr>
              <a:t> </a:t>
            </a:r>
            <a:r>
              <a:rPr sz="2400" dirty="0">
                <a:solidFill>
                  <a:srgbClr val="980000"/>
                </a:solidFill>
                <a:latin typeface="Comic Sans MS" panose="030F0702030302020204" pitchFamily="66" charset="0"/>
                <a:cs typeface="Arial"/>
              </a:rPr>
              <a:t>cycles </a:t>
            </a:r>
            <a:r>
              <a:rPr sz="2400" spc="-650" dirty="0">
                <a:solidFill>
                  <a:srgbClr val="980000"/>
                </a:solidFill>
                <a:latin typeface="Comic Sans MS" panose="030F0702030302020204" pitchFamily="66" charset="0"/>
                <a:cs typeface="Arial"/>
              </a:rPr>
              <a:t> </a:t>
            </a:r>
            <a:r>
              <a:rPr sz="2400" spc="-5" dirty="0">
                <a:solidFill>
                  <a:srgbClr val="980000"/>
                </a:solidFill>
                <a:latin typeface="Comic Sans MS" panose="030F0702030302020204" pitchFamily="66" charset="0"/>
                <a:cs typeface="Arial"/>
              </a:rPr>
              <a:t>Recursively</a:t>
            </a:r>
            <a:r>
              <a:rPr sz="2400" spc="-40" dirty="0">
                <a:solidFill>
                  <a:srgbClr val="980000"/>
                </a:solidFill>
                <a:latin typeface="Comic Sans MS" panose="030F0702030302020204" pitchFamily="66" charset="0"/>
                <a:cs typeface="Arial"/>
              </a:rPr>
              <a:t> </a:t>
            </a:r>
            <a:r>
              <a:rPr sz="2400" dirty="0">
                <a:solidFill>
                  <a:srgbClr val="980000"/>
                </a:solidFill>
                <a:latin typeface="Comic Sans MS" panose="030F0702030302020204" pitchFamily="66" charset="0"/>
                <a:cs typeface="Arial"/>
              </a:rPr>
              <a:t>compute</a:t>
            </a:r>
            <a:r>
              <a:rPr sz="2400" spc="-40" dirty="0">
                <a:solidFill>
                  <a:srgbClr val="980000"/>
                </a:solidFill>
                <a:latin typeface="Comic Sans MS" panose="030F0702030302020204" pitchFamily="66" charset="0"/>
                <a:cs typeface="Arial"/>
              </a:rPr>
              <a:t> </a:t>
            </a:r>
            <a:r>
              <a:rPr sz="2400" dirty="0">
                <a:solidFill>
                  <a:srgbClr val="980000"/>
                </a:solidFill>
                <a:latin typeface="Comic Sans MS" panose="030F0702030302020204" pitchFamily="66" charset="0"/>
                <a:cs typeface="Arial"/>
              </a:rPr>
              <a:t>MST</a:t>
            </a:r>
            <a:endParaRPr sz="2400" dirty="0">
              <a:latin typeface="Comic Sans MS" panose="030F0702030302020204" pitchFamily="66" charset="0"/>
              <a:cs typeface="Arial"/>
            </a:endParaRPr>
          </a:p>
          <a:p>
            <a:pPr marL="1079500">
              <a:lnSpc>
                <a:spcPct val="100000"/>
              </a:lnSpc>
              <a:spcBef>
                <a:spcPts val="1320"/>
              </a:spcBef>
            </a:pPr>
            <a:r>
              <a:rPr sz="2400" spc="-5" dirty="0">
                <a:solidFill>
                  <a:srgbClr val="980000"/>
                </a:solidFill>
                <a:latin typeface="Comic Sans MS" panose="030F0702030302020204" pitchFamily="66" charset="0"/>
                <a:cs typeface="Arial"/>
              </a:rPr>
              <a:t>Expand</a:t>
            </a:r>
            <a:r>
              <a:rPr sz="2400" spc="-40" dirty="0">
                <a:solidFill>
                  <a:srgbClr val="980000"/>
                </a:solidFill>
                <a:latin typeface="Comic Sans MS" panose="030F0702030302020204" pitchFamily="66" charset="0"/>
                <a:cs typeface="Arial"/>
              </a:rPr>
              <a:t> </a:t>
            </a:r>
            <a:r>
              <a:rPr sz="2400" dirty="0">
                <a:solidFill>
                  <a:srgbClr val="980000"/>
                </a:solidFill>
                <a:latin typeface="Comic Sans MS" panose="030F0702030302020204" pitchFamily="66" charset="0"/>
                <a:cs typeface="Arial"/>
              </a:rPr>
              <a:t>contracted</a:t>
            </a:r>
            <a:r>
              <a:rPr sz="2400" spc="-35" dirty="0">
                <a:solidFill>
                  <a:srgbClr val="980000"/>
                </a:solidFill>
                <a:latin typeface="Comic Sans MS" panose="030F0702030302020204" pitchFamily="66" charset="0"/>
                <a:cs typeface="Arial"/>
              </a:rPr>
              <a:t> </a:t>
            </a:r>
            <a:r>
              <a:rPr sz="2400" spc="-5" dirty="0">
                <a:solidFill>
                  <a:srgbClr val="980000"/>
                </a:solidFill>
                <a:latin typeface="Comic Sans MS" panose="030F0702030302020204" pitchFamily="66" charset="0"/>
                <a:cs typeface="Arial"/>
              </a:rPr>
              <a:t>nodes</a:t>
            </a:r>
            <a:endParaRPr sz="2400" dirty="0">
              <a:latin typeface="Comic Sans MS" panose="030F0702030302020204" pitchFamily="66" charset="0"/>
              <a:cs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33127" y="203072"/>
            <a:ext cx="9193221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Dependency</a:t>
            </a:r>
            <a:r>
              <a:rPr spc="-35" dirty="0"/>
              <a:t> </a:t>
            </a:r>
            <a:r>
              <a:rPr spc="-5" dirty="0"/>
              <a:t>vs</a:t>
            </a:r>
            <a:r>
              <a:rPr spc="-40" dirty="0"/>
              <a:t> </a:t>
            </a:r>
            <a:r>
              <a:rPr spc="-5" dirty="0"/>
              <a:t>Constituency</a:t>
            </a:r>
            <a:r>
              <a:rPr spc="-30" dirty="0"/>
              <a:t> </a:t>
            </a:r>
            <a:r>
              <a:rPr spc="-5" dirty="0"/>
              <a:t>trees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50953" y="1219199"/>
            <a:ext cx="2922727" cy="3549042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031268" y="1066800"/>
            <a:ext cx="5595081" cy="5595089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63171" y="185278"/>
            <a:ext cx="7052073" cy="685273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>
              <a:spcBef>
                <a:spcPts val="64"/>
              </a:spcBef>
            </a:pPr>
            <a:r>
              <a:rPr spc="-69" dirty="0"/>
              <a:t>Chu-Liu-Edmonds</a:t>
            </a:r>
            <a:r>
              <a:rPr spc="-206" dirty="0"/>
              <a:t> </a:t>
            </a:r>
            <a:r>
              <a:rPr spc="-88" dirty="0"/>
              <a:t>algorithm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11378" y="1527555"/>
            <a:ext cx="5712433" cy="745290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312286" indent="-304971">
              <a:spcBef>
                <a:spcPts val="64"/>
              </a:spcBef>
              <a:buClr>
                <a:srgbClr val="B51700"/>
              </a:buClr>
              <a:buSzPct val="122784"/>
              <a:buFont typeface="Lucida Sans Unicode"/>
              <a:buChar char="■"/>
              <a:tabLst>
                <a:tab pos="312672" algn="l"/>
              </a:tabLst>
            </a:pPr>
            <a:r>
              <a:rPr sz="2395" spc="-42" dirty="0">
                <a:latin typeface="Comic Sans MS" panose="030F0702030302020204" pitchFamily="66" charset="0"/>
                <a:cs typeface="Arial"/>
              </a:rPr>
              <a:t>Select</a:t>
            </a:r>
            <a:r>
              <a:rPr sz="2395" spc="-6" dirty="0">
                <a:latin typeface="Comic Sans MS" panose="030F0702030302020204" pitchFamily="66" charset="0"/>
                <a:cs typeface="Arial"/>
              </a:rPr>
              <a:t> </a:t>
            </a:r>
            <a:r>
              <a:rPr sz="2395" spc="-12" dirty="0">
                <a:latin typeface="Comic Sans MS" panose="030F0702030302020204" pitchFamily="66" charset="0"/>
                <a:cs typeface="Arial"/>
              </a:rPr>
              <a:t>best</a:t>
            </a:r>
            <a:r>
              <a:rPr sz="2395" spc="-3" dirty="0">
                <a:latin typeface="Comic Sans MS" panose="030F0702030302020204" pitchFamily="66" charset="0"/>
                <a:cs typeface="Arial"/>
              </a:rPr>
              <a:t> </a:t>
            </a:r>
            <a:r>
              <a:rPr sz="2395" spc="-27" dirty="0">
                <a:latin typeface="Comic Sans MS" panose="030F0702030302020204" pitchFamily="66" charset="0"/>
                <a:cs typeface="Arial"/>
              </a:rPr>
              <a:t>incoming</a:t>
            </a:r>
            <a:r>
              <a:rPr sz="2395" spc="-3" dirty="0">
                <a:latin typeface="Comic Sans MS" panose="030F0702030302020204" pitchFamily="66" charset="0"/>
                <a:cs typeface="Arial"/>
              </a:rPr>
              <a:t> </a:t>
            </a:r>
            <a:r>
              <a:rPr sz="2395" spc="-33" dirty="0">
                <a:latin typeface="Comic Sans MS" panose="030F0702030302020204" pitchFamily="66" charset="0"/>
                <a:cs typeface="Arial"/>
              </a:rPr>
              <a:t>edge</a:t>
            </a:r>
            <a:r>
              <a:rPr sz="2395" spc="-3" dirty="0">
                <a:latin typeface="Comic Sans MS" panose="030F0702030302020204" pitchFamily="66" charset="0"/>
                <a:cs typeface="Arial"/>
              </a:rPr>
              <a:t> </a:t>
            </a:r>
            <a:r>
              <a:rPr sz="2395" spc="-30" dirty="0">
                <a:latin typeface="Comic Sans MS" panose="030F0702030302020204" pitchFamily="66" charset="0"/>
                <a:cs typeface="Arial"/>
              </a:rPr>
              <a:t>for</a:t>
            </a:r>
            <a:r>
              <a:rPr sz="2395" spc="-3" dirty="0">
                <a:latin typeface="Comic Sans MS" panose="030F0702030302020204" pitchFamily="66" charset="0"/>
                <a:cs typeface="Arial"/>
              </a:rPr>
              <a:t> </a:t>
            </a:r>
            <a:r>
              <a:rPr sz="2395" spc="-42" dirty="0">
                <a:latin typeface="Comic Sans MS" panose="030F0702030302020204" pitchFamily="66" charset="0"/>
                <a:cs typeface="Arial"/>
              </a:rPr>
              <a:t>each</a:t>
            </a:r>
            <a:r>
              <a:rPr sz="2395" spc="-6" dirty="0">
                <a:latin typeface="Comic Sans MS" panose="030F0702030302020204" pitchFamily="66" charset="0"/>
                <a:cs typeface="Arial"/>
              </a:rPr>
              <a:t> </a:t>
            </a:r>
            <a:r>
              <a:rPr sz="2395" spc="-21" dirty="0">
                <a:latin typeface="Comic Sans MS" panose="030F0702030302020204" pitchFamily="66" charset="0"/>
                <a:cs typeface="Arial"/>
              </a:rPr>
              <a:t>node</a:t>
            </a:r>
            <a:endParaRPr sz="2395" dirty="0">
              <a:latin typeface="Comic Sans MS" panose="030F0702030302020204" pitchFamily="66" charset="0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38523" y="2561286"/>
            <a:ext cx="6101371" cy="2839007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033667" y="4088491"/>
            <a:ext cx="497486" cy="249694"/>
          </a:xfrm>
          <a:prstGeom prst="rect">
            <a:avLst/>
          </a:prstGeom>
        </p:spPr>
        <p:txBody>
          <a:bodyPr vert="horz" wrap="square" lIns="0" tIns="6931" rIns="0" bIns="0" rtlCol="0">
            <a:spAutoFit/>
          </a:bodyPr>
          <a:lstStyle/>
          <a:p>
            <a:pPr marL="7701">
              <a:spcBef>
                <a:spcPts val="55"/>
              </a:spcBef>
            </a:pPr>
            <a:r>
              <a:rPr sz="1577" spc="-33" dirty="0">
                <a:latin typeface="Comic Sans MS" panose="030F0702030302020204" pitchFamily="66" charset="0"/>
                <a:cs typeface="Arial"/>
              </a:rPr>
              <a:t>r</a:t>
            </a:r>
            <a:r>
              <a:rPr sz="1577" spc="33" dirty="0">
                <a:latin typeface="Comic Sans MS" panose="030F0702030302020204" pitchFamily="66" charset="0"/>
                <a:cs typeface="Arial"/>
              </a:rPr>
              <a:t>oot</a:t>
            </a:r>
            <a:endParaRPr sz="1577" dirty="0">
              <a:latin typeface="Comic Sans MS" panose="030F0702030302020204" pitchFamily="66" charset="0"/>
              <a:cs typeface="Arial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xfrm>
            <a:off x="5038984" y="5922476"/>
            <a:ext cx="1700445" cy="284386"/>
          </a:xfrm>
          <a:prstGeom prst="rect">
            <a:avLst/>
          </a:prstGeom>
        </p:spPr>
        <p:txBody>
          <a:bodyPr vert="horz" wrap="square" lIns="0" tIns="7316" rIns="0" bIns="0" rtlCol="0">
            <a:spAutoFit/>
          </a:bodyPr>
          <a:lstStyle/>
          <a:p>
            <a:pPr marL="23104">
              <a:spcBef>
                <a:spcPts val="58"/>
              </a:spcBef>
            </a:pPr>
            <a:r>
              <a:rPr spc="9" dirty="0"/>
              <a:t>6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272368" y="3973391"/>
            <a:ext cx="485181" cy="484994"/>
          </a:xfrm>
          <a:prstGeom prst="rect">
            <a:avLst/>
          </a:prstGeom>
        </p:spPr>
        <p:txBody>
          <a:bodyPr vert="horz" wrap="square" lIns="0" tIns="23104" rIns="0" bIns="0" rtlCol="0">
            <a:spAutoFit/>
          </a:bodyPr>
          <a:lstStyle/>
          <a:p>
            <a:pPr marL="131307" marR="3081" indent="-123991">
              <a:lnSpc>
                <a:spcPts val="1813"/>
              </a:lnSpc>
              <a:spcBef>
                <a:spcPts val="182"/>
              </a:spcBef>
            </a:pPr>
            <a:r>
              <a:rPr sz="1577" spc="21" dirty="0">
                <a:latin typeface="Comic Sans MS" panose="030F0702030302020204" pitchFamily="66" charset="0"/>
                <a:cs typeface="Arial"/>
              </a:rPr>
              <a:t>Book  </a:t>
            </a:r>
            <a:r>
              <a:rPr sz="1577" spc="-3" dirty="0">
                <a:latin typeface="Comic Sans MS" panose="030F0702030302020204" pitchFamily="66" charset="0"/>
                <a:cs typeface="Arial"/>
              </a:rPr>
              <a:t>12</a:t>
            </a:r>
            <a:endParaRPr sz="1577" dirty="0">
              <a:latin typeface="Comic Sans MS" panose="030F0702030302020204" pitchFamily="66" charset="0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857505" y="3973391"/>
            <a:ext cx="451681" cy="484994"/>
          </a:xfrm>
          <a:prstGeom prst="rect">
            <a:avLst/>
          </a:prstGeom>
        </p:spPr>
        <p:txBody>
          <a:bodyPr vert="horz" wrap="square" lIns="0" tIns="23104" rIns="0" bIns="0" rtlCol="0">
            <a:spAutoFit/>
          </a:bodyPr>
          <a:lstStyle/>
          <a:p>
            <a:pPr marL="123991" marR="3081" indent="-116674">
              <a:lnSpc>
                <a:spcPts val="1813"/>
              </a:lnSpc>
              <a:spcBef>
                <a:spcPts val="182"/>
              </a:spcBef>
            </a:pPr>
            <a:r>
              <a:rPr sz="1577" spc="15" dirty="0">
                <a:latin typeface="Comic Sans MS" panose="030F0702030302020204" pitchFamily="66" charset="0"/>
                <a:cs typeface="Arial"/>
              </a:rPr>
              <a:t>that  </a:t>
            </a:r>
            <a:r>
              <a:rPr sz="1577" spc="-3" dirty="0">
                <a:latin typeface="Comic Sans MS" panose="030F0702030302020204" pitchFamily="66" charset="0"/>
                <a:cs typeface="Arial"/>
              </a:rPr>
              <a:t>7</a:t>
            </a:r>
            <a:endParaRPr sz="1577" dirty="0">
              <a:latin typeface="Comic Sans MS" panose="030F0702030302020204" pitchFamily="66" charset="0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333730" y="3973391"/>
            <a:ext cx="606164" cy="484994"/>
          </a:xfrm>
          <a:prstGeom prst="rect">
            <a:avLst/>
          </a:prstGeom>
        </p:spPr>
        <p:txBody>
          <a:bodyPr vert="horz" wrap="square" lIns="0" tIns="23104" rIns="0" bIns="0" rtlCol="0">
            <a:spAutoFit/>
          </a:bodyPr>
          <a:lstStyle/>
          <a:p>
            <a:pPr marL="170198" marR="3081" indent="-162882">
              <a:lnSpc>
                <a:spcPts val="1813"/>
              </a:lnSpc>
              <a:spcBef>
                <a:spcPts val="182"/>
              </a:spcBef>
            </a:pPr>
            <a:r>
              <a:rPr sz="1577" spc="15" dirty="0">
                <a:latin typeface="Comic Sans MS" panose="030F0702030302020204" pitchFamily="66" charset="0"/>
                <a:cs typeface="Arial"/>
              </a:rPr>
              <a:t>flight  </a:t>
            </a:r>
            <a:r>
              <a:rPr sz="1577" spc="-3" dirty="0">
                <a:latin typeface="Comic Sans MS" panose="030F0702030302020204" pitchFamily="66" charset="0"/>
                <a:cs typeface="Arial"/>
              </a:rPr>
              <a:t>8</a:t>
            </a:r>
            <a:endParaRPr sz="1577" dirty="0">
              <a:latin typeface="Comic Sans MS" panose="030F0702030302020204" pitchFamily="66" charset="0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209957" y="2776484"/>
            <a:ext cx="1380456" cy="863323"/>
          </a:xfrm>
          <a:prstGeom prst="rect">
            <a:avLst/>
          </a:prstGeom>
        </p:spPr>
        <p:txBody>
          <a:bodyPr vert="horz" wrap="square" lIns="0" tIns="6931" rIns="0" bIns="0" rtlCol="0">
            <a:spAutoFit/>
          </a:bodyPr>
          <a:lstStyle/>
          <a:p>
            <a:pPr marL="1246067">
              <a:spcBef>
                <a:spcPts val="55"/>
              </a:spcBef>
            </a:pPr>
            <a:r>
              <a:rPr sz="1577" spc="-3" dirty="0">
                <a:latin typeface="Lucida Sans Unicode"/>
                <a:cs typeface="Lucida Sans Unicode"/>
              </a:rPr>
              <a:t>4</a:t>
            </a:r>
            <a:endParaRPr sz="1577">
              <a:latin typeface="Lucida Sans Unicode"/>
              <a:cs typeface="Lucida Sans Unicode"/>
            </a:endParaRPr>
          </a:p>
          <a:p>
            <a:pPr marL="558728">
              <a:spcBef>
                <a:spcPts val="85"/>
              </a:spcBef>
            </a:pPr>
            <a:r>
              <a:rPr sz="1577" spc="-3" dirty="0">
                <a:latin typeface="Lucida Sans Unicode"/>
                <a:cs typeface="Lucida Sans Unicode"/>
              </a:rPr>
              <a:t>4</a:t>
            </a:r>
            <a:endParaRPr sz="1577">
              <a:latin typeface="Lucida Sans Unicode"/>
              <a:cs typeface="Lucida Sans Unicode"/>
            </a:endParaRPr>
          </a:p>
          <a:p>
            <a:pPr marL="7701">
              <a:spcBef>
                <a:spcPts val="894"/>
              </a:spcBef>
            </a:pPr>
            <a:r>
              <a:rPr sz="1577" spc="-6" dirty="0">
                <a:latin typeface="Lucida Sans Unicode"/>
                <a:cs typeface="Lucida Sans Unicode"/>
              </a:rPr>
              <a:t>12</a:t>
            </a:r>
            <a:endParaRPr sz="1577">
              <a:latin typeface="Lucida Sans Unicode"/>
              <a:cs typeface="Lucida Sans Unicode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164672" y="3848460"/>
            <a:ext cx="141703" cy="249694"/>
          </a:xfrm>
          <a:prstGeom prst="rect">
            <a:avLst/>
          </a:prstGeom>
        </p:spPr>
        <p:txBody>
          <a:bodyPr vert="horz" wrap="square" lIns="0" tIns="6931" rIns="0" bIns="0" rtlCol="0">
            <a:spAutoFit/>
          </a:bodyPr>
          <a:lstStyle/>
          <a:p>
            <a:pPr marL="7701">
              <a:spcBef>
                <a:spcPts val="55"/>
              </a:spcBef>
            </a:pPr>
            <a:r>
              <a:rPr sz="1577" spc="-3" dirty="0">
                <a:latin typeface="Lucida Sans Unicode"/>
                <a:cs typeface="Lucida Sans Unicode"/>
              </a:rPr>
              <a:t>5</a:t>
            </a:r>
            <a:endParaRPr sz="1577">
              <a:latin typeface="Lucida Sans Unicode"/>
              <a:cs typeface="Lucida Sans Unicode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179528" y="4320657"/>
            <a:ext cx="141703" cy="249694"/>
          </a:xfrm>
          <a:prstGeom prst="rect">
            <a:avLst/>
          </a:prstGeom>
        </p:spPr>
        <p:txBody>
          <a:bodyPr vert="horz" wrap="square" lIns="0" tIns="6931" rIns="0" bIns="0" rtlCol="0">
            <a:spAutoFit/>
          </a:bodyPr>
          <a:lstStyle/>
          <a:p>
            <a:pPr marL="7701">
              <a:spcBef>
                <a:spcPts val="55"/>
              </a:spcBef>
            </a:pPr>
            <a:r>
              <a:rPr sz="1577" spc="-3" dirty="0">
                <a:latin typeface="Lucida Sans Unicode"/>
                <a:cs typeface="Lucida Sans Unicode"/>
              </a:rPr>
              <a:t>6</a:t>
            </a:r>
            <a:endParaRPr sz="1577">
              <a:latin typeface="Lucida Sans Unicode"/>
              <a:cs typeface="Lucida Sans Unicode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659958" y="3915844"/>
            <a:ext cx="141703" cy="249694"/>
          </a:xfrm>
          <a:prstGeom prst="rect">
            <a:avLst/>
          </a:prstGeom>
        </p:spPr>
        <p:txBody>
          <a:bodyPr vert="horz" wrap="square" lIns="0" tIns="6931" rIns="0" bIns="0" rtlCol="0">
            <a:spAutoFit/>
          </a:bodyPr>
          <a:lstStyle/>
          <a:p>
            <a:pPr marL="7701">
              <a:spcBef>
                <a:spcPts val="55"/>
              </a:spcBef>
            </a:pPr>
            <a:r>
              <a:rPr sz="1577" spc="-3" dirty="0">
                <a:latin typeface="Lucida Sans Unicode"/>
                <a:cs typeface="Lucida Sans Unicode"/>
              </a:rPr>
              <a:t>8</a:t>
            </a:r>
            <a:endParaRPr sz="1577">
              <a:latin typeface="Lucida Sans Unicode"/>
              <a:cs typeface="Lucida Sans Unicode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734845" y="4366213"/>
            <a:ext cx="141703" cy="249694"/>
          </a:xfrm>
          <a:prstGeom prst="rect">
            <a:avLst/>
          </a:prstGeom>
        </p:spPr>
        <p:txBody>
          <a:bodyPr vert="horz" wrap="square" lIns="0" tIns="6931" rIns="0" bIns="0" rtlCol="0">
            <a:spAutoFit/>
          </a:bodyPr>
          <a:lstStyle/>
          <a:p>
            <a:pPr marL="7701">
              <a:spcBef>
                <a:spcPts val="55"/>
              </a:spcBef>
            </a:pPr>
            <a:r>
              <a:rPr sz="1577" spc="-3" dirty="0">
                <a:latin typeface="Lucida Sans Unicode"/>
                <a:cs typeface="Lucida Sans Unicode"/>
              </a:rPr>
              <a:t>7</a:t>
            </a:r>
            <a:endParaRPr sz="1577">
              <a:latin typeface="Lucida Sans Unicode"/>
              <a:cs typeface="Lucida Sans Unicode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848860" y="4860284"/>
            <a:ext cx="390455" cy="659100"/>
          </a:xfrm>
          <a:prstGeom prst="rect">
            <a:avLst/>
          </a:prstGeom>
        </p:spPr>
        <p:txBody>
          <a:bodyPr vert="horz" wrap="square" lIns="0" tIns="6931" rIns="0" bIns="0" rtlCol="0">
            <a:spAutoFit/>
          </a:bodyPr>
          <a:lstStyle/>
          <a:p>
            <a:pPr marL="7701">
              <a:spcBef>
                <a:spcPts val="55"/>
              </a:spcBef>
            </a:pPr>
            <a:r>
              <a:rPr sz="1577" spc="-3" dirty="0">
                <a:latin typeface="Lucida Sans Unicode"/>
                <a:cs typeface="Lucida Sans Unicode"/>
              </a:rPr>
              <a:t>7</a:t>
            </a:r>
            <a:endParaRPr sz="1577">
              <a:latin typeface="Lucida Sans Unicode"/>
              <a:cs typeface="Lucida Sans Unicode"/>
            </a:endParaRPr>
          </a:p>
          <a:p>
            <a:pPr marL="256068">
              <a:spcBef>
                <a:spcPts val="1276"/>
              </a:spcBef>
            </a:pPr>
            <a:r>
              <a:rPr sz="1577" spc="-3" dirty="0">
                <a:latin typeface="Lucida Sans Unicode"/>
                <a:cs typeface="Lucida Sans Unicode"/>
              </a:rPr>
              <a:t>5</a:t>
            </a:r>
            <a:endParaRPr sz="1577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22368" y="266467"/>
            <a:ext cx="7052073" cy="685273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>
              <a:spcBef>
                <a:spcPts val="64"/>
              </a:spcBef>
            </a:pPr>
            <a:r>
              <a:rPr spc="-69" dirty="0"/>
              <a:t>Chu-Liu-Edmonds</a:t>
            </a:r>
            <a:r>
              <a:rPr spc="-206" dirty="0"/>
              <a:t> </a:t>
            </a:r>
            <a:r>
              <a:rPr spc="-88" dirty="0"/>
              <a:t>algorithm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11377" y="1527555"/>
            <a:ext cx="5830648" cy="745290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312286" indent="-304971">
              <a:spcBef>
                <a:spcPts val="64"/>
              </a:spcBef>
              <a:buClr>
                <a:srgbClr val="B51700"/>
              </a:buClr>
              <a:buSzPct val="122784"/>
              <a:buFont typeface="Lucida Sans Unicode"/>
              <a:buChar char="■"/>
              <a:tabLst>
                <a:tab pos="312672" algn="l"/>
              </a:tabLst>
            </a:pPr>
            <a:r>
              <a:rPr sz="2395" spc="-12" dirty="0">
                <a:latin typeface="Comic Sans MS" panose="030F0702030302020204" pitchFamily="66" charset="0"/>
                <a:cs typeface="Arial"/>
              </a:rPr>
              <a:t>Subtract</a:t>
            </a:r>
            <a:r>
              <a:rPr sz="2395" dirty="0">
                <a:latin typeface="Comic Sans MS" panose="030F0702030302020204" pitchFamily="66" charset="0"/>
                <a:cs typeface="Arial"/>
              </a:rPr>
              <a:t> </a:t>
            </a:r>
            <a:r>
              <a:rPr sz="2395" spc="-30" dirty="0">
                <a:latin typeface="Comic Sans MS" panose="030F0702030302020204" pitchFamily="66" charset="0"/>
                <a:cs typeface="Arial"/>
              </a:rPr>
              <a:t>its</a:t>
            </a:r>
            <a:r>
              <a:rPr sz="2395" spc="3" dirty="0">
                <a:latin typeface="Comic Sans MS" panose="030F0702030302020204" pitchFamily="66" charset="0"/>
                <a:cs typeface="Arial"/>
              </a:rPr>
              <a:t> </a:t>
            </a:r>
            <a:r>
              <a:rPr sz="2395" spc="-36" dirty="0">
                <a:latin typeface="Comic Sans MS" panose="030F0702030302020204" pitchFamily="66" charset="0"/>
                <a:cs typeface="Arial"/>
              </a:rPr>
              <a:t>score</a:t>
            </a:r>
            <a:r>
              <a:rPr sz="2395" spc="3" dirty="0">
                <a:latin typeface="Comic Sans MS" panose="030F0702030302020204" pitchFamily="66" charset="0"/>
                <a:cs typeface="Arial"/>
              </a:rPr>
              <a:t> </a:t>
            </a:r>
            <a:r>
              <a:rPr sz="2395" spc="-33" dirty="0">
                <a:latin typeface="Comic Sans MS" panose="030F0702030302020204" pitchFamily="66" charset="0"/>
                <a:cs typeface="Arial"/>
              </a:rPr>
              <a:t>from</a:t>
            </a:r>
            <a:r>
              <a:rPr sz="2395" spc="3" dirty="0">
                <a:latin typeface="Comic Sans MS" panose="030F0702030302020204" pitchFamily="66" charset="0"/>
                <a:cs typeface="Arial"/>
              </a:rPr>
              <a:t> </a:t>
            </a:r>
            <a:r>
              <a:rPr sz="2395" spc="-88" dirty="0">
                <a:latin typeface="Comic Sans MS" panose="030F0702030302020204" pitchFamily="66" charset="0"/>
                <a:cs typeface="Arial"/>
              </a:rPr>
              <a:t>all</a:t>
            </a:r>
            <a:r>
              <a:rPr sz="2395" dirty="0">
                <a:latin typeface="Comic Sans MS" panose="030F0702030302020204" pitchFamily="66" charset="0"/>
                <a:cs typeface="Arial"/>
              </a:rPr>
              <a:t> </a:t>
            </a:r>
            <a:r>
              <a:rPr sz="2395" spc="-27" dirty="0">
                <a:latin typeface="Comic Sans MS" panose="030F0702030302020204" pitchFamily="66" charset="0"/>
                <a:cs typeface="Arial"/>
              </a:rPr>
              <a:t>incoming</a:t>
            </a:r>
            <a:r>
              <a:rPr sz="2395" spc="3" dirty="0">
                <a:latin typeface="Comic Sans MS" panose="030F0702030302020204" pitchFamily="66" charset="0"/>
                <a:cs typeface="Arial"/>
              </a:rPr>
              <a:t> </a:t>
            </a:r>
            <a:r>
              <a:rPr sz="2395" spc="-36" dirty="0">
                <a:latin typeface="Comic Sans MS" panose="030F0702030302020204" pitchFamily="66" charset="0"/>
                <a:cs typeface="Arial"/>
              </a:rPr>
              <a:t>edges</a:t>
            </a:r>
            <a:endParaRPr sz="2395" dirty="0">
              <a:latin typeface="Comic Sans MS" panose="030F0702030302020204" pitchFamily="66" charset="0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38523" y="2561286"/>
            <a:ext cx="6101371" cy="2839007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033667" y="4088491"/>
            <a:ext cx="370432" cy="492388"/>
          </a:xfrm>
          <a:prstGeom prst="rect">
            <a:avLst/>
          </a:prstGeom>
        </p:spPr>
        <p:txBody>
          <a:bodyPr vert="horz" wrap="square" lIns="0" tIns="6931" rIns="0" bIns="0" rtlCol="0">
            <a:spAutoFit/>
          </a:bodyPr>
          <a:lstStyle/>
          <a:p>
            <a:pPr marL="7701">
              <a:spcBef>
                <a:spcPts val="55"/>
              </a:spcBef>
            </a:pPr>
            <a:r>
              <a:rPr sz="1577" spc="-33" dirty="0">
                <a:latin typeface="Comic Sans MS" panose="030F0702030302020204" pitchFamily="66" charset="0"/>
                <a:cs typeface="Arial"/>
              </a:rPr>
              <a:t>r</a:t>
            </a:r>
            <a:r>
              <a:rPr sz="1577" spc="33" dirty="0">
                <a:latin typeface="Comic Sans MS" panose="030F0702030302020204" pitchFamily="66" charset="0"/>
                <a:cs typeface="Arial"/>
              </a:rPr>
              <a:t>oot</a:t>
            </a:r>
            <a:endParaRPr sz="1577" dirty="0">
              <a:latin typeface="Comic Sans MS" panose="030F0702030302020204" pitchFamily="66" charset="0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272368" y="3973391"/>
            <a:ext cx="485181" cy="484994"/>
          </a:xfrm>
          <a:prstGeom prst="rect">
            <a:avLst/>
          </a:prstGeom>
        </p:spPr>
        <p:txBody>
          <a:bodyPr vert="horz" wrap="square" lIns="0" tIns="23104" rIns="0" bIns="0" rtlCol="0">
            <a:spAutoFit/>
          </a:bodyPr>
          <a:lstStyle/>
          <a:p>
            <a:pPr marL="131307" marR="3081" indent="-123991">
              <a:lnSpc>
                <a:spcPts val="1813"/>
              </a:lnSpc>
              <a:spcBef>
                <a:spcPts val="182"/>
              </a:spcBef>
            </a:pPr>
            <a:r>
              <a:rPr sz="1577" spc="21" dirty="0">
                <a:latin typeface="Comic Sans MS" panose="030F0702030302020204" pitchFamily="66" charset="0"/>
                <a:cs typeface="Arial"/>
              </a:rPr>
              <a:t>Book  </a:t>
            </a:r>
            <a:r>
              <a:rPr sz="1577" spc="-3" dirty="0">
                <a:latin typeface="Comic Sans MS" panose="030F0702030302020204" pitchFamily="66" charset="0"/>
                <a:cs typeface="Arial"/>
              </a:rPr>
              <a:t>12</a:t>
            </a:r>
            <a:endParaRPr sz="1577" dirty="0">
              <a:latin typeface="Comic Sans MS" panose="030F0702030302020204" pitchFamily="66" charset="0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857505" y="3973391"/>
            <a:ext cx="451681" cy="484994"/>
          </a:xfrm>
          <a:prstGeom prst="rect">
            <a:avLst/>
          </a:prstGeom>
        </p:spPr>
        <p:txBody>
          <a:bodyPr vert="horz" wrap="square" lIns="0" tIns="23104" rIns="0" bIns="0" rtlCol="0">
            <a:spAutoFit/>
          </a:bodyPr>
          <a:lstStyle/>
          <a:p>
            <a:pPr marL="123991" marR="3081" indent="-116674">
              <a:lnSpc>
                <a:spcPts val="1813"/>
              </a:lnSpc>
              <a:spcBef>
                <a:spcPts val="182"/>
              </a:spcBef>
            </a:pPr>
            <a:r>
              <a:rPr sz="1577" spc="15" dirty="0">
                <a:latin typeface="Comic Sans MS" panose="030F0702030302020204" pitchFamily="66" charset="0"/>
                <a:cs typeface="Arial"/>
              </a:rPr>
              <a:t>that  </a:t>
            </a:r>
            <a:r>
              <a:rPr sz="1577" spc="-3" dirty="0">
                <a:latin typeface="Comic Sans MS" panose="030F0702030302020204" pitchFamily="66" charset="0"/>
                <a:cs typeface="Arial"/>
              </a:rPr>
              <a:t>7</a:t>
            </a:r>
            <a:endParaRPr sz="1577" dirty="0">
              <a:latin typeface="Comic Sans MS" panose="030F0702030302020204" pitchFamily="66" charset="0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333730" y="3973391"/>
            <a:ext cx="451681" cy="715827"/>
          </a:xfrm>
          <a:prstGeom prst="rect">
            <a:avLst/>
          </a:prstGeom>
        </p:spPr>
        <p:txBody>
          <a:bodyPr vert="horz" wrap="square" lIns="0" tIns="23104" rIns="0" bIns="0" rtlCol="0">
            <a:spAutoFit/>
          </a:bodyPr>
          <a:lstStyle/>
          <a:p>
            <a:pPr marL="170198" marR="3081" indent="-162882">
              <a:lnSpc>
                <a:spcPts val="1813"/>
              </a:lnSpc>
              <a:spcBef>
                <a:spcPts val="182"/>
              </a:spcBef>
            </a:pPr>
            <a:r>
              <a:rPr sz="1577" spc="15" dirty="0">
                <a:latin typeface="Comic Sans MS" panose="030F0702030302020204" pitchFamily="66" charset="0"/>
                <a:cs typeface="Arial"/>
              </a:rPr>
              <a:t>flight  </a:t>
            </a:r>
            <a:r>
              <a:rPr sz="1577" spc="-3" dirty="0">
                <a:latin typeface="Comic Sans MS" panose="030F0702030302020204" pitchFamily="66" charset="0"/>
                <a:cs typeface="Arial"/>
              </a:rPr>
              <a:t>8</a:t>
            </a:r>
            <a:endParaRPr sz="1577" dirty="0">
              <a:latin typeface="Comic Sans MS" panose="030F0702030302020204" pitchFamily="66" charset="0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761018" y="3027644"/>
            <a:ext cx="141703" cy="249694"/>
          </a:xfrm>
          <a:prstGeom prst="rect">
            <a:avLst/>
          </a:prstGeom>
        </p:spPr>
        <p:txBody>
          <a:bodyPr vert="horz" wrap="square" lIns="0" tIns="6931" rIns="0" bIns="0" rtlCol="0">
            <a:spAutoFit/>
          </a:bodyPr>
          <a:lstStyle/>
          <a:p>
            <a:pPr marL="7701">
              <a:spcBef>
                <a:spcPts val="55"/>
              </a:spcBef>
            </a:pPr>
            <a:r>
              <a:rPr sz="1577" spc="-3" dirty="0">
                <a:latin typeface="Lucida Sans Unicode"/>
                <a:cs typeface="Lucida Sans Unicode"/>
              </a:rPr>
              <a:t>4</a:t>
            </a:r>
            <a:endParaRPr sz="1577">
              <a:latin typeface="Lucida Sans Unicode"/>
              <a:cs typeface="Lucida Sans Unicode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179528" y="4320657"/>
            <a:ext cx="141703" cy="249694"/>
          </a:xfrm>
          <a:prstGeom prst="rect">
            <a:avLst/>
          </a:prstGeom>
        </p:spPr>
        <p:txBody>
          <a:bodyPr vert="horz" wrap="square" lIns="0" tIns="6931" rIns="0" bIns="0" rtlCol="0">
            <a:spAutoFit/>
          </a:bodyPr>
          <a:lstStyle/>
          <a:p>
            <a:pPr marL="7701">
              <a:spcBef>
                <a:spcPts val="55"/>
              </a:spcBef>
            </a:pPr>
            <a:r>
              <a:rPr sz="1577" spc="-3" dirty="0">
                <a:latin typeface="Lucida Sans Unicode"/>
                <a:cs typeface="Lucida Sans Unicode"/>
              </a:rPr>
              <a:t>6</a:t>
            </a:r>
            <a:endParaRPr sz="1577">
              <a:latin typeface="Lucida Sans Unicode"/>
              <a:cs typeface="Lucida Sans Unicode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734845" y="4366213"/>
            <a:ext cx="141703" cy="249694"/>
          </a:xfrm>
          <a:prstGeom prst="rect">
            <a:avLst/>
          </a:prstGeom>
        </p:spPr>
        <p:txBody>
          <a:bodyPr vert="horz" wrap="square" lIns="0" tIns="6931" rIns="0" bIns="0" rtlCol="0">
            <a:spAutoFit/>
          </a:bodyPr>
          <a:lstStyle/>
          <a:p>
            <a:pPr marL="7701">
              <a:spcBef>
                <a:spcPts val="55"/>
              </a:spcBef>
            </a:pPr>
            <a:r>
              <a:rPr sz="1577" spc="-3" dirty="0">
                <a:latin typeface="Lucida Sans Unicode"/>
                <a:cs typeface="Lucida Sans Unicode"/>
              </a:rPr>
              <a:t>7</a:t>
            </a:r>
            <a:endParaRPr sz="1577">
              <a:latin typeface="Lucida Sans Unicode"/>
              <a:cs typeface="Lucida Sans Unicode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322230" y="4438504"/>
            <a:ext cx="380791" cy="237985"/>
          </a:xfrm>
          <a:prstGeom prst="rect">
            <a:avLst/>
          </a:prstGeom>
        </p:spPr>
        <p:txBody>
          <a:bodyPr vert="horz" wrap="square" lIns="0" tIns="9242" rIns="0" bIns="0" rtlCol="0">
            <a:spAutoFit/>
          </a:bodyPr>
          <a:lstStyle/>
          <a:p>
            <a:pPr marL="7701">
              <a:spcBef>
                <a:spcPts val="73"/>
              </a:spcBef>
            </a:pPr>
            <a:r>
              <a:rPr sz="1486" spc="33" dirty="0">
                <a:solidFill>
                  <a:srgbClr val="597DBE"/>
                </a:solidFill>
                <a:latin typeface="Comic Sans MS" panose="030F0702030302020204" pitchFamily="66" charset="0"/>
                <a:cs typeface="Arial"/>
              </a:rPr>
              <a:t>-12</a:t>
            </a:r>
            <a:endParaRPr sz="1486" dirty="0">
              <a:latin typeface="Comic Sans MS" panose="030F0702030302020204" pitchFamily="66" charset="0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209956" y="3381197"/>
            <a:ext cx="510596" cy="635376"/>
          </a:xfrm>
          <a:prstGeom prst="rect">
            <a:avLst/>
          </a:prstGeom>
        </p:spPr>
        <p:txBody>
          <a:bodyPr vert="horz" wrap="square" lIns="0" tIns="6931" rIns="0" bIns="0" rtlCol="0">
            <a:spAutoFit/>
          </a:bodyPr>
          <a:lstStyle/>
          <a:p>
            <a:pPr marL="7701">
              <a:lnSpc>
                <a:spcPts val="1728"/>
              </a:lnSpc>
              <a:spcBef>
                <a:spcPts val="55"/>
              </a:spcBef>
            </a:pPr>
            <a:r>
              <a:rPr sz="1577" spc="-6" dirty="0">
                <a:latin typeface="Lucida Sans Unicode"/>
                <a:cs typeface="Lucida Sans Unicode"/>
              </a:rPr>
              <a:t>12</a:t>
            </a:r>
            <a:endParaRPr sz="1577" dirty="0">
              <a:latin typeface="Lucida Sans Unicode"/>
              <a:cs typeface="Lucida Sans Unicode"/>
            </a:endParaRPr>
          </a:p>
          <a:p>
            <a:pPr marL="216791">
              <a:lnSpc>
                <a:spcPts val="1619"/>
              </a:lnSpc>
            </a:pPr>
            <a:r>
              <a:rPr sz="1486" spc="33" dirty="0">
                <a:solidFill>
                  <a:srgbClr val="597DBE"/>
                </a:solidFill>
                <a:latin typeface="Comic Sans MS" panose="030F0702030302020204" pitchFamily="66" charset="0"/>
                <a:cs typeface="Arial"/>
              </a:rPr>
              <a:t>-12</a:t>
            </a:r>
            <a:endParaRPr sz="1486" dirty="0">
              <a:latin typeface="Comic Sans MS" panose="030F0702030302020204" pitchFamily="66" charset="0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149270" y="3983564"/>
            <a:ext cx="439551" cy="249629"/>
          </a:xfrm>
          <a:prstGeom prst="rect">
            <a:avLst/>
          </a:prstGeom>
        </p:spPr>
        <p:txBody>
          <a:bodyPr vert="horz" wrap="square" lIns="0" tIns="6931" rIns="0" bIns="0" rtlCol="0">
            <a:spAutoFit/>
          </a:bodyPr>
          <a:lstStyle/>
          <a:p>
            <a:pPr marL="23104">
              <a:spcBef>
                <a:spcPts val="55"/>
              </a:spcBef>
            </a:pPr>
            <a:r>
              <a:rPr sz="2365" spc="68" baseline="37393" dirty="0">
                <a:latin typeface="Lucida Sans Unicode"/>
                <a:cs typeface="Lucida Sans Unicode"/>
              </a:rPr>
              <a:t>5</a:t>
            </a:r>
            <a:r>
              <a:rPr sz="1486" spc="45" dirty="0">
                <a:solidFill>
                  <a:srgbClr val="597DBE"/>
                </a:solidFill>
                <a:latin typeface="Comic Sans MS" panose="030F0702030302020204" pitchFamily="66" charset="0"/>
                <a:cs typeface="Arial"/>
              </a:rPr>
              <a:t>-7</a:t>
            </a:r>
            <a:endParaRPr sz="1486" dirty="0">
              <a:latin typeface="Comic Sans MS" panose="030F0702030302020204" pitchFamily="66" charset="0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896791" y="4244263"/>
            <a:ext cx="282456" cy="237985"/>
          </a:xfrm>
          <a:prstGeom prst="rect">
            <a:avLst/>
          </a:prstGeom>
        </p:spPr>
        <p:txBody>
          <a:bodyPr vert="horz" wrap="square" lIns="0" tIns="9242" rIns="0" bIns="0" rtlCol="0">
            <a:spAutoFit/>
          </a:bodyPr>
          <a:lstStyle/>
          <a:p>
            <a:pPr marL="7701">
              <a:spcBef>
                <a:spcPts val="73"/>
              </a:spcBef>
            </a:pPr>
            <a:r>
              <a:rPr sz="1486" spc="45" dirty="0">
                <a:solidFill>
                  <a:srgbClr val="597DBE"/>
                </a:solidFill>
                <a:latin typeface="Comic Sans MS" panose="030F0702030302020204" pitchFamily="66" charset="0"/>
                <a:cs typeface="Arial"/>
              </a:rPr>
              <a:t>-7</a:t>
            </a:r>
            <a:endParaRPr sz="1486" dirty="0">
              <a:latin typeface="Comic Sans MS" panose="030F0702030302020204" pitchFamily="66" charset="0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873329" y="3163859"/>
            <a:ext cx="195613" cy="466637"/>
          </a:xfrm>
          <a:prstGeom prst="rect">
            <a:avLst/>
          </a:prstGeom>
        </p:spPr>
        <p:txBody>
          <a:bodyPr vert="horz" wrap="square" lIns="0" tIns="9242" rIns="0" bIns="0" rtlCol="0">
            <a:spAutoFit/>
          </a:bodyPr>
          <a:lstStyle/>
          <a:p>
            <a:pPr marL="7701">
              <a:spcBef>
                <a:spcPts val="73"/>
              </a:spcBef>
            </a:pPr>
            <a:r>
              <a:rPr sz="1486" spc="45" dirty="0">
                <a:solidFill>
                  <a:srgbClr val="597DBE"/>
                </a:solidFill>
                <a:latin typeface="Comic Sans MS" panose="030F0702030302020204" pitchFamily="66" charset="0"/>
                <a:cs typeface="Arial"/>
              </a:rPr>
              <a:t>-7</a:t>
            </a:r>
            <a:endParaRPr sz="1486" dirty="0">
              <a:latin typeface="Comic Sans MS" panose="030F0702030302020204" pitchFamily="66" charset="0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448405" y="2776484"/>
            <a:ext cx="279556" cy="596904"/>
          </a:xfrm>
          <a:prstGeom prst="rect">
            <a:avLst/>
          </a:prstGeom>
        </p:spPr>
        <p:txBody>
          <a:bodyPr vert="horz" wrap="square" lIns="0" tIns="6931" rIns="0" bIns="0" rtlCol="0">
            <a:spAutoFit/>
          </a:bodyPr>
          <a:lstStyle/>
          <a:p>
            <a:pPr marL="7701">
              <a:lnSpc>
                <a:spcPts val="1619"/>
              </a:lnSpc>
              <a:spcBef>
                <a:spcPts val="55"/>
              </a:spcBef>
            </a:pPr>
            <a:r>
              <a:rPr sz="1577" spc="-3" dirty="0">
                <a:latin typeface="Lucida Sans Unicode"/>
                <a:cs typeface="Lucida Sans Unicode"/>
              </a:rPr>
              <a:t>4</a:t>
            </a:r>
            <a:endParaRPr sz="1577" dirty="0">
              <a:latin typeface="Lucida Sans Unicode"/>
              <a:cs typeface="Lucida Sans Unicode"/>
            </a:endParaRPr>
          </a:p>
          <a:p>
            <a:pPr marL="91260">
              <a:lnSpc>
                <a:spcPts val="1510"/>
              </a:lnSpc>
            </a:pPr>
            <a:r>
              <a:rPr sz="1486" spc="45" dirty="0">
                <a:solidFill>
                  <a:srgbClr val="597DBE"/>
                </a:solidFill>
                <a:latin typeface="Comic Sans MS" panose="030F0702030302020204" pitchFamily="66" charset="0"/>
                <a:cs typeface="Arial"/>
              </a:rPr>
              <a:t>-8</a:t>
            </a:r>
            <a:endParaRPr sz="1486" dirty="0">
              <a:latin typeface="Comic Sans MS" panose="030F0702030302020204" pitchFamily="66" charset="0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644554" y="4026002"/>
            <a:ext cx="447849" cy="249629"/>
          </a:xfrm>
          <a:prstGeom prst="rect">
            <a:avLst/>
          </a:prstGeom>
        </p:spPr>
        <p:txBody>
          <a:bodyPr vert="horz" wrap="square" lIns="0" tIns="6931" rIns="0" bIns="0" rtlCol="0">
            <a:spAutoFit/>
          </a:bodyPr>
          <a:lstStyle/>
          <a:p>
            <a:pPr marL="23104">
              <a:spcBef>
                <a:spcPts val="55"/>
              </a:spcBef>
            </a:pPr>
            <a:r>
              <a:rPr sz="2365" spc="-159" baseline="30982" dirty="0">
                <a:latin typeface="Lucida Sans Unicode"/>
                <a:cs typeface="Lucida Sans Unicode"/>
              </a:rPr>
              <a:t>8</a:t>
            </a:r>
            <a:r>
              <a:rPr sz="1486" spc="-106" dirty="0">
                <a:solidFill>
                  <a:srgbClr val="597DBE"/>
                </a:solidFill>
                <a:latin typeface="Comic Sans MS" panose="030F0702030302020204" pitchFamily="66" charset="0"/>
                <a:cs typeface="Arial"/>
              </a:rPr>
              <a:t>-8</a:t>
            </a:r>
            <a:endParaRPr sz="1486" dirty="0">
              <a:latin typeface="Comic Sans MS" panose="030F0702030302020204" pitchFamily="66" charset="0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833457" y="4755467"/>
            <a:ext cx="745100" cy="893588"/>
          </a:xfrm>
          <a:prstGeom prst="rect">
            <a:avLst/>
          </a:prstGeom>
        </p:spPr>
        <p:txBody>
          <a:bodyPr vert="horz" wrap="square" lIns="0" tIns="6931" rIns="0" bIns="0" rtlCol="0">
            <a:spAutoFit/>
          </a:bodyPr>
          <a:lstStyle/>
          <a:p>
            <a:pPr marL="23104">
              <a:spcBef>
                <a:spcPts val="55"/>
              </a:spcBef>
            </a:pPr>
            <a:r>
              <a:rPr sz="2365" spc="-4" baseline="-28846" dirty="0">
                <a:latin typeface="Lucida Sans Unicode"/>
                <a:cs typeface="Lucida Sans Unicode"/>
              </a:rPr>
              <a:t>7</a:t>
            </a:r>
            <a:r>
              <a:rPr sz="2365" spc="-282" baseline="-28846" dirty="0">
                <a:latin typeface="Lucida Sans Unicode"/>
                <a:cs typeface="Lucida Sans Unicode"/>
              </a:rPr>
              <a:t> </a:t>
            </a:r>
            <a:r>
              <a:rPr sz="1486" spc="45" dirty="0">
                <a:solidFill>
                  <a:srgbClr val="597DBE"/>
                </a:solidFill>
                <a:latin typeface="Comic Sans MS" panose="030F0702030302020204" pitchFamily="66" charset="0"/>
                <a:cs typeface="Arial"/>
              </a:rPr>
              <a:t>-8</a:t>
            </a:r>
            <a:endParaRPr sz="1486" dirty="0">
              <a:latin typeface="Comic Sans MS" panose="030F0702030302020204" pitchFamily="66" charset="0"/>
              <a:cs typeface="Arial"/>
            </a:endParaRPr>
          </a:p>
          <a:p>
            <a:pPr>
              <a:lnSpc>
                <a:spcPct val="100000"/>
              </a:lnSpc>
            </a:pPr>
            <a:endParaRPr sz="2608" dirty="0">
              <a:latin typeface="Comic Sans MS" panose="030F0702030302020204" pitchFamily="66" charset="0"/>
              <a:cs typeface="Arial"/>
            </a:endParaRPr>
          </a:p>
          <a:p>
            <a:pPr marL="271470"/>
            <a:r>
              <a:rPr sz="2365" spc="-4" baseline="32051" dirty="0">
                <a:latin typeface="Lucida Sans Unicode"/>
                <a:cs typeface="Lucida Sans Unicode"/>
              </a:rPr>
              <a:t>5</a:t>
            </a:r>
            <a:r>
              <a:rPr sz="2365" spc="-300" baseline="32051" dirty="0">
                <a:latin typeface="Lucida Sans Unicode"/>
                <a:cs typeface="Lucida Sans Unicode"/>
              </a:rPr>
              <a:t> </a:t>
            </a:r>
            <a:r>
              <a:rPr sz="1486" spc="33" dirty="0">
                <a:solidFill>
                  <a:srgbClr val="597DBE"/>
                </a:solidFill>
                <a:latin typeface="Comic Sans MS" panose="030F0702030302020204" pitchFamily="66" charset="0"/>
                <a:cs typeface="Arial"/>
              </a:rPr>
              <a:t>-12</a:t>
            </a:r>
            <a:endParaRPr sz="1486" dirty="0">
              <a:latin typeface="Comic Sans MS" panose="030F0702030302020204" pitchFamily="66" charset="0"/>
              <a:cs typeface="Arial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36308" y="2559874"/>
            <a:ext cx="6098503" cy="2830411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3026988" y="4089748"/>
            <a:ext cx="370817" cy="492777"/>
          </a:xfrm>
          <a:prstGeom prst="rect">
            <a:avLst/>
          </a:prstGeom>
        </p:spPr>
        <p:txBody>
          <a:bodyPr vert="horz" wrap="square" lIns="0" tIns="7316" rIns="0" bIns="0" rtlCol="0">
            <a:spAutoFit/>
          </a:bodyPr>
          <a:lstStyle/>
          <a:p>
            <a:pPr marL="7701">
              <a:spcBef>
                <a:spcPts val="58"/>
              </a:spcBef>
            </a:pPr>
            <a:r>
              <a:rPr sz="1577" spc="-33" dirty="0">
                <a:latin typeface="Comic Sans MS" panose="030F0702030302020204" pitchFamily="66" charset="0"/>
                <a:cs typeface="Arial"/>
              </a:rPr>
              <a:t>r</a:t>
            </a:r>
            <a:r>
              <a:rPr sz="1577" spc="36" dirty="0">
                <a:latin typeface="Comic Sans MS" panose="030F0702030302020204" pitchFamily="66" charset="0"/>
                <a:cs typeface="Arial"/>
              </a:rPr>
              <a:t>oot</a:t>
            </a:r>
            <a:endParaRPr sz="1577" dirty="0">
              <a:latin typeface="Comic Sans MS" panose="030F0702030302020204" pitchFamily="66" charset="0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268072" y="3974526"/>
            <a:ext cx="485566" cy="484994"/>
          </a:xfrm>
          <a:prstGeom prst="rect">
            <a:avLst/>
          </a:prstGeom>
        </p:spPr>
        <p:txBody>
          <a:bodyPr vert="horz" wrap="square" lIns="0" tIns="23104" rIns="0" bIns="0" rtlCol="0">
            <a:spAutoFit/>
          </a:bodyPr>
          <a:lstStyle/>
          <a:p>
            <a:pPr marL="131307" marR="3081" indent="-123991">
              <a:lnSpc>
                <a:spcPts val="1813"/>
              </a:lnSpc>
              <a:spcBef>
                <a:spcPts val="182"/>
              </a:spcBef>
            </a:pPr>
            <a:r>
              <a:rPr sz="1577" spc="21" dirty="0">
                <a:latin typeface="Comic Sans MS" panose="030F0702030302020204" pitchFamily="66" charset="0"/>
                <a:cs typeface="Arial"/>
              </a:rPr>
              <a:t>Book  </a:t>
            </a:r>
            <a:r>
              <a:rPr sz="1577" spc="-3" dirty="0">
                <a:latin typeface="Comic Sans MS" panose="030F0702030302020204" pitchFamily="66" charset="0"/>
                <a:cs typeface="Arial"/>
              </a:rPr>
              <a:t>12</a:t>
            </a:r>
            <a:endParaRPr sz="1577" dirty="0">
              <a:latin typeface="Comic Sans MS" panose="030F0702030302020204" pitchFamily="66" charset="0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854903" y="3974526"/>
            <a:ext cx="472897" cy="484994"/>
          </a:xfrm>
          <a:prstGeom prst="rect">
            <a:avLst/>
          </a:prstGeom>
        </p:spPr>
        <p:txBody>
          <a:bodyPr vert="horz" wrap="square" lIns="0" tIns="23104" rIns="0" bIns="0" rtlCol="0">
            <a:spAutoFit/>
          </a:bodyPr>
          <a:lstStyle/>
          <a:p>
            <a:pPr marL="123991" marR="3081" indent="-116674">
              <a:lnSpc>
                <a:spcPts val="1813"/>
              </a:lnSpc>
              <a:spcBef>
                <a:spcPts val="182"/>
              </a:spcBef>
            </a:pPr>
            <a:r>
              <a:rPr sz="1577" spc="18" dirty="0">
                <a:latin typeface="Comic Sans MS" panose="030F0702030302020204" pitchFamily="66" charset="0"/>
                <a:cs typeface="Arial"/>
              </a:rPr>
              <a:t>that  </a:t>
            </a:r>
            <a:r>
              <a:rPr sz="1577" spc="-3" dirty="0">
                <a:latin typeface="Comic Sans MS" panose="030F0702030302020204" pitchFamily="66" charset="0"/>
                <a:cs typeface="Arial"/>
              </a:rPr>
              <a:t>7</a:t>
            </a:r>
            <a:endParaRPr sz="1577" dirty="0">
              <a:latin typeface="Comic Sans MS" panose="030F0702030302020204" pitchFamily="66" charset="0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332697" y="3974526"/>
            <a:ext cx="602114" cy="484994"/>
          </a:xfrm>
          <a:prstGeom prst="rect">
            <a:avLst/>
          </a:prstGeom>
        </p:spPr>
        <p:txBody>
          <a:bodyPr vert="horz" wrap="square" lIns="0" tIns="23104" rIns="0" bIns="0" rtlCol="0">
            <a:spAutoFit/>
          </a:bodyPr>
          <a:lstStyle/>
          <a:p>
            <a:pPr marL="170198" marR="3081" indent="-162882">
              <a:lnSpc>
                <a:spcPts val="1813"/>
              </a:lnSpc>
              <a:spcBef>
                <a:spcPts val="182"/>
              </a:spcBef>
            </a:pPr>
            <a:r>
              <a:rPr sz="1577" spc="15" dirty="0">
                <a:latin typeface="Comic Sans MS" panose="030F0702030302020204" pitchFamily="66" charset="0"/>
                <a:cs typeface="Arial"/>
              </a:rPr>
              <a:t>flight  </a:t>
            </a:r>
            <a:r>
              <a:rPr sz="1577" spc="-3" dirty="0">
                <a:latin typeface="Comic Sans MS" panose="030F0702030302020204" pitchFamily="66" charset="0"/>
                <a:cs typeface="Arial"/>
              </a:rPr>
              <a:t>8</a:t>
            </a:r>
            <a:endParaRPr sz="1577" dirty="0">
              <a:latin typeface="Comic Sans MS" panose="030F0702030302020204" pitchFamily="66" charset="0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297563" y="2533762"/>
            <a:ext cx="531774" cy="1053828"/>
          </a:xfrm>
          <a:prstGeom prst="rect">
            <a:avLst/>
          </a:prstGeom>
        </p:spPr>
        <p:txBody>
          <a:bodyPr vert="horz" wrap="square" lIns="0" tIns="7316" rIns="0" bIns="0" rtlCol="0">
            <a:spAutoFit/>
          </a:bodyPr>
          <a:lstStyle/>
          <a:p>
            <a:pPr marL="237584">
              <a:spcBef>
                <a:spcPts val="58"/>
              </a:spcBef>
            </a:pPr>
            <a:r>
              <a:rPr sz="1577" spc="-3" dirty="0">
                <a:latin typeface="Lucida Sans Unicode"/>
                <a:cs typeface="Lucida Sans Unicode"/>
              </a:rPr>
              <a:t>-4</a:t>
            </a:r>
            <a:endParaRPr sz="1577">
              <a:latin typeface="Lucida Sans Unicode"/>
              <a:cs typeface="Lucida Sans Unicode"/>
            </a:endParaRPr>
          </a:p>
          <a:p>
            <a:pPr>
              <a:spcBef>
                <a:spcPts val="27"/>
              </a:spcBef>
            </a:pPr>
            <a:endParaRPr sz="1152">
              <a:latin typeface="Lucida Sans Unicode"/>
              <a:cs typeface="Lucida Sans Unicode"/>
            </a:endParaRPr>
          </a:p>
          <a:p>
            <a:pPr marL="281481"/>
            <a:r>
              <a:rPr sz="1577" spc="-3" dirty="0">
                <a:latin typeface="Lucida Sans Unicode"/>
                <a:cs typeface="Lucida Sans Unicode"/>
              </a:rPr>
              <a:t>-3</a:t>
            </a:r>
            <a:endParaRPr sz="1577">
              <a:latin typeface="Lucida Sans Unicode"/>
              <a:cs typeface="Lucida Sans Unicode"/>
            </a:endParaRPr>
          </a:p>
          <a:p>
            <a:pPr marL="7701">
              <a:spcBef>
                <a:spcPts val="1110"/>
              </a:spcBef>
            </a:pPr>
            <a:r>
              <a:rPr sz="1577" spc="-3" dirty="0">
                <a:latin typeface="Lucida Sans Unicode"/>
                <a:cs typeface="Lucida Sans Unicode"/>
              </a:rPr>
              <a:t>0</a:t>
            </a:r>
            <a:endParaRPr sz="1577">
              <a:latin typeface="Lucida Sans Unicode"/>
              <a:cs typeface="Lucida Sans Unicod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129346" y="3890204"/>
            <a:ext cx="298810" cy="646665"/>
          </a:xfrm>
          <a:prstGeom prst="rect">
            <a:avLst/>
          </a:prstGeom>
        </p:spPr>
        <p:txBody>
          <a:bodyPr vert="horz" wrap="square" lIns="0" tIns="7316" rIns="0" bIns="0" rtlCol="0">
            <a:spAutoFit/>
          </a:bodyPr>
          <a:lstStyle/>
          <a:p>
            <a:pPr marL="7701">
              <a:spcBef>
                <a:spcPts val="58"/>
              </a:spcBef>
            </a:pPr>
            <a:r>
              <a:rPr sz="1577" spc="-3" dirty="0">
                <a:latin typeface="Lucida Sans Unicode"/>
                <a:cs typeface="Lucida Sans Unicode"/>
              </a:rPr>
              <a:t>-2</a:t>
            </a:r>
            <a:endParaRPr sz="1577">
              <a:latin typeface="Lucida Sans Unicode"/>
              <a:cs typeface="Lucida Sans Unicode"/>
            </a:endParaRPr>
          </a:p>
          <a:p>
            <a:pPr marL="48903">
              <a:spcBef>
                <a:spcPts val="1152"/>
              </a:spcBef>
            </a:pPr>
            <a:r>
              <a:rPr sz="1577" spc="-3" dirty="0">
                <a:latin typeface="Lucida Sans Unicode"/>
                <a:cs typeface="Lucida Sans Unicode"/>
              </a:rPr>
              <a:t>-6</a:t>
            </a:r>
            <a:endParaRPr sz="1577">
              <a:latin typeface="Lucida Sans Unicode"/>
              <a:cs typeface="Lucida Sans Unicod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931695" y="4870033"/>
            <a:ext cx="296115" cy="646665"/>
          </a:xfrm>
          <a:prstGeom prst="rect">
            <a:avLst/>
          </a:prstGeom>
        </p:spPr>
        <p:txBody>
          <a:bodyPr vert="horz" wrap="square" lIns="0" tIns="7316" rIns="0" bIns="0" rtlCol="0">
            <a:spAutoFit/>
          </a:bodyPr>
          <a:lstStyle/>
          <a:p>
            <a:pPr marL="7701">
              <a:spcBef>
                <a:spcPts val="58"/>
              </a:spcBef>
            </a:pPr>
            <a:r>
              <a:rPr sz="1577" spc="-3" dirty="0">
                <a:latin typeface="Lucida Sans Unicode"/>
                <a:cs typeface="Lucida Sans Unicode"/>
              </a:rPr>
              <a:t>-1</a:t>
            </a:r>
            <a:endParaRPr sz="1577">
              <a:latin typeface="Lucida Sans Unicode"/>
              <a:cs typeface="Lucida Sans Unicode"/>
            </a:endParaRPr>
          </a:p>
          <a:p>
            <a:pPr marL="46208">
              <a:spcBef>
                <a:spcPts val="1231"/>
              </a:spcBef>
            </a:pPr>
            <a:r>
              <a:rPr sz="1577" spc="-3" dirty="0">
                <a:latin typeface="Lucida Sans Unicode"/>
                <a:cs typeface="Lucida Sans Unicode"/>
              </a:rPr>
              <a:t>-7</a:t>
            </a:r>
            <a:endParaRPr sz="1577">
              <a:latin typeface="Lucida Sans Unicode"/>
              <a:cs typeface="Lucida Sans Unicode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687117" y="3916312"/>
            <a:ext cx="142089" cy="250083"/>
          </a:xfrm>
          <a:prstGeom prst="rect">
            <a:avLst/>
          </a:prstGeom>
        </p:spPr>
        <p:txBody>
          <a:bodyPr vert="horz" wrap="square" lIns="0" tIns="7316" rIns="0" bIns="0" rtlCol="0">
            <a:spAutoFit/>
          </a:bodyPr>
          <a:lstStyle/>
          <a:p>
            <a:pPr marL="7701">
              <a:spcBef>
                <a:spcPts val="58"/>
              </a:spcBef>
            </a:pPr>
            <a:r>
              <a:rPr sz="1577" spc="-3" dirty="0">
                <a:latin typeface="Lucida Sans Unicode"/>
                <a:cs typeface="Lucida Sans Unicode"/>
              </a:rPr>
              <a:t>0</a:t>
            </a:r>
            <a:endParaRPr sz="1577">
              <a:latin typeface="Lucida Sans Unicode"/>
              <a:cs typeface="Lucida Sans Unicode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759204" y="4368963"/>
            <a:ext cx="142089" cy="250083"/>
          </a:xfrm>
          <a:prstGeom prst="rect">
            <a:avLst/>
          </a:prstGeom>
        </p:spPr>
        <p:txBody>
          <a:bodyPr vert="horz" wrap="square" lIns="0" tIns="7316" rIns="0" bIns="0" rtlCol="0">
            <a:spAutoFit/>
          </a:bodyPr>
          <a:lstStyle/>
          <a:p>
            <a:pPr marL="7701">
              <a:spcBef>
                <a:spcPts val="58"/>
              </a:spcBef>
            </a:pPr>
            <a:r>
              <a:rPr sz="1577" spc="-3" dirty="0">
                <a:latin typeface="Lucida Sans Unicode"/>
                <a:cs typeface="Lucida Sans Unicode"/>
              </a:rPr>
              <a:t>0</a:t>
            </a:r>
            <a:endParaRPr sz="1577">
              <a:latin typeface="Lucida Sans Unicode"/>
              <a:cs typeface="Lucida Sans Unicode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1729064" y="294389"/>
            <a:ext cx="7052073" cy="685273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>
              <a:spcBef>
                <a:spcPts val="64"/>
              </a:spcBef>
            </a:pPr>
            <a:r>
              <a:rPr spc="-69" dirty="0"/>
              <a:t>Chu-Liu-Edmonds</a:t>
            </a:r>
            <a:r>
              <a:rPr spc="-206" dirty="0"/>
              <a:t> </a:t>
            </a:r>
            <a:r>
              <a:rPr spc="-88" dirty="0"/>
              <a:t>algorithm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511377" y="1527555"/>
            <a:ext cx="5830648" cy="745290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312286" indent="-304971">
              <a:spcBef>
                <a:spcPts val="64"/>
              </a:spcBef>
              <a:buClr>
                <a:srgbClr val="B51700"/>
              </a:buClr>
              <a:buSzPct val="122784"/>
              <a:buFont typeface="Lucida Sans Unicode"/>
              <a:buChar char="■"/>
              <a:tabLst>
                <a:tab pos="312672" algn="l"/>
              </a:tabLst>
            </a:pPr>
            <a:r>
              <a:rPr sz="2395" spc="-12" dirty="0">
                <a:latin typeface="Comic Sans MS" panose="030F0702030302020204" pitchFamily="66" charset="0"/>
                <a:cs typeface="Arial"/>
              </a:rPr>
              <a:t>Subtract</a:t>
            </a:r>
            <a:r>
              <a:rPr sz="2395" dirty="0">
                <a:latin typeface="Comic Sans MS" panose="030F0702030302020204" pitchFamily="66" charset="0"/>
                <a:cs typeface="Arial"/>
              </a:rPr>
              <a:t> </a:t>
            </a:r>
            <a:r>
              <a:rPr sz="2395" spc="-30" dirty="0">
                <a:latin typeface="Comic Sans MS" panose="030F0702030302020204" pitchFamily="66" charset="0"/>
                <a:cs typeface="Arial"/>
              </a:rPr>
              <a:t>its</a:t>
            </a:r>
            <a:r>
              <a:rPr sz="2395" spc="3" dirty="0">
                <a:latin typeface="Comic Sans MS" panose="030F0702030302020204" pitchFamily="66" charset="0"/>
                <a:cs typeface="Arial"/>
              </a:rPr>
              <a:t> </a:t>
            </a:r>
            <a:r>
              <a:rPr sz="2395" spc="-36" dirty="0">
                <a:latin typeface="Comic Sans MS" panose="030F0702030302020204" pitchFamily="66" charset="0"/>
                <a:cs typeface="Arial"/>
              </a:rPr>
              <a:t>score</a:t>
            </a:r>
            <a:r>
              <a:rPr sz="2395" spc="3" dirty="0">
                <a:latin typeface="Comic Sans MS" panose="030F0702030302020204" pitchFamily="66" charset="0"/>
                <a:cs typeface="Arial"/>
              </a:rPr>
              <a:t> </a:t>
            </a:r>
            <a:r>
              <a:rPr sz="2395" spc="-33" dirty="0">
                <a:latin typeface="Comic Sans MS" panose="030F0702030302020204" pitchFamily="66" charset="0"/>
                <a:cs typeface="Arial"/>
              </a:rPr>
              <a:t>from</a:t>
            </a:r>
            <a:r>
              <a:rPr sz="2395" spc="3" dirty="0">
                <a:latin typeface="Comic Sans MS" panose="030F0702030302020204" pitchFamily="66" charset="0"/>
                <a:cs typeface="Arial"/>
              </a:rPr>
              <a:t> </a:t>
            </a:r>
            <a:r>
              <a:rPr sz="2395" spc="-88" dirty="0">
                <a:latin typeface="Comic Sans MS" panose="030F0702030302020204" pitchFamily="66" charset="0"/>
                <a:cs typeface="Arial"/>
              </a:rPr>
              <a:t>all</a:t>
            </a:r>
            <a:r>
              <a:rPr sz="2395" dirty="0">
                <a:latin typeface="Comic Sans MS" panose="030F0702030302020204" pitchFamily="66" charset="0"/>
                <a:cs typeface="Arial"/>
              </a:rPr>
              <a:t> </a:t>
            </a:r>
            <a:r>
              <a:rPr sz="2395" spc="-27" dirty="0">
                <a:latin typeface="Comic Sans MS" panose="030F0702030302020204" pitchFamily="66" charset="0"/>
                <a:cs typeface="Arial"/>
              </a:rPr>
              <a:t>incoming</a:t>
            </a:r>
            <a:r>
              <a:rPr sz="2395" spc="3" dirty="0">
                <a:latin typeface="Comic Sans MS" panose="030F0702030302020204" pitchFamily="66" charset="0"/>
                <a:cs typeface="Arial"/>
              </a:rPr>
              <a:t> </a:t>
            </a:r>
            <a:r>
              <a:rPr sz="2395" spc="-36" dirty="0">
                <a:latin typeface="Comic Sans MS" panose="030F0702030302020204" pitchFamily="66" charset="0"/>
                <a:cs typeface="Arial"/>
              </a:rPr>
              <a:t>edges</a:t>
            </a:r>
            <a:endParaRPr sz="2395" dirty="0">
              <a:latin typeface="Comic Sans MS" panose="030F0702030302020204" pitchFamily="66" charset="0"/>
              <a:cs typeface="Arial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36308" y="2559874"/>
            <a:ext cx="6098503" cy="2830411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3026988" y="4089748"/>
            <a:ext cx="485566" cy="250083"/>
          </a:xfrm>
          <a:prstGeom prst="rect">
            <a:avLst/>
          </a:prstGeom>
        </p:spPr>
        <p:txBody>
          <a:bodyPr vert="horz" wrap="square" lIns="0" tIns="7316" rIns="0" bIns="0" rtlCol="0">
            <a:spAutoFit/>
          </a:bodyPr>
          <a:lstStyle/>
          <a:p>
            <a:pPr marL="7701">
              <a:spcBef>
                <a:spcPts val="58"/>
              </a:spcBef>
            </a:pPr>
            <a:r>
              <a:rPr sz="1577" spc="-33" dirty="0">
                <a:latin typeface="Comic Sans MS" panose="030F0702030302020204" pitchFamily="66" charset="0"/>
                <a:cs typeface="Arial"/>
              </a:rPr>
              <a:t>r</a:t>
            </a:r>
            <a:r>
              <a:rPr sz="1577" spc="36" dirty="0">
                <a:latin typeface="Comic Sans MS" panose="030F0702030302020204" pitchFamily="66" charset="0"/>
                <a:cs typeface="Arial"/>
              </a:rPr>
              <a:t>oot</a:t>
            </a:r>
            <a:endParaRPr sz="1577" dirty="0">
              <a:latin typeface="Comic Sans MS" panose="030F0702030302020204" pitchFamily="66" charset="0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268072" y="3974526"/>
            <a:ext cx="485566" cy="484994"/>
          </a:xfrm>
          <a:prstGeom prst="rect">
            <a:avLst/>
          </a:prstGeom>
        </p:spPr>
        <p:txBody>
          <a:bodyPr vert="horz" wrap="square" lIns="0" tIns="23104" rIns="0" bIns="0" rtlCol="0">
            <a:spAutoFit/>
          </a:bodyPr>
          <a:lstStyle/>
          <a:p>
            <a:pPr marL="131307" marR="3081" indent="-123991">
              <a:lnSpc>
                <a:spcPts val="1813"/>
              </a:lnSpc>
              <a:spcBef>
                <a:spcPts val="182"/>
              </a:spcBef>
            </a:pPr>
            <a:r>
              <a:rPr sz="1577" spc="21" dirty="0">
                <a:latin typeface="Comic Sans MS" panose="030F0702030302020204" pitchFamily="66" charset="0"/>
                <a:cs typeface="Arial"/>
              </a:rPr>
              <a:t>Book  </a:t>
            </a:r>
            <a:r>
              <a:rPr sz="1577" spc="-3" dirty="0">
                <a:latin typeface="Comic Sans MS" panose="030F0702030302020204" pitchFamily="66" charset="0"/>
                <a:cs typeface="Arial"/>
              </a:rPr>
              <a:t>12</a:t>
            </a:r>
            <a:endParaRPr sz="1577" dirty="0">
              <a:latin typeface="Comic Sans MS" panose="030F0702030302020204" pitchFamily="66" charset="0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854903" y="3974526"/>
            <a:ext cx="472090" cy="484994"/>
          </a:xfrm>
          <a:prstGeom prst="rect">
            <a:avLst/>
          </a:prstGeom>
        </p:spPr>
        <p:txBody>
          <a:bodyPr vert="horz" wrap="square" lIns="0" tIns="23104" rIns="0" bIns="0" rtlCol="0">
            <a:spAutoFit/>
          </a:bodyPr>
          <a:lstStyle/>
          <a:p>
            <a:pPr marL="123991" marR="3081" indent="-116674">
              <a:lnSpc>
                <a:spcPts val="1813"/>
              </a:lnSpc>
              <a:spcBef>
                <a:spcPts val="182"/>
              </a:spcBef>
            </a:pPr>
            <a:r>
              <a:rPr sz="1577" spc="18" dirty="0">
                <a:latin typeface="Comic Sans MS" panose="030F0702030302020204" pitchFamily="66" charset="0"/>
                <a:cs typeface="Arial"/>
              </a:rPr>
              <a:t>that  </a:t>
            </a:r>
            <a:r>
              <a:rPr sz="1577" spc="-3" dirty="0">
                <a:latin typeface="Comic Sans MS" panose="030F0702030302020204" pitchFamily="66" charset="0"/>
                <a:cs typeface="Arial"/>
              </a:rPr>
              <a:t>7</a:t>
            </a:r>
            <a:endParaRPr sz="1577" dirty="0">
              <a:latin typeface="Comic Sans MS" panose="030F0702030302020204" pitchFamily="66" charset="0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332697" y="3974526"/>
            <a:ext cx="602114" cy="484994"/>
          </a:xfrm>
          <a:prstGeom prst="rect">
            <a:avLst/>
          </a:prstGeom>
        </p:spPr>
        <p:txBody>
          <a:bodyPr vert="horz" wrap="square" lIns="0" tIns="23104" rIns="0" bIns="0" rtlCol="0">
            <a:spAutoFit/>
          </a:bodyPr>
          <a:lstStyle/>
          <a:p>
            <a:pPr marL="170198" marR="3081" indent="-162882">
              <a:lnSpc>
                <a:spcPts val="1813"/>
              </a:lnSpc>
              <a:spcBef>
                <a:spcPts val="182"/>
              </a:spcBef>
            </a:pPr>
            <a:r>
              <a:rPr sz="1577" spc="15" dirty="0">
                <a:latin typeface="Comic Sans MS" panose="030F0702030302020204" pitchFamily="66" charset="0"/>
                <a:cs typeface="Arial"/>
              </a:rPr>
              <a:t>flight  </a:t>
            </a:r>
            <a:r>
              <a:rPr sz="1577" spc="-3" dirty="0">
                <a:latin typeface="Comic Sans MS" panose="030F0702030302020204" pitchFamily="66" charset="0"/>
                <a:cs typeface="Arial"/>
              </a:rPr>
              <a:t>8</a:t>
            </a:r>
            <a:endParaRPr sz="1577" dirty="0">
              <a:latin typeface="Comic Sans MS" panose="030F0702030302020204" pitchFamily="66" charset="0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297563" y="2533762"/>
            <a:ext cx="531774" cy="1053828"/>
          </a:xfrm>
          <a:prstGeom prst="rect">
            <a:avLst/>
          </a:prstGeom>
        </p:spPr>
        <p:txBody>
          <a:bodyPr vert="horz" wrap="square" lIns="0" tIns="7316" rIns="0" bIns="0" rtlCol="0">
            <a:spAutoFit/>
          </a:bodyPr>
          <a:lstStyle/>
          <a:p>
            <a:pPr marL="237584">
              <a:spcBef>
                <a:spcPts val="58"/>
              </a:spcBef>
            </a:pPr>
            <a:r>
              <a:rPr sz="1577" spc="-3" dirty="0">
                <a:latin typeface="Lucida Sans Unicode"/>
                <a:cs typeface="Lucida Sans Unicode"/>
              </a:rPr>
              <a:t>-4</a:t>
            </a:r>
            <a:endParaRPr sz="1577">
              <a:latin typeface="Lucida Sans Unicode"/>
              <a:cs typeface="Lucida Sans Unicode"/>
            </a:endParaRPr>
          </a:p>
          <a:p>
            <a:pPr>
              <a:spcBef>
                <a:spcPts val="27"/>
              </a:spcBef>
            </a:pPr>
            <a:endParaRPr sz="1152">
              <a:latin typeface="Lucida Sans Unicode"/>
              <a:cs typeface="Lucida Sans Unicode"/>
            </a:endParaRPr>
          </a:p>
          <a:p>
            <a:pPr marL="281481"/>
            <a:r>
              <a:rPr sz="1577" spc="-3" dirty="0">
                <a:latin typeface="Lucida Sans Unicode"/>
                <a:cs typeface="Lucida Sans Unicode"/>
              </a:rPr>
              <a:t>-3</a:t>
            </a:r>
            <a:endParaRPr sz="1577">
              <a:latin typeface="Lucida Sans Unicode"/>
              <a:cs typeface="Lucida Sans Unicode"/>
            </a:endParaRPr>
          </a:p>
          <a:p>
            <a:pPr marL="7701">
              <a:spcBef>
                <a:spcPts val="1110"/>
              </a:spcBef>
            </a:pPr>
            <a:r>
              <a:rPr sz="1577" spc="-3" dirty="0">
                <a:latin typeface="Lucida Sans Unicode"/>
                <a:cs typeface="Lucida Sans Unicode"/>
              </a:rPr>
              <a:t>0</a:t>
            </a:r>
            <a:endParaRPr sz="1577">
              <a:latin typeface="Lucida Sans Unicode"/>
              <a:cs typeface="Lucida Sans Unicod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129346" y="3890204"/>
            <a:ext cx="298810" cy="646665"/>
          </a:xfrm>
          <a:prstGeom prst="rect">
            <a:avLst/>
          </a:prstGeom>
        </p:spPr>
        <p:txBody>
          <a:bodyPr vert="horz" wrap="square" lIns="0" tIns="7316" rIns="0" bIns="0" rtlCol="0">
            <a:spAutoFit/>
          </a:bodyPr>
          <a:lstStyle/>
          <a:p>
            <a:pPr marL="7701">
              <a:spcBef>
                <a:spcPts val="58"/>
              </a:spcBef>
            </a:pPr>
            <a:r>
              <a:rPr sz="1577" spc="-3" dirty="0">
                <a:latin typeface="Lucida Sans Unicode"/>
                <a:cs typeface="Lucida Sans Unicode"/>
              </a:rPr>
              <a:t>-2</a:t>
            </a:r>
            <a:endParaRPr sz="1577">
              <a:latin typeface="Lucida Sans Unicode"/>
              <a:cs typeface="Lucida Sans Unicode"/>
            </a:endParaRPr>
          </a:p>
          <a:p>
            <a:pPr marL="48903">
              <a:spcBef>
                <a:spcPts val="1152"/>
              </a:spcBef>
            </a:pPr>
            <a:r>
              <a:rPr sz="1577" spc="-3" dirty="0">
                <a:latin typeface="Lucida Sans Unicode"/>
                <a:cs typeface="Lucida Sans Unicode"/>
              </a:rPr>
              <a:t>-6</a:t>
            </a:r>
            <a:endParaRPr sz="1577">
              <a:latin typeface="Lucida Sans Unicode"/>
              <a:cs typeface="Lucida Sans Unicod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931695" y="4870033"/>
            <a:ext cx="296115" cy="646665"/>
          </a:xfrm>
          <a:prstGeom prst="rect">
            <a:avLst/>
          </a:prstGeom>
        </p:spPr>
        <p:txBody>
          <a:bodyPr vert="horz" wrap="square" lIns="0" tIns="7316" rIns="0" bIns="0" rtlCol="0">
            <a:spAutoFit/>
          </a:bodyPr>
          <a:lstStyle/>
          <a:p>
            <a:pPr marL="7701">
              <a:spcBef>
                <a:spcPts val="58"/>
              </a:spcBef>
            </a:pPr>
            <a:r>
              <a:rPr sz="1577" spc="-3" dirty="0">
                <a:latin typeface="Lucida Sans Unicode"/>
                <a:cs typeface="Lucida Sans Unicode"/>
              </a:rPr>
              <a:t>-1</a:t>
            </a:r>
            <a:endParaRPr sz="1577">
              <a:latin typeface="Lucida Sans Unicode"/>
              <a:cs typeface="Lucida Sans Unicode"/>
            </a:endParaRPr>
          </a:p>
          <a:p>
            <a:pPr marL="46208">
              <a:spcBef>
                <a:spcPts val="1231"/>
              </a:spcBef>
            </a:pPr>
            <a:r>
              <a:rPr sz="1577" spc="-3" dirty="0">
                <a:latin typeface="Lucida Sans Unicode"/>
                <a:cs typeface="Lucida Sans Unicode"/>
              </a:rPr>
              <a:t>-7</a:t>
            </a:r>
            <a:endParaRPr sz="1577">
              <a:latin typeface="Lucida Sans Unicode"/>
              <a:cs typeface="Lucida Sans Unicode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687117" y="3916312"/>
            <a:ext cx="142089" cy="250083"/>
          </a:xfrm>
          <a:prstGeom prst="rect">
            <a:avLst/>
          </a:prstGeom>
        </p:spPr>
        <p:txBody>
          <a:bodyPr vert="horz" wrap="square" lIns="0" tIns="7316" rIns="0" bIns="0" rtlCol="0">
            <a:spAutoFit/>
          </a:bodyPr>
          <a:lstStyle/>
          <a:p>
            <a:pPr marL="7701">
              <a:spcBef>
                <a:spcPts val="58"/>
              </a:spcBef>
            </a:pPr>
            <a:r>
              <a:rPr sz="1577" spc="-3" dirty="0">
                <a:latin typeface="Lucida Sans Unicode"/>
                <a:cs typeface="Lucida Sans Unicode"/>
              </a:rPr>
              <a:t>0</a:t>
            </a:r>
            <a:endParaRPr sz="1577">
              <a:latin typeface="Lucida Sans Unicode"/>
              <a:cs typeface="Lucida Sans Unicode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759204" y="4368963"/>
            <a:ext cx="142089" cy="250083"/>
          </a:xfrm>
          <a:prstGeom prst="rect">
            <a:avLst/>
          </a:prstGeom>
        </p:spPr>
        <p:txBody>
          <a:bodyPr vert="horz" wrap="square" lIns="0" tIns="7316" rIns="0" bIns="0" rtlCol="0">
            <a:spAutoFit/>
          </a:bodyPr>
          <a:lstStyle/>
          <a:p>
            <a:pPr marL="7701">
              <a:spcBef>
                <a:spcPts val="58"/>
              </a:spcBef>
            </a:pPr>
            <a:r>
              <a:rPr sz="1577" spc="-3" dirty="0">
                <a:latin typeface="Lucida Sans Unicode"/>
                <a:cs typeface="Lucida Sans Unicode"/>
              </a:rPr>
              <a:t>0</a:t>
            </a:r>
            <a:endParaRPr sz="1577">
              <a:latin typeface="Lucida Sans Unicode"/>
              <a:cs typeface="Lucida Sans Unicode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2063106" y="184906"/>
            <a:ext cx="7052073" cy="685273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>
              <a:spcBef>
                <a:spcPts val="64"/>
              </a:spcBef>
            </a:pPr>
            <a:r>
              <a:rPr spc="-69" dirty="0"/>
              <a:t>Chu-Liu-Edmonds</a:t>
            </a:r>
            <a:r>
              <a:rPr spc="-206" dirty="0"/>
              <a:t> </a:t>
            </a:r>
            <a:r>
              <a:rPr spc="-88" dirty="0"/>
              <a:t>algorithm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511378" y="1527555"/>
            <a:ext cx="4718966" cy="745290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312286" indent="-304971">
              <a:spcBef>
                <a:spcPts val="64"/>
              </a:spcBef>
              <a:buClr>
                <a:srgbClr val="B51700"/>
              </a:buClr>
              <a:buSzPct val="122784"/>
              <a:buFont typeface="Lucida Sans Unicode"/>
              <a:buChar char="■"/>
              <a:tabLst>
                <a:tab pos="312672" algn="l"/>
              </a:tabLst>
            </a:pPr>
            <a:r>
              <a:rPr sz="2395" spc="-9" dirty="0">
                <a:latin typeface="Comic Sans MS" panose="030F0702030302020204" pitchFamily="66" charset="0"/>
                <a:cs typeface="Arial"/>
              </a:rPr>
              <a:t>Contract</a:t>
            </a:r>
            <a:r>
              <a:rPr sz="2395" spc="-6" dirty="0">
                <a:latin typeface="Comic Sans MS" panose="030F0702030302020204" pitchFamily="66" charset="0"/>
                <a:cs typeface="Arial"/>
              </a:rPr>
              <a:t> </a:t>
            </a:r>
            <a:r>
              <a:rPr sz="2395" spc="-27" dirty="0">
                <a:latin typeface="Comic Sans MS" panose="030F0702030302020204" pitchFamily="66" charset="0"/>
                <a:cs typeface="Arial"/>
              </a:rPr>
              <a:t>nodes</a:t>
            </a:r>
            <a:r>
              <a:rPr sz="2395" spc="-3" dirty="0">
                <a:latin typeface="Comic Sans MS" panose="030F0702030302020204" pitchFamily="66" charset="0"/>
                <a:cs typeface="Arial"/>
              </a:rPr>
              <a:t> </a:t>
            </a:r>
            <a:r>
              <a:rPr sz="2395" spc="-67" dirty="0">
                <a:latin typeface="Comic Sans MS" panose="030F0702030302020204" pitchFamily="66" charset="0"/>
                <a:cs typeface="Arial"/>
              </a:rPr>
              <a:t>if</a:t>
            </a:r>
            <a:r>
              <a:rPr sz="2395" spc="-6" dirty="0">
                <a:latin typeface="Comic Sans MS" panose="030F0702030302020204" pitchFamily="66" charset="0"/>
                <a:cs typeface="Arial"/>
              </a:rPr>
              <a:t> </a:t>
            </a:r>
            <a:r>
              <a:rPr sz="2395" spc="-55" dirty="0">
                <a:latin typeface="Comic Sans MS" panose="030F0702030302020204" pitchFamily="66" charset="0"/>
                <a:cs typeface="Arial"/>
              </a:rPr>
              <a:t>there</a:t>
            </a:r>
            <a:r>
              <a:rPr sz="2395" spc="-3" dirty="0">
                <a:latin typeface="Comic Sans MS" panose="030F0702030302020204" pitchFamily="66" charset="0"/>
                <a:cs typeface="Arial"/>
              </a:rPr>
              <a:t> </a:t>
            </a:r>
            <a:r>
              <a:rPr sz="2395" spc="-88" dirty="0">
                <a:latin typeface="Comic Sans MS" panose="030F0702030302020204" pitchFamily="66" charset="0"/>
                <a:cs typeface="Arial"/>
              </a:rPr>
              <a:t>are</a:t>
            </a:r>
            <a:r>
              <a:rPr sz="2395" spc="-6" dirty="0">
                <a:latin typeface="Comic Sans MS" panose="030F0702030302020204" pitchFamily="66" charset="0"/>
                <a:cs typeface="Arial"/>
              </a:rPr>
              <a:t> </a:t>
            </a:r>
            <a:r>
              <a:rPr sz="2395" spc="-36" dirty="0">
                <a:latin typeface="Comic Sans MS" panose="030F0702030302020204" pitchFamily="66" charset="0"/>
                <a:cs typeface="Arial"/>
              </a:rPr>
              <a:t>cycles</a:t>
            </a:r>
            <a:endParaRPr sz="2395" dirty="0">
              <a:latin typeface="Comic Sans MS" panose="030F0702030302020204" pitchFamily="66" charset="0"/>
              <a:cs typeface="Arial"/>
            </a:endParaRPr>
          </a:p>
        </p:txBody>
      </p:sp>
      <p:pic>
        <p:nvPicPr>
          <p:cNvPr id="14" name="object 1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496631" y="3598687"/>
            <a:ext cx="2799832" cy="1209103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11378" y="1527555"/>
            <a:ext cx="4718966" cy="745290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312286" indent="-304971">
              <a:spcBef>
                <a:spcPts val="64"/>
              </a:spcBef>
              <a:buClr>
                <a:srgbClr val="B51700"/>
              </a:buClr>
              <a:buSzPct val="122784"/>
              <a:buFont typeface="Lucida Sans Unicode"/>
              <a:buChar char="■"/>
              <a:tabLst>
                <a:tab pos="312672" algn="l"/>
              </a:tabLst>
            </a:pPr>
            <a:r>
              <a:rPr sz="2395" spc="-9" dirty="0">
                <a:latin typeface="Comic Sans MS" panose="030F0702030302020204" pitchFamily="66" charset="0"/>
                <a:cs typeface="Arial"/>
              </a:rPr>
              <a:t>Contract</a:t>
            </a:r>
            <a:r>
              <a:rPr sz="2395" spc="-6" dirty="0">
                <a:latin typeface="Comic Sans MS" panose="030F0702030302020204" pitchFamily="66" charset="0"/>
                <a:cs typeface="Arial"/>
              </a:rPr>
              <a:t> </a:t>
            </a:r>
            <a:r>
              <a:rPr sz="2395" spc="-27" dirty="0">
                <a:latin typeface="Comic Sans MS" panose="030F0702030302020204" pitchFamily="66" charset="0"/>
                <a:cs typeface="Arial"/>
              </a:rPr>
              <a:t>nodes</a:t>
            </a:r>
            <a:r>
              <a:rPr sz="2395" spc="-3" dirty="0">
                <a:latin typeface="Comic Sans MS" panose="030F0702030302020204" pitchFamily="66" charset="0"/>
                <a:cs typeface="Arial"/>
              </a:rPr>
              <a:t> </a:t>
            </a:r>
            <a:r>
              <a:rPr sz="2395" spc="-67" dirty="0">
                <a:latin typeface="Comic Sans MS" panose="030F0702030302020204" pitchFamily="66" charset="0"/>
                <a:cs typeface="Arial"/>
              </a:rPr>
              <a:t>if</a:t>
            </a:r>
            <a:r>
              <a:rPr sz="2395" spc="-6" dirty="0">
                <a:latin typeface="Comic Sans MS" panose="030F0702030302020204" pitchFamily="66" charset="0"/>
                <a:cs typeface="Arial"/>
              </a:rPr>
              <a:t> </a:t>
            </a:r>
            <a:r>
              <a:rPr sz="2395" spc="-55" dirty="0">
                <a:latin typeface="Comic Sans MS" panose="030F0702030302020204" pitchFamily="66" charset="0"/>
                <a:cs typeface="Arial"/>
              </a:rPr>
              <a:t>there</a:t>
            </a:r>
            <a:r>
              <a:rPr sz="2395" spc="-3" dirty="0">
                <a:latin typeface="Comic Sans MS" panose="030F0702030302020204" pitchFamily="66" charset="0"/>
                <a:cs typeface="Arial"/>
              </a:rPr>
              <a:t> </a:t>
            </a:r>
            <a:r>
              <a:rPr sz="2395" spc="-88" dirty="0">
                <a:latin typeface="Comic Sans MS" panose="030F0702030302020204" pitchFamily="66" charset="0"/>
                <a:cs typeface="Arial"/>
              </a:rPr>
              <a:t>are</a:t>
            </a:r>
            <a:r>
              <a:rPr sz="2395" spc="-6" dirty="0">
                <a:latin typeface="Comic Sans MS" panose="030F0702030302020204" pitchFamily="66" charset="0"/>
                <a:cs typeface="Arial"/>
              </a:rPr>
              <a:t> </a:t>
            </a:r>
            <a:r>
              <a:rPr sz="2395" spc="-36" dirty="0">
                <a:latin typeface="Comic Sans MS" panose="030F0702030302020204" pitchFamily="66" charset="0"/>
                <a:cs typeface="Arial"/>
              </a:rPr>
              <a:t>cycles</a:t>
            </a:r>
            <a:endParaRPr sz="2395" dirty="0">
              <a:latin typeface="Comic Sans MS" panose="030F0702030302020204" pitchFamily="66" charset="0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797524" y="363216"/>
            <a:ext cx="7052073" cy="685273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>
              <a:spcBef>
                <a:spcPts val="64"/>
              </a:spcBef>
            </a:pPr>
            <a:r>
              <a:rPr spc="-69" dirty="0"/>
              <a:t>Chu-Liu-Edmonds</a:t>
            </a:r>
            <a:r>
              <a:rPr spc="-206" dirty="0"/>
              <a:t> </a:t>
            </a:r>
            <a:r>
              <a:rPr spc="-88" dirty="0"/>
              <a:t>algorithm</a:t>
            </a:r>
          </a:p>
        </p:txBody>
      </p:sp>
      <p:sp>
        <p:nvSpPr>
          <p:cNvPr id="4" name="object 4"/>
          <p:cNvSpPr/>
          <p:nvPr/>
        </p:nvSpPr>
        <p:spPr>
          <a:xfrm>
            <a:off x="3357881" y="3759352"/>
            <a:ext cx="778601" cy="778601"/>
          </a:xfrm>
          <a:custGeom>
            <a:avLst/>
            <a:gdLst/>
            <a:ahLst/>
            <a:cxnLst/>
            <a:rect l="l" t="t" r="r" b="b"/>
            <a:pathLst>
              <a:path w="1283970" h="1283970">
                <a:moveTo>
                  <a:pt x="1095439" y="187948"/>
                </a:moveTo>
                <a:lnTo>
                  <a:pt x="1128058" y="223056"/>
                </a:lnTo>
                <a:lnTo>
                  <a:pt x="1157571" y="259919"/>
                </a:lnTo>
                <a:lnTo>
                  <a:pt x="1183977" y="298361"/>
                </a:lnTo>
                <a:lnTo>
                  <a:pt x="1207276" y="338207"/>
                </a:lnTo>
                <a:lnTo>
                  <a:pt x="1227469" y="379281"/>
                </a:lnTo>
                <a:lnTo>
                  <a:pt x="1244555" y="421408"/>
                </a:lnTo>
                <a:lnTo>
                  <a:pt x="1258535" y="464413"/>
                </a:lnTo>
                <a:lnTo>
                  <a:pt x="1269408" y="508119"/>
                </a:lnTo>
                <a:lnTo>
                  <a:pt x="1277174" y="552352"/>
                </a:lnTo>
                <a:lnTo>
                  <a:pt x="1281834" y="596935"/>
                </a:lnTo>
                <a:lnTo>
                  <a:pt x="1283387" y="641694"/>
                </a:lnTo>
                <a:lnTo>
                  <a:pt x="1281834" y="686453"/>
                </a:lnTo>
                <a:lnTo>
                  <a:pt x="1277174" y="731037"/>
                </a:lnTo>
                <a:lnTo>
                  <a:pt x="1269408" y="775270"/>
                </a:lnTo>
                <a:lnTo>
                  <a:pt x="1258535" y="818976"/>
                </a:lnTo>
                <a:lnTo>
                  <a:pt x="1244555" y="861980"/>
                </a:lnTo>
                <a:lnTo>
                  <a:pt x="1227469" y="904107"/>
                </a:lnTo>
                <a:lnTo>
                  <a:pt x="1207276" y="945181"/>
                </a:lnTo>
                <a:lnTo>
                  <a:pt x="1183977" y="985027"/>
                </a:lnTo>
                <a:lnTo>
                  <a:pt x="1157571" y="1023469"/>
                </a:lnTo>
                <a:lnTo>
                  <a:pt x="1128058" y="1060332"/>
                </a:lnTo>
                <a:lnTo>
                  <a:pt x="1095439" y="1095440"/>
                </a:lnTo>
                <a:lnTo>
                  <a:pt x="1060331" y="1128059"/>
                </a:lnTo>
                <a:lnTo>
                  <a:pt x="1023468" y="1157572"/>
                </a:lnTo>
                <a:lnTo>
                  <a:pt x="985026" y="1183978"/>
                </a:lnTo>
                <a:lnTo>
                  <a:pt x="945180" y="1207277"/>
                </a:lnTo>
                <a:lnTo>
                  <a:pt x="904106" y="1227470"/>
                </a:lnTo>
                <a:lnTo>
                  <a:pt x="861979" y="1244557"/>
                </a:lnTo>
                <a:lnTo>
                  <a:pt x="818975" y="1258536"/>
                </a:lnTo>
                <a:lnTo>
                  <a:pt x="775269" y="1269409"/>
                </a:lnTo>
                <a:lnTo>
                  <a:pt x="731036" y="1277176"/>
                </a:lnTo>
                <a:lnTo>
                  <a:pt x="686452" y="1281836"/>
                </a:lnTo>
                <a:lnTo>
                  <a:pt x="641693" y="1283389"/>
                </a:lnTo>
                <a:lnTo>
                  <a:pt x="596934" y="1281836"/>
                </a:lnTo>
                <a:lnTo>
                  <a:pt x="552351" y="1277176"/>
                </a:lnTo>
                <a:lnTo>
                  <a:pt x="508118" y="1269409"/>
                </a:lnTo>
                <a:lnTo>
                  <a:pt x="464412" y="1258536"/>
                </a:lnTo>
                <a:lnTo>
                  <a:pt x="421408" y="1244557"/>
                </a:lnTo>
                <a:lnTo>
                  <a:pt x="379281" y="1227470"/>
                </a:lnTo>
                <a:lnTo>
                  <a:pt x="338207" y="1207277"/>
                </a:lnTo>
                <a:lnTo>
                  <a:pt x="298361" y="1183978"/>
                </a:lnTo>
                <a:lnTo>
                  <a:pt x="259919" y="1157572"/>
                </a:lnTo>
                <a:lnTo>
                  <a:pt x="223056" y="1128059"/>
                </a:lnTo>
                <a:lnTo>
                  <a:pt x="187948" y="1095440"/>
                </a:lnTo>
                <a:lnTo>
                  <a:pt x="155329" y="1060332"/>
                </a:lnTo>
                <a:lnTo>
                  <a:pt x="125816" y="1023469"/>
                </a:lnTo>
                <a:lnTo>
                  <a:pt x="99410" y="985027"/>
                </a:lnTo>
                <a:lnTo>
                  <a:pt x="76111" y="945181"/>
                </a:lnTo>
                <a:lnTo>
                  <a:pt x="55918" y="904107"/>
                </a:lnTo>
                <a:lnTo>
                  <a:pt x="38832" y="861980"/>
                </a:lnTo>
                <a:lnTo>
                  <a:pt x="24852" y="818976"/>
                </a:lnTo>
                <a:lnTo>
                  <a:pt x="13979" y="775270"/>
                </a:lnTo>
                <a:lnTo>
                  <a:pt x="6213" y="731037"/>
                </a:lnTo>
                <a:lnTo>
                  <a:pt x="1553" y="686453"/>
                </a:lnTo>
                <a:lnTo>
                  <a:pt x="0" y="641694"/>
                </a:lnTo>
                <a:lnTo>
                  <a:pt x="1553" y="596935"/>
                </a:lnTo>
                <a:lnTo>
                  <a:pt x="6213" y="552352"/>
                </a:lnTo>
                <a:lnTo>
                  <a:pt x="13979" y="508119"/>
                </a:lnTo>
                <a:lnTo>
                  <a:pt x="24852" y="464413"/>
                </a:lnTo>
                <a:lnTo>
                  <a:pt x="38832" y="421408"/>
                </a:lnTo>
                <a:lnTo>
                  <a:pt x="55918" y="379281"/>
                </a:lnTo>
                <a:lnTo>
                  <a:pt x="76111" y="338207"/>
                </a:lnTo>
                <a:lnTo>
                  <a:pt x="99410" y="298361"/>
                </a:lnTo>
                <a:lnTo>
                  <a:pt x="125816" y="259919"/>
                </a:lnTo>
                <a:lnTo>
                  <a:pt x="155329" y="223056"/>
                </a:lnTo>
                <a:lnTo>
                  <a:pt x="187948" y="187948"/>
                </a:lnTo>
                <a:lnTo>
                  <a:pt x="223056" y="155329"/>
                </a:lnTo>
                <a:lnTo>
                  <a:pt x="259919" y="125817"/>
                </a:lnTo>
                <a:lnTo>
                  <a:pt x="298361" y="99410"/>
                </a:lnTo>
                <a:lnTo>
                  <a:pt x="338207" y="76111"/>
                </a:lnTo>
                <a:lnTo>
                  <a:pt x="379281" y="55918"/>
                </a:lnTo>
                <a:lnTo>
                  <a:pt x="421408" y="38832"/>
                </a:lnTo>
                <a:lnTo>
                  <a:pt x="464412" y="24852"/>
                </a:lnTo>
                <a:lnTo>
                  <a:pt x="508118" y="13979"/>
                </a:lnTo>
                <a:lnTo>
                  <a:pt x="552351" y="6213"/>
                </a:lnTo>
                <a:lnTo>
                  <a:pt x="596934" y="1553"/>
                </a:lnTo>
                <a:lnTo>
                  <a:pt x="641693" y="0"/>
                </a:lnTo>
                <a:lnTo>
                  <a:pt x="686452" y="1553"/>
                </a:lnTo>
                <a:lnTo>
                  <a:pt x="731036" y="6213"/>
                </a:lnTo>
                <a:lnTo>
                  <a:pt x="775269" y="13979"/>
                </a:lnTo>
                <a:lnTo>
                  <a:pt x="818975" y="24852"/>
                </a:lnTo>
                <a:lnTo>
                  <a:pt x="861979" y="38832"/>
                </a:lnTo>
                <a:lnTo>
                  <a:pt x="904106" y="55918"/>
                </a:lnTo>
                <a:lnTo>
                  <a:pt x="945180" y="76111"/>
                </a:lnTo>
                <a:lnTo>
                  <a:pt x="985026" y="99410"/>
                </a:lnTo>
                <a:lnTo>
                  <a:pt x="1023468" y="125817"/>
                </a:lnTo>
                <a:lnTo>
                  <a:pt x="1060331" y="155329"/>
                </a:lnTo>
                <a:lnTo>
                  <a:pt x="1095439" y="187948"/>
                </a:lnTo>
              </a:path>
            </a:pathLst>
          </a:custGeom>
          <a:ln w="534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5" name="object 5"/>
          <p:cNvSpPr txBox="1"/>
          <p:nvPr/>
        </p:nvSpPr>
        <p:spPr>
          <a:xfrm>
            <a:off x="3554806" y="4008164"/>
            <a:ext cx="384680" cy="511243"/>
          </a:xfrm>
          <a:prstGeom prst="rect">
            <a:avLst/>
          </a:prstGeom>
        </p:spPr>
        <p:txBody>
          <a:bodyPr vert="horz" wrap="square" lIns="0" tIns="7316" rIns="0" bIns="0" rtlCol="0">
            <a:spAutoFit/>
          </a:bodyPr>
          <a:lstStyle/>
          <a:p>
            <a:pPr marL="7701">
              <a:spcBef>
                <a:spcPts val="58"/>
              </a:spcBef>
            </a:pPr>
            <a:r>
              <a:rPr sz="1637" spc="-33" dirty="0">
                <a:latin typeface="Comic Sans MS" panose="030F0702030302020204" pitchFamily="66" charset="0"/>
                <a:cs typeface="Arial"/>
              </a:rPr>
              <a:t>r</a:t>
            </a:r>
            <a:r>
              <a:rPr sz="1637" spc="36" dirty="0">
                <a:latin typeface="Comic Sans MS" panose="030F0702030302020204" pitchFamily="66" charset="0"/>
                <a:cs typeface="Arial"/>
              </a:rPr>
              <a:t>oot</a:t>
            </a:r>
            <a:endParaRPr sz="1637" dirty="0">
              <a:latin typeface="Comic Sans MS" panose="030F0702030302020204" pitchFamily="66" charset="0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744506" y="3759352"/>
            <a:ext cx="778601" cy="778601"/>
          </a:xfrm>
          <a:custGeom>
            <a:avLst/>
            <a:gdLst/>
            <a:ahLst/>
            <a:cxnLst/>
            <a:rect l="l" t="t" r="r" b="b"/>
            <a:pathLst>
              <a:path w="1283970" h="1283970">
                <a:moveTo>
                  <a:pt x="1095440" y="187948"/>
                </a:moveTo>
                <a:lnTo>
                  <a:pt x="1128059" y="223056"/>
                </a:lnTo>
                <a:lnTo>
                  <a:pt x="1157572" y="259919"/>
                </a:lnTo>
                <a:lnTo>
                  <a:pt x="1183978" y="298361"/>
                </a:lnTo>
                <a:lnTo>
                  <a:pt x="1207277" y="338207"/>
                </a:lnTo>
                <a:lnTo>
                  <a:pt x="1227470" y="379281"/>
                </a:lnTo>
                <a:lnTo>
                  <a:pt x="1244557" y="421408"/>
                </a:lnTo>
                <a:lnTo>
                  <a:pt x="1258536" y="464413"/>
                </a:lnTo>
                <a:lnTo>
                  <a:pt x="1269409" y="508119"/>
                </a:lnTo>
                <a:lnTo>
                  <a:pt x="1277176" y="552352"/>
                </a:lnTo>
                <a:lnTo>
                  <a:pt x="1281836" y="596935"/>
                </a:lnTo>
                <a:lnTo>
                  <a:pt x="1283389" y="641694"/>
                </a:lnTo>
                <a:lnTo>
                  <a:pt x="1281836" y="686453"/>
                </a:lnTo>
                <a:lnTo>
                  <a:pt x="1277176" y="731037"/>
                </a:lnTo>
                <a:lnTo>
                  <a:pt x="1269409" y="775270"/>
                </a:lnTo>
                <a:lnTo>
                  <a:pt x="1258536" y="818976"/>
                </a:lnTo>
                <a:lnTo>
                  <a:pt x="1244557" y="861980"/>
                </a:lnTo>
                <a:lnTo>
                  <a:pt x="1227470" y="904107"/>
                </a:lnTo>
                <a:lnTo>
                  <a:pt x="1207277" y="945181"/>
                </a:lnTo>
                <a:lnTo>
                  <a:pt x="1183978" y="985027"/>
                </a:lnTo>
                <a:lnTo>
                  <a:pt x="1157572" y="1023469"/>
                </a:lnTo>
                <a:lnTo>
                  <a:pt x="1128059" y="1060332"/>
                </a:lnTo>
                <a:lnTo>
                  <a:pt x="1095440" y="1095440"/>
                </a:lnTo>
                <a:lnTo>
                  <a:pt x="1060332" y="1128059"/>
                </a:lnTo>
                <a:lnTo>
                  <a:pt x="1023469" y="1157572"/>
                </a:lnTo>
                <a:lnTo>
                  <a:pt x="985027" y="1183978"/>
                </a:lnTo>
                <a:lnTo>
                  <a:pt x="945181" y="1207277"/>
                </a:lnTo>
                <a:lnTo>
                  <a:pt x="904107" y="1227470"/>
                </a:lnTo>
                <a:lnTo>
                  <a:pt x="861980" y="1244557"/>
                </a:lnTo>
                <a:lnTo>
                  <a:pt x="818976" y="1258536"/>
                </a:lnTo>
                <a:lnTo>
                  <a:pt x="775270" y="1269409"/>
                </a:lnTo>
                <a:lnTo>
                  <a:pt x="731037" y="1277176"/>
                </a:lnTo>
                <a:lnTo>
                  <a:pt x="686453" y="1281836"/>
                </a:lnTo>
                <a:lnTo>
                  <a:pt x="641694" y="1283389"/>
                </a:lnTo>
                <a:lnTo>
                  <a:pt x="596935" y="1281836"/>
                </a:lnTo>
                <a:lnTo>
                  <a:pt x="552352" y="1277176"/>
                </a:lnTo>
                <a:lnTo>
                  <a:pt x="508119" y="1269409"/>
                </a:lnTo>
                <a:lnTo>
                  <a:pt x="464413" y="1258536"/>
                </a:lnTo>
                <a:lnTo>
                  <a:pt x="421408" y="1244557"/>
                </a:lnTo>
                <a:lnTo>
                  <a:pt x="379281" y="1227470"/>
                </a:lnTo>
                <a:lnTo>
                  <a:pt x="338207" y="1207277"/>
                </a:lnTo>
                <a:lnTo>
                  <a:pt x="298361" y="1183978"/>
                </a:lnTo>
                <a:lnTo>
                  <a:pt x="259919" y="1157572"/>
                </a:lnTo>
                <a:lnTo>
                  <a:pt x="223056" y="1128059"/>
                </a:lnTo>
                <a:lnTo>
                  <a:pt x="187948" y="1095440"/>
                </a:lnTo>
                <a:lnTo>
                  <a:pt x="155329" y="1060332"/>
                </a:lnTo>
                <a:lnTo>
                  <a:pt x="125817" y="1023469"/>
                </a:lnTo>
                <a:lnTo>
                  <a:pt x="99410" y="985027"/>
                </a:lnTo>
                <a:lnTo>
                  <a:pt x="76111" y="945181"/>
                </a:lnTo>
                <a:lnTo>
                  <a:pt x="55918" y="904107"/>
                </a:lnTo>
                <a:lnTo>
                  <a:pt x="38832" y="861980"/>
                </a:lnTo>
                <a:lnTo>
                  <a:pt x="24852" y="818976"/>
                </a:lnTo>
                <a:lnTo>
                  <a:pt x="13979" y="775270"/>
                </a:lnTo>
                <a:lnTo>
                  <a:pt x="6213" y="731037"/>
                </a:lnTo>
                <a:lnTo>
                  <a:pt x="1553" y="686453"/>
                </a:lnTo>
                <a:lnTo>
                  <a:pt x="0" y="641694"/>
                </a:lnTo>
                <a:lnTo>
                  <a:pt x="1553" y="596935"/>
                </a:lnTo>
                <a:lnTo>
                  <a:pt x="6213" y="552352"/>
                </a:lnTo>
                <a:lnTo>
                  <a:pt x="13979" y="508119"/>
                </a:lnTo>
                <a:lnTo>
                  <a:pt x="24852" y="464413"/>
                </a:lnTo>
                <a:lnTo>
                  <a:pt x="38832" y="421408"/>
                </a:lnTo>
                <a:lnTo>
                  <a:pt x="55918" y="379281"/>
                </a:lnTo>
                <a:lnTo>
                  <a:pt x="76111" y="338207"/>
                </a:lnTo>
                <a:lnTo>
                  <a:pt x="99410" y="298361"/>
                </a:lnTo>
                <a:lnTo>
                  <a:pt x="125817" y="259919"/>
                </a:lnTo>
                <a:lnTo>
                  <a:pt x="155329" y="223056"/>
                </a:lnTo>
                <a:lnTo>
                  <a:pt x="187948" y="187948"/>
                </a:lnTo>
                <a:lnTo>
                  <a:pt x="223056" y="155329"/>
                </a:lnTo>
                <a:lnTo>
                  <a:pt x="259919" y="125817"/>
                </a:lnTo>
                <a:lnTo>
                  <a:pt x="298361" y="99410"/>
                </a:lnTo>
                <a:lnTo>
                  <a:pt x="338207" y="76111"/>
                </a:lnTo>
                <a:lnTo>
                  <a:pt x="379281" y="55918"/>
                </a:lnTo>
                <a:lnTo>
                  <a:pt x="421408" y="38832"/>
                </a:lnTo>
                <a:lnTo>
                  <a:pt x="464413" y="24852"/>
                </a:lnTo>
                <a:lnTo>
                  <a:pt x="508119" y="13979"/>
                </a:lnTo>
                <a:lnTo>
                  <a:pt x="552352" y="6213"/>
                </a:lnTo>
                <a:lnTo>
                  <a:pt x="596935" y="1553"/>
                </a:lnTo>
                <a:lnTo>
                  <a:pt x="641694" y="0"/>
                </a:lnTo>
                <a:lnTo>
                  <a:pt x="686453" y="1553"/>
                </a:lnTo>
                <a:lnTo>
                  <a:pt x="731037" y="6213"/>
                </a:lnTo>
                <a:lnTo>
                  <a:pt x="775270" y="13979"/>
                </a:lnTo>
                <a:lnTo>
                  <a:pt x="818976" y="24852"/>
                </a:lnTo>
                <a:lnTo>
                  <a:pt x="861980" y="38832"/>
                </a:lnTo>
                <a:lnTo>
                  <a:pt x="904107" y="55918"/>
                </a:lnTo>
                <a:lnTo>
                  <a:pt x="945181" y="76111"/>
                </a:lnTo>
                <a:lnTo>
                  <a:pt x="985027" y="99410"/>
                </a:lnTo>
                <a:lnTo>
                  <a:pt x="1023469" y="125817"/>
                </a:lnTo>
                <a:lnTo>
                  <a:pt x="1060332" y="155329"/>
                </a:lnTo>
                <a:lnTo>
                  <a:pt x="1095440" y="187948"/>
                </a:lnTo>
              </a:path>
            </a:pathLst>
          </a:custGeom>
          <a:ln w="534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7" name="object 7"/>
          <p:cNvSpPr txBox="1"/>
          <p:nvPr/>
        </p:nvSpPr>
        <p:spPr>
          <a:xfrm>
            <a:off x="5881871" y="4008164"/>
            <a:ext cx="503664" cy="259316"/>
          </a:xfrm>
          <a:prstGeom prst="rect">
            <a:avLst/>
          </a:prstGeom>
        </p:spPr>
        <p:txBody>
          <a:bodyPr vert="horz" wrap="square" lIns="0" tIns="7316" rIns="0" bIns="0" rtlCol="0">
            <a:spAutoFit/>
          </a:bodyPr>
          <a:lstStyle/>
          <a:p>
            <a:pPr marL="7701">
              <a:spcBef>
                <a:spcPts val="58"/>
              </a:spcBef>
            </a:pPr>
            <a:r>
              <a:rPr sz="1637" spc="27" dirty="0">
                <a:latin typeface="Comic Sans MS" panose="030F0702030302020204" pitchFamily="66" charset="0"/>
                <a:cs typeface="Arial"/>
              </a:rPr>
              <a:t>Book</a:t>
            </a:r>
            <a:endParaRPr sz="1637" dirty="0">
              <a:latin typeface="Comic Sans MS" panose="030F0702030302020204" pitchFamily="66" charset="0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326941" y="3759352"/>
            <a:ext cx="778601" cy="778601"/>
          </a:xfrm>
          <a:custGeom>
            <a:avLst/>
            <a:gdLst/>
            <a:ahLst/>
            <a:cxnLst/>
            <a:rect l="l" t="t" r="r" b="b"/>
            <a:pathLst>
              <a:path w="1283969" h="1283970">
                <a:moveTo>
                  <a:pt x="1095440" y="187948"/>
                </a:moveTo>
                <a:lnTo>
                  <a:pt x="1128059" y="223056"/>
                </a:lnTo>
                <a:lnTo>
                  <a:pt x="1157572" y="259919"/>
                </a:lnTo>
                <a:lnTo>
                  <a:pt x="1183978" y="298361"/>
                </a:lnTo>
                <a:lnTo>
                  <a:pt x="1207277" y="338207"/>
                </a:lnTo>
                <a:lnTo>
                  <a:pt x="1227470" y="379281"/>
                </a:lnTo>
                <a:lnTo>
                  <a:pt x="1244557" y="421408"/>
                </a:lnTo>
                <a:lnTo>
                  <a:pt x="1258536" y="464413"/>
                </a:lnTo>
                <a:lnTo>
                  <a:pt x="1269409" y="508119"/>
                </a:lnTo>
                <a:lnTo>
                  <a:pt x="1277176" y="552352"/>
                </a:lnTo>
                <a:lnTo>
                  <a:pt x="1281836" y="596935"/>
                </a:lnTo>
                <a:lnTo>
                  <a:pt x="1283389" y="641694"/>
                </a:lnTo>
                <a:lnTo>
                  <a:pt x="1281836" y="686453"/>
                </a:lnTo>
                <a:lnTo>
                  <a:pt x="1277176" y="731037"/>
                </a:lnTo>
                <a:lnTo>
                  <a:pt x="1269409" y="775270"/>
                </a:lnTo>
                <a:lnTo>
                  <a:pt x="1258536" y="818976"/>
                </a:lnTo>
                <a:lnTo>
                  <a:pt x="1244557" y="861980"/>
                </a:lnTo>
                <a:lnTo>
                  <a:pt x="1227470" y="904107"/>
                </a:lnTo>
                <a:lnTo>
                  <a:pt x="1207277" y="945181"/>
                </a:lnTo>
                <a:lnTo>
                  <a:pt x="1183978" y="985027"/>
                </a:lnTo>
                <a:lnTo>
                  <a:pt x="1157572" y="1023469"/>
                </a:lnTo>
                <a:lnTo>
                  <a:pt x="1128059" y="1060332"/>
                </a:lnTo>
                <a:lnTo>
                  <a:pt x="1095440" y="1095440"/>
                </a:lnTo>
                <a:lnTo>
                  <a:pt x="1060332" y="1128059"/>
                </a:lnTo>
                <a:lnTo>
                  <a:pt x="1023469" y="1157572"/>
                </a:lnTo>
                <a:lnTo>
                  <a:pt x="985027" y="1183978"/>
                </a:lnTo>
                <a:lnTo>
                  <a:pt x="945181" y="1207277"/>
                </a:lnTo>
                <a:lnTo>
                  <a:pt x="904107" y="1227470"/>
                </a:lnTo>
                <a:lnTo>
                  <a:pt x="861980" y="1244557"/>
                </a:lnTo>
                <a:lnTo>
                  <a:pt x="818976" y="1258536"/>
                </a:lnTo>
                <a:lnTo>
                  <a:pt x="775270" y="1269409"/>
                </a:lnTo>
                <a:lnTo>
                  <a:pt x="731037" y="1277176"/>
                </a:lnTo>
                <a:lnTo>
                  <a:pt x="686453" y="1281836"/>
                </a:lnTo>
                <a:lnTo>
                  <a:pt x="641694" y="1283389"/>
                </a:lnTo>
                <a:lnTo>
                  <a:pt x="596935" y="1281836"/>
                </a:lnTo>
                <a:lnTo>
                  <a:pt x="552352" y="1277176"/>
                </a:lnTo>
                <a:lnTo>
                  <a:pt x="508119" y="1269409"/>
                </a:lnTo>
                <a:lnTo>
                  <a:pt x="464413" y="1258536"/>
                </a:lnTo>
                <a:lnTo>
                  <a:pt x="421408" y="1244557"/>
                </a:lnTo>
                <a:lnTo>
                  <a:pt x="379281" y="1227470"/>
                </a:lnTo>
                <a:lnTo>
                  <a:pt x="338207" y="1207277"/>
                </a:lnTo>
                <a:lnTo>
                  <a:pt x="298361" y="1183978"/>
                </a:lnTo>
                <a:lnTo>
                  <a:pt x="259919" y="1157572"/>
                </a:lnTo>
                <a:lnTo>
                  <a:pt x="223056" y="1128059"/>
                </a:lnTo>
                <a:lnTo>
                  <a:pt x="187948" y="1095440"/>
                </a:lnTo>
                <a:lnTo>
                  <a:pt x="155329" y="1060332"/>
                </a:lnTo>
                <a:lnTo>
                  <a:pt x="125817" y="1023469"/>
                </a:lnTo>
                <a:lnTo>
                  <a:pt x="99410" y="985027"/>
                </a:lnTo>
                <a:lnTo>
                  <a:pt x="76111" y="945181"/>
                </a:lnTo>
                <a:lnTo>
                  <a:pt x="55918" y="904107"/>
                </a:lnTo>
                <a:lnTo>
                  <a:pt x="38832" y="861980"/>
                </a:lnTo>
                <a:lnTo>
                  <a:pt x="24852" y="818976"/>
                </a:lnTo>
                <a:lnTo>
                  <a:pt x="13979" y="775270"/>
                </a:lnTo>
                <a:lnTo>
                  <a:pt x="6213" y="731037"/>
                </a:lnTo>
                <a:lnTo>
                  <a:pt x="1553" y="686453"/>
                </a:lnTo>
                <a:lnTo>
                  <a:pt x="0" y="641694"/>
                </a:lnTo>
                <a:lnTo>
                  <a:pt x="1553" y="596935"/>
                </a:lnTo>
                <a:lnTo>
                  <a:pt x="6213" y="552352"/>
                </a:lnTo>
                <a:lnTo>
                  <a:pt x="13979" y="508119"/>
                </a:lnTo>
                <a:lnTo>
                  <a:pt x="24852" y="464413"/>
                </a:lnTo>
                <a:lnTo>
                  <a:pt x="38832" y="421408"/>
                </a:lnTo>
                <a:lnTo>
                  <a:pt x="55918" y="379281"/>
                </a:lnTo>
                <a:lnTo>
                  <a:pt x="76111" y="338207"/>
                </a:lnTo>
                <a:lnTo>
                  <a:pt x="99410" y="298361"/>
                </a:lnTo>
                <a:lnTo>
                  <a:pt x="125817" y="259919"/>
                </a:lnTo>
                <a:lnTo>
                  <a:pt x="155329" y="223056"/>
                </a:lnTo>
                <a:lnTo>
                  <a:pt x="187948" y="187948"/>
                </a:lnTo>
                <a:lnTo>
                  <a:pt x="223056" y="155329"/>
                </a:lnTo>
                <a:lnTo>
                  <a:pt x="259919" y="125817"/>
                </a:lnTo>
                <a:lnTo>
                  <a:pt x="298361" y="99410"/>
                </a:lnTo>
                <a:lnTo>
                  <a:pt x="338207" y="76111"/>
                </a:lnTo>
                <a:lnTo>
                  <a:pt x="379281" y="55918"/>
                </a:lnTo>
                <a:lnTo>
                  <a:pt x="421408" y="38832"/>
                </a:lnTo>
                <a:lnTo>
                  <a:pt x="464413" y="24852"/>
                </a:lnTo>
                <a:lnTo>
                  <a:pt x="508119" y="13979"/>
                </a:lnTo>
                <a:lnTo>
                  <a:pt x="552352" y="6213"/>
                </a:lnTo>
                <a:lnTo>
                  <a:pt x="596935" y="1553"/>
                </a:lnTo>
                <a:lnTo>
                  <a:pt x="641694" y="0"/>
                </a:lnTo>
                <a:lnTo>
                  <a:pt x="686453" y="1553"/>
                </a:lnTo>
                <a:lnTo>
                  <a:pt x="731037" y="6213"/>
                </a:lnTo>
                <a:lnTo>
                  <a:pt x="775270" y="13979"/>
                </a:lnTo>
                <a:lnTo>
                  <a:pt x="818976" y="24852"/>
                </a:lnTo>
                <a:lnTo>
                  <a:pt x="861980" y="38832"/>
                </a:lnTo>
                <a:lnTo>
                  <a:pt x="904107" y="55918"/>
                </a:lnTo>
                <a:lnTo>
                  <a:pt x="945181" y="76111"/>
                </a:lnTo>
                <a:lnTo>
                  <a:pt x="985027" y="99410"/>
                </a:lnTo>
                <a:lnTo>
                  <a:pt x="1023469" y="125817"/>
                </a:lnTo>
                <a:lnTo>
                  <a:pt x="1060332" y="155329"/>
                </a:lnTo>
                <a:lnTo>
                  <a:pt x="1095440" y="187948"/>
                </a:lnTo>
              </a:path>
            </a:pathLst>
          </a:custGeom>
          <a:ln w="534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9" name="object 9"/>
          <p:cNvSpPr txBox="1"/>
          <p:nvPr/>
        </p:nvSpPr>
        <p:spPr>
          <a:xfrm>
            <a:off x="7644960" y="4008164"/>
            <a:ext cx="338961" cy="259316"/>
          </a:xfrm>
          <a:prstGeom prst="rect">
            <a:avLst/>
          </a:prstGeom>
        </p:spPr>
        <p:txBody>
          <a:bodyPr vert="horz" wrap="square" lIns="0" tIns="7316" rIns="0" bIns="0" rtlCol="0">
            <a:spAutoFit/>
          </a:bodyPr>
          <a:lstStyle/>
          <a:p>
            <a:pPr marL="7701">
              <a:spcBef>
                <a:spcPts val="58"/>
              </a:spcBef>
            </a:pPr>
            <a:r>
              <a:rPr sz="1637" spc="42" dirty="0">
                <a:latin typeface="Comic Sans MS" panose="030F0702030302020204" pitchFamily="66" charset="0"/>
                <a:cs typeface="Arial"/>
              </a:rPr>
              <a:t>tf</a:t>
            </a:r>
            <a:endParaRPr sz="1637" dirty="0">
              <a:latin typeface="Comic Sans MS" panose="030F0702030302020204" pitchFamily="66" charset="0"/>
              <a:cs typeface="Arial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3838334" y="2570489"/>
            <a:ext cx="3702011" cy="2669653"/>
            <a:chOff x="6328991" y="4238926"/>
            <a:chExt cx="6104890" cy="4402455"/>
          </a:xfrm>
        </p:grpSpPr>
        <p:sp>
          <p:nvSpPr>
            <p:cNvPr id="11" name="object 11"/>
            <p:cNvSpPr/>
            <p:nvPr/>
          </p:nvSpPr>
          <p:spPr>
            <a:xfrm>
              <a:off x="6339786" y="4534182"/>
              <a:ext cx="5729605" cy="1759585"/>
            </a:xfrm>
            <a:custGeom>
              <a:avLst/>
              <a:gdLst/>
              <a:ahLst/>
              <a:cxnLst/>
              <a:rect l="l" t="t" r="r" b="b"/>
              <a:pathLst>
                <a:path w="5729605" h="1759585">
                  <a:moveTo>
                    <a:pt x="5729336" y="1759451"/>
                  </a:moveTo>
                  <a:lnTo>
                    <a:pt x="5697992" y="1734920"/>
                  </a:lnTo>
                  <a:lnTo>
                    <a:pt x="5666060" y="1710067"/>
                  </a:lnTo>
                  <a:lnTo>
                    <a:pt x="5633550" y="1684909"/>
                  </a:lnTo>
                  <a:lnTo>
                    <a:pt x="5600472" y="1659460"/>
                  </a:lnTo>
                  <a:lnTo>
                    <a:pt x="5566837" y="1633734"/>
                  </a:lnTo>
                  <a:lnTo>
                    <a:pt x="5532654" y="1607747"/>
                  </a:lnTo>
                  <a:lnTo>
                    <a:pt x="5497934" y="1581514"/>
                  </a:lnTo>
                  <a:lnTo>
                    <a:pt x="5462687" y="1555049"/>
                  </a:lnTo>
                  <a:lnTo>
                    <a:pt x="5426923" y="1528367"/>
                  </a:lnTo>
                  <a:lnTo>
                    <a:pt x="5390652" y="1501484"/>
                  </a:lnTo>
                  <a:lnTo>
                    <a:pt x="5353886" y="1474414"/>
                  </a:lnTo>
                  <a:lnTo>
                    <a:pt x="5316633" y="1447172"/>
                  </a:lnTo>
                  <a:lnTo>
                    <a:pt x="5278904" y="1419773"/>
                  </a:lnTo>
                  <a:lnTo>
                    <a:pt x="5240710" y="1392231"/>
                  </a:lnTo>
                  <a:lnTo>
                    <a:pt x="5202060" y="1364563"/>
                  </a:lnTo>
                  <a:lnTo>
                    <a:pt x="5162965" y="1336782"/>
                  </a:lnTo>
                  <a:lnTo>
                    <a:pt x="5123435" y="1308904"/>
                  </a:lnTo>
                  <a:lnTo>
                    <a:pt x="5083481" y="1280943"/>
                  </a:lnTo>
                  <a:lnTo>
                    <a:pt x="5043112" y="1252915"/>
                  </a:lnTo>
                  <a:lnTo>
                    <a:pt x="5002338" y="1224834"/>
                  </a:lnTo>
                  <a:lnTo>
                    <a:pt x="4961171" y="1196716"/>
                  </a:lnTo>
                  <a:lnTo>
                    <a:pt x="4919620" y="1168574"/>
                  </a:lnTo>
                  <a:lnTo>
                    <a:pt x="4877695" y="1140424"/>
                  </a:lnTo>
                  <a:lnTo>
                    <a:pt x="4835407" y="1112282"/>
                  </a:lnTo>
                  <a:lnTo>
                    <a:pt x="4792765" y="1084161"/>
                  </a:lnTo>
                  <a:lnTo>
                    <a:pt x="4749781" y="1056077"/>
                  </a:lnTo>
                  <a:lnTo>
                    <a:pt x="4706464" y="1028044"/>
                  </a:lnTo>
                  <a:lnTo>
                    <a:pt x="4662824" y="1000078"/>
                  </a:lnTo>
                  <a:lnTo>
                    <a:pt x="4618872" y="972193"/>
                  </a:lnTo>
                  <a:lnTo>
                    <a:pt x="4574618" y="944405"/>
                  </a:lnTo>
                  <a:lnTo>
                    <a:pt x="4530072" y="916728"/>
                  </a:lnTo>
                  <a:lnTo>
                    <a:pt x="4485245" y="889177"/>
                  </a:lnTo>
                  <a:lnTo>
                    <a:pt x="4440146" y="861767"/>
                  </a:lnTo>
                  <a:lnTo>
                    <a:pt x="4394787" y="834513"/>
                  </a:lnTo>
                  <a:lnTo>
                    <a:pt x="4349176" y="807430"/>
                  </a:lnTo>
                  <a:lnTo>
                    <a:pt x="4303324" y="780533"/>
                  </a:lnTo>
                  <a:lnTo>
                    <a:pt x="4257242" y="753836"/>
                  </a:lnTo>
                  <a:lnTo>
                    <a:pt x="4210940" y="727355"/>
                  </a:lnTo>
                  <a:lnTo>
                    <a:pt x="4164428" y="701105"/>
                  </a:lnTo>
                  <a:lnTo>
                    <a:pt x="4117716" y="675099"/>
                  </a:lnTo>
                  <a:lnTo>
                    <a:pt x="4070814" y="649354"/>
                  </a:lnTo>
                  <a:lnTo>
                    <a:pt x="4023733" y="623884"/>
                  </a:lnTo>
                  <a:lnTo>
                    <a:pt x="3976483" y="598704"/>
                  </a:lnTo>
                  <a:lnTo>
                    <a:pt x="3929074" y="573830"/>
                  </a:lnTo>
                  <a:lnTo>
                    <a:pt x="3881516" y="549275"/>
                  </a:lnTo>
                  <a:lnTo>
                    <a:pt x="3833820" y="525055"/>
                  </a:lnTo>
                  <a:lnTo>
                    <a:pt x="3785995" y="501184"/>
                  </a:lnTo>
                  <a:lnTo>
                    <a:pt x="3738053" y="477678"/>
                  </a:lnTo>
                  <a:lnTo>
                    <a:pt x="3690002" y="454552"/>
                  </a:lnTo>
                  <a:lnTo>
                    <a:pt x="3641854" y="431820"/>
                  </a:lnTo>
                  <a:lnTo>
                    <a:pt x="3593619" y="409497"/>
                  </a:lnTo>
                  <a:lnTo>
                    <a:pt x="3545307" y="387598"/>
                  </a:lnTo>
                  <a:lnTo>
                    <a:pt x="3496928" y="366139"/>
                  </a:lnTo>
                  <a:lnTo>
                    <a:pt x="3448492" y="345133"/>
                  </a:lnTo>
                  <a:lnTo>
                    <a:pt x="3400009" y="324597"/>
                  </a:lnTo>
                  <a:lnTo>
                    <a:pt x="3351491" y="304544"/>
                  </a:lnTo>
                  <a:lnTo>
                    <a:pt x="3302946" y="284990"/>
                  </a:lnTo>
                  <a:lnTo>
                    <a:pt x="3254386" y="265950"/>
                  </a:lnTo>
                  <a:lnTo>
                    <a:pt x="3205820" y="247438"/>
                  </a:lnTo>
                  <a:lnTo>
                    <a:pt x="3157259" y="229469"/>
                  </a:lnTo>
                  <a:lnTo>
                    <a:pt x="3108712" y="212059"/>
                  </a:lnTo>
                  <a:lnTo>
                    <a:pt x="3060191" y="195222"/>
                  </a:lnTo>
                  <a:lnTo>
                    <a:pt x="3011705" y="178973"/>
                  </a:lnTo>
                  <a:lnTo>
                    <a:pt x="2963265" y="163328"/>
                  </a:lnTo>
                  <a:lnTo>
                    <a:pt x="2914880" y="148300"/>
                  </a:lnTo>
                  <a:lnTo>
                    <a:pt x="2866562" y="133905"/>
                  </a:lnTo>
                  <a:lnTo>
                    <a:pt x="2818319" y="120158"/>
                  </a:lnTo>
                  <a:lnTo>
                    <a:pt x="2770163" y="107073"/>
                  </a:lnTo>
                  <a:lnTo>
                    <a:pt x="2722104" y="94666"/>
                  </a:lnTo>
                  <a:lnTo>
                    <a:pt x="2674152" y="82951"/>
                  </a:lnTo>
                  <a:lnTo>
                    <a:pt x="2626317" y="71944"/>
                  </a:lnTo>
                  <a:lnTo>
                    <a:pt x="2578609" y="61659"/>
                  </a:lnTo>
                  <a:lnTo>
                    <a:pt x="2531039" y="52111"/>
                  </a:lnTo>
                  <a:lnTo>
                    <a:pt x="2483617" y="43315"/>
                  </a:lnTo>
                  <a:lnTo>
                    <a:pt x="2436352" y="35287"/>
                  </a:lnTo>
                  <a:lnTo>
                    <a:pt x="2389256" y="28040"/>
                  </a:lnTo>
                  <a:lnTo>
                    <a:pt x="2342338" y="21589"/>
                  </a:lnTo>
                  <a:lnTo>
                    <a:pt x="2295610" y="15951"/>
                  </a:lnTo>
                  <a:lnTo>
                    <a:pt x="2249080" y="11139"/>
                  </a:lnTo>
                  <a:lnTo>
                    <a:pt x="2202759" y="7168"/>
                  </a:lnTo>
                  <a:lnTo>
                    <a:pt x="2156657" y="4054"/>
                  </a:lnTo>
                  <a:lnTo>
                    <a:pt x="2110785" y="1812"/>
                  </a:lnTo>
                  <a:lnTo>
                    <a:pt x="2065153" y="455"/>
                  </a:lnTo>
                  <a:lnTo>
                    <a:pt x="2019771" y="0"/>
                  </a:lnTo>
                  <a:lnTo>
                    <a:pt x="1960188" y="802"/>
                  </a:lnTo>
                  <a:lnTo>
                    <a:pt x="1901666" y="3186"/>
                  </a:lnTo>
                  <a:lnTo>
                    <a:pt x="1844196" y="7117"/>
                  </a:lnTo>
                  <a:lnTo>
                    <a:pt x="1787769" y="12559"/>
                  </a:lnTo>
                  <a:lnTo>
                    <a:pt x="1732376" y="19478"/>
                  </a:lnTo>
                  <a:lnTo>
                    <a:pt x="1678008" y="27839"/>
                  </a:lnTo>
                  <a:lnTo>
                    <a:pt x="1624655" y="37607"/>
                  </a:lnTo>
                  <a:lnTo>
                    <a:pt x="1572309" y="48746"/>
                  </a:lnTo>
                  <a:lnTo>
                    <a:pt x="1520961" y="61223"/>
                  </a:lnTo>
                  <a:lnTo>
                    <a:pt x="1470601" y="75002"/>
                  </a:lnTo>
                  <a:lnTo>
                    <a:pt x="1421221" y="90048"/>
                  </a:lnTo>
                  <a:lnTo>
                    <a:pt x="1372811" y="106326"/>
                  </a:lnTo>
                  <a:lnTo>
                    <a:pt x="1325362" y="123801"/>
                  </a:lnTo>
                  <a:lnTo>
                    <a:pt x="1278865" y="142439"/>
                  </a:lnTo>
                  <a:lnTo>
                    <a:pt x="1233312" y="162204"/>
                  </a:lnTo>
                  <a:lnTo>
                    <a:pt x="1188692" y="183061"/>
                  </a:lnTo>
                  <a:lnTo>
                    <a:pt x="1144997" y="204976"/>
                  </a:lnTo>
                  <a:lnTo>
                    <a:pt x="1102218" y="227914"/>
                  </a:lnTo>
                  <a:lnTo>
                    <a:pt x="1060345" y="251839"/>
                  </a:lnTo>
                  <a:lnTo>
                    <a:pt x="1019370" y="276716"/>
                  </a:lnTo>
                  <a:lnTo>
                    <a:pt x="979283" y="302512"/>
                  </a:lnTo>
                  <a:lnTo>
                    <a:pt x="940076" y="329190"/>
                  </a:lnTo>
                  <a:lnTo>
                    <a:pt x="901739" y="356717"/>
                  </a:lnTo>
                  <a:lnTo>
                    <a:pt x="864264" y="385056"/>
                  </a:lnTo>
                  <a:lnTo>
                    <a:pt x="827640" y="414173"/>
                  </a:lnTo>
                  <a:lnTo>
                    <a:pt x="791860" y="444033"/>
                  </a:lnTo>
                  <a:lnTo>
                    <a:pt x="756913" y="474601"/>
                  </a:lnTo>
                  <a:lnTo>
                    <a:pt x="722791" y="505843"/>
                  </a:lnTo>
                  <a:lnTo>
                    <a:pt x="689485" y="537722"/>
                  </a:lnTo>
                  <a:lnTo>
                    <a:pt x="656986" y="570205"/>
                  </a:lnTo>
                  <a:lnTo>
                    <a:pt x="625284" y="603257"/>
                  </a:lnTo>
                  <a:lnTo>
                    <a:pt x="594370" y="636842"/>
                  </a:lnTo>
                  <a:lnTo>
                    <a:pt x="564236" y="670925"/>
                  </a:lnTo>
                  <a:lnTo>
                    <a:pt x="534873" y="705472"/>
                  </a:lnTo>
                  <a:lnTo>
                    <a:pt x="506270" y="740447"/>
                  </a:lnTo>
                  <a:lnTo>
                    <a:pt x="478420" y="775816"/>
                  </a:lnTo>
                  <a:lnTo>
                    <a:pt x="451312" y="811544"/>
                  </a:lnTo>
                  <a:lnTo>
                    <a:pt x="424939" y="847596"/>
                  </a:lnTo>
                  <a:lnTo>
                    <a:pt x="399290" y="883936"/>
                  </a:lnTo>
                  <a:lnTo>
                    <a:pt x="374357" y="920531"/>
                  </a:lnTo>
                  <a:lnTo>
                    <a:pt x="350131" y="957344"/>
                  </a:lnTo>
                  <a:lnTo>
                    <a:pt x="326602" y="994341"/>
                  </a:lnTo>
                  <a:lnTo>
                    <a:pt x="303762" y="1031488"/>
                  </a:lnTo>
                  <a:lnTo>
                    <a:pt x="281601" y="1068749"/>
                  </a:lnTo>
                  <a:lnTo>
                    <a:pt x="260110" y="1106089"/>
                  </a:lnTo>
                  <a:lnTo>
                    <a:pt x="239281" y="1143473"/>
                  </a:lnTo>
                  <a:lnTo>
                    <a:pt x="219103" y="1180866"/>
                  </a:lnTo>
                  <a:lnTo>
                    <a:pt x="199569" y="1218234"/>
                  </a:lnTo>
                  <a:lnTo>
                    <a:pt x="180668" y="1255542"/>
                  </a:lnTo>
                  <a:lnTo>
                    <a:pt x="162393" y="1292754"/>
                  </a:lnTo>
                  <a:lnTo>
                    <a:pt x="144733" y="1329835"/>
                  </a:lnTo>
                  <a:lnTo>
                    <a:pt x="127680" y="1366752"/>
                  </a:lnTo>
                  <a:lnTo>
                    <a:pt x="111224" y="1403468"/>
                  </a:lnTo>
                  <a:lnTo>
                    <a:pt x="95357" y="1439948"/>
                  </a:lnTo>
                  <a:lnTo>
                    <a:pt x="80069" y="1476159"/>
                  </a:lnTo>
                  <a:lnTo>
                    <a:pt x="65351" y="1512065"/>
                  </a:lnTo>
                  <a:lnTo>
                    <a:pt x="51195" y="1547630"/>
                  </a:lnTo>
                  <a:lnTo>
                    <a:pt x="24529" y="1617601"/>
                  </a:lnTo>
                  <a:lnTo>
                    <a:pt x="12002" y="1651937"/>
                  </a:lnTo>
                  <a:lnTo>
                    <a:pt x="0" y="1685793"/>
                  </a:lnTo>
                </a:path>
              </a:pathLst>
            </a:custGeom>
            <a:ln w="2138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018399" y="6232702"/>
              <a:ext cx="195218" cy="178194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10679614" y="6424881"/>
              <a:ext cx="1259840" cy="113030"/>
            </a:xfrm>
            <a:custGeom>
              <a:avLst/>
              <a:gdLst/>
              <a:ahLst/>
              <a:cxnLst/>
              <a:rect l="l" t="t" r="r" b="b"/>
              <a:pathLst>
                <a:path w="1259840" h="113029">
                  <a:moveTo>
                    <a:pt x="1259826" y="83077"/>
                  </a:moveTo>
                  <a:lnTo>
                    <a:pt x="1213529" y="71183"/>
                  </a:lnTo>
                  <a:lnTo>
                    <a:pt x="1166411" y="59965"/>
                  </a:lnTo>
                  <a:lnTo>
                    <a:pt x="1118519" y="49492"/>
                  </a:lnTo>
                  <a:lnTo>
                    <a:pt x="1069897" y="39832"/>
                  </a:lnTo>
                  <a:lnTo>
                    <a:pt x="1020591" y="31053"/>
                  </a:lnTo>
                  <a:lnTo>
                    <a:pt x="970645" y="23224"/>
                  </a:lnTo>
                  <a:lnTo>
                    <a:pt x="920104" y="16412"/>
                  </a:lnTo>
                  <a:lnTo>
                    <a:pt x="869014" y="10685"/>
                  </a:lnTo>
                  <a:lnTo>
                    <a:pt x="817419" y="6112"/>
                  </a:lnTo>
                  <a:lnTo>
                    <a:pt x="765365" y="2762"/>
                  </a:lnTo>
                  <a:lnTo>
                    <a:pt x="712896" y="701"/>
                  </a:lnTo>
                  <a:lnTo>
                    <a:pt x="660058" y="0"/>
                  </a:lnTo>
                  <a:lnTo>
                    <a:pt x="602276" y="848"/>
                  </a:lnTo>
                  <a:lnTo>
                    <a:pt x="545568" y="3331"/>
                  </a:lnTo>
                  <a:lnTo>
                    <a:pt x="489961" y="7360"/>
                  </a:lnTo>
                  <a:lnTo>
                    <a:pt x="435479" y="12842"/>
                  </a:lnTo>
                  <a:lnTo>
                    <a:pt x="382148" y="19688"/>
                  </a:lnTo>
                  <a:lnTo>
                    <a:pt x="329995" y="27806"/>
                  </a:lnTo>
                  <a:lnTo>
                    <a:pt x="279043" y="37106"/>
                  </a:lnTo>
                  <a:lnTo>
                    <a:pt x="229319" y="47497"/>
                  </a:lnTo>
                  <a:lnTo>
                    <a:pt x="180847" y="58888"/>
                  </a:lnTo>
                  <a:lnTo>
                    <a:pt x="133654" y="71189"/>
                  </a:lnTo>
                  <a:lnTo>
                    <a:pt x="87765" y="84309"/>
                  </a:lnTo>
                  <a:lnTo>
                    <a:pt x="43205" y="98156"/>
                  </a:lnTo>
                  <a:lnTo>
                    <a:pt x="0" y="112640"/>
                  </a:lnTo>
                </a:path>
              </a:pathLst>
            </a:custGeom>
            <a:ln w="2138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909951" y="6435897"/>
              <a:ext cx="203795" cy="144111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10471680" y="7408009"/>
              <a:ext cx="1951355" cy="912494"/>
            </a:xfrm>
            <a:custGeom>
              <a:avLst/>
              <a:gdLst/>
              <a:ahLst/>
              <a:cxnLst/>
              <a:rect l="l" t="t" r="r" b="b"/>
              <a:pathLst>
                <a:path w="1951354" h="912495">
                  <a:moveTo>
                    <a:pt x="0" y="207354"/>
                  </a:moveTo>
                  <a:lnTo>
                    <a:pt x="27155" y="252021"/>
                  </a:lnTo>
                  <a:lnTo>
                    <a:pt x="55194" y="296429"/>
                  </a:lnTo>
                  <a:lnTo>
                    <a:pt x="84103" y="340432"/>
                  </a:lnTo>
                  <a:lnTo>
                    <a:pt x="113871" y="383885"/>
                  </a:lnTo>
                  <a:lnTo>
                    <a:pt x="144486" y="426641"/>
                  </a:lnTo>
                  <a:lnTo>
                    <a:pt x="175937" y="468555"/>
                  </a:lnTo>
                  <a:lnTo>
                    <a:pt x="208211" y="509480"/>
                  </a:lnTo>
                  <a:lnTo>
                    <a:pt x="241296" y="549270"/>
                  </a:lnTo>
                  <a:lnTo>
                    <a:pt x="275181" y="587781"/>
                  </a:lnTo>
                  <a:lnTo>
                    <a:pt x="309855" y="624864"/>
                  </a:lnTo>
                  <a:lnTo>
                    <a:pt x="345304" y="660375"/>
                  </a:lnTo>
                  <a:lnTo>
                    <a:pt x="381517" y="694168"/>
                  </a:lnTo>
                  <a:lnTo>
                    <a:pt x="418483" y="726096"/>
                  </a:lnTo>
                  <a:lnTo>
                    <a:pt x="456189" y="756014"/>
                  </a:lnTo>
                  <a:lnTo>
                    <a:pt x="494624" y="783775"/>
                  </a:lnTo>
                  <a:lnTo>
                    <a:pt x="533776" y="809234"/>
                  </a:lnTo>
                  <a:lnTo>
                    <a:pt x="573633" y="832244"/>
                  </a:lnTo>
                  <a:lnTo>
                    <a:pt x="614183" y="852660"/>
                  </a:lnTo>
                  <a:lnTo>
                    <a:pt x="655414" y="870336"/>
                  </a:lnTo>
                  <a:lnTo>
                    <a:pt x="697315" y="885125"/>
                  </a:lnTo>
                  <a:lnTo>
                    <a:pt x="739874" y="896882"/>
                  </a:lnTo>
                  <a:lnTo>
                    <a:pt x="783078" y="905461"/>
                  </a:lnTo>
                  <a:lnTo>
                    <a:pt x="826916" y="910715"/>
                  </a:lnTo>
                  <a:lnTo>
                    <a:pt x="871377" y="912499"/>
                  </a:lnTo>
                  <a:lnTo>
                    <a:pt x="912661" y="910972"/>
                  </a:lnTo>
                  <a:lnTo>
                    <a:pt x="953720" y="906470"/>
                  </a:lnTo>
                  <a:lnTo>
                    <a:pt x="994531" y="899107"/>
                  </a:lnTo>
                  <a:lnTo>
                    <a:pt x="1035075" y="888999"/>
                  </a:lnTo>
                  <a:lnTo>
                    <a:pt x="1075328" y="876261"/>
                  </a:lnTo>
                  <a:lnTo>
                    <a:pt x="1115271" y="861008"/>
                  </a:lnTo>
                  <a:lnTo>
                    <a:pt x="1154882" y="843357"/>
                  </a:lnTo>
                  <a:lnTo>
                    <a:pt x="1194140" y="823422"/>
                  </a:lnTo>
                  <a:lnTo>
                    <a:pt x="1233024" y="801318"/>
                  </a:lnTo>
                  <a:lnTo>
                    <a:pt x="1271512" y="777162"/>
                  </a:lnTo>
                  <a:lnTo>
                    <a:pt x="1309583" y="751068"/>
                  </a:lnTo>
                  <a:lnTo>
                    <a:pt x="1347217" y="723152"/>
                  </a:lnTo>
                  <a:lnTo>
                    <a:pt x="1384392" y="693530"/>
                  </a:lnTo>
                  <a:lnTo>
                    <a:pt x="1421087" y="662316"/>
                  </a:lnTo>
                  <a:lnTo>
                    <a:pt x="1457280" y="629625"/>
                  </a:lnTo>
                  <a:lnTo>
                    <a:pt x="1492950" y="595575"/>
                  </a:lnTo>
                  <a:lnTo>
                    <a:pt x="1528077" y="560279"/>
                  </a:lnTo>
                  <a:lnTo>
                    <a:pt x="1562639" y="523853"/>
                  </a:lnTo>
                  <a:lnTo>
                    <a:pt x="1596615" y="486413"/>
                  </a:lnTo>
                  <a:lnTo>
                    <a:pt x="1629983" y="448073"/>
                  </a:lnTo>
                  <a:lnTo>
                    <a:pt x="1662723" y="408950"/>
                  </a:lnTo>
                  <a:lnTo>
                    <a:pt x="1694813" y="369159"/>
                  </a:lnTo>
                  <a:lnTo>
                    <a:pt x="1726232" y="328815"/>
                  </a:lnTo>
                  <a:lnTo>
                    <a:pt x="1756959" y="288033"/>
                  </a:lnTo>
                  <a:lnTo>
                    <a:pt x="1786973" y="246929"/>
                  </a:lnTo>
                  <a:lnTo>
                    <a:pt x="1816253" y="205618"/>
                  </a:lnTo>
                  <a:lnTo>
                    <a:pt x="1844776" y="164215"/>
                  </a:lnTo>
                  <a:lnTo>
                    <a:pt x="1872523" y="122837"/>
                  </a:lnTo>
                  <a:lnTo>
                    <a:pt x="1899472" y="81598"/>
                  </a:lnTo>
                  <a:lnTo>
                    <a:pt x="1925602" y="40614"/>
                  </a:lnTo>
                  <a:lnTo>
                    <a:pt x="1950892" y="0"/>
                  </a:lnTo>
                </a:path>
              </a:pathLst>
            </a:custGeom>
            <a:ln w="2138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377727" y="7455191"/>
              <a:ext cx="160714" cy="202107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6677154" y="5986932"/>
              <a:ext cx="2679700" cy="450850"/>
            </a:xfrm>
            <a:custGeom>
              <a:avLst/>
              <a:gdLst/>
              <a:ahLst/>
              <a:cxnLst/>
              <a:rect l="l" t="t" r="r" b="b"/>
              <a:pathLst>
                <a:path w="2679700" h="450850">
                  <a:moveTo>
                    <a:pt x="2679354" y="338775"/>
                  </a:moveTo>
                  <a:lnTo>
                    <a:pt x="2638698" y="318068"/>
                  </a:lnTo>
                  <a:lnTo>
                    <a:pt x="2597226" y="297602"/>
                  </a:lnTo>
                  <a:lnTo>
                    <a:pt x="2554957" y="277424"/>
                  </a:lnTo>
                  <a:lnTo>
                    <a:pt x="2511910" y="257581"/>
                  </a:lnTo>
                  <a:lnTo>
                    <a:pt x="2468105" y="238120"/>
                  </a:lnTo>
                  <a:lnTo>
                    <a:pt x="2423561" y="219086"/>
                  </a:lnTo>
                  <a:lnTo>
                    <a:pt x="2378297" y="200527"/>
                  </a:lnTo>
                  <a:lnTo>
                    <a:pt x="2332334" y="182489"/>
                  </a:lnTo>
                  <a:lnTo>
                    <a:pt x="2285691" y="165019"/>
                  </a:lnTo>
                  <a:lnTo>
                    <a:pt x="2238386" y="148163"/>
                  </a:lnTo>
                  <a:lnTo>
                    <a:pt x="2190441" y="131968"/>
                  </a:lnTo>
                  <a:lnTo>
                    <a:pt x="2141873" y="116480"/>
                  </a:lnTo>
                  <a:lnTo>
                    <a:pt x="2092702" y="101746"/>
                  </a:lnTo>
                  <a:lnTo>
                    <a:pt x="2042949" y="87812"/>
                  </a:lnTo>
                  <a:lnTo>
                    <a:pt x="1992632" y="74726"/>
                  </a:lnTo>
                  <a:lnTo>
                    <a:pt x="1941771" y="62533"/>
                  </a:lnTo>
                  <a:lnTo>
                    <a:pt x="1890385" y="51280"/>
                  </a:lnTo>
                  <a:lnTo>
                    <a:pt x="1838494" y="41014"/>
                  </a:lnTo>
                  <a:lnTo>
                    <a:pt x="1786117" y="31782"/>
                  </a:lnTo>
                  <a:lnTo>
                    <a:pt x="1733273" y="23629"/>
                  </a:lnTo>
                  <a:lnTo>
                    <a:pt x="1679983" y="16603"/>
                  </a:lnTo>
                  <a:lnTo>
                    <a:pt x="1626266" y="10750"/>
                  </a:lnTo>
                  <a:lnTo>
                    <a:pt x="1572140" y="6116"/>
                  </a:lnTo>
                  <a:lnTo>
                    <a:pt x="1517626" y="2749"/>
                  </a:lnTo>
                  <a:lnTo>
                    <a:pt x="1462743" y="695"/>
                  </a:lnTo>
                  <a:lnTo>
                    <a:pt x="1407511" y="0"/>
                  </a:lnTo>
                  <a:lnTo>
                    <a:pt x="1350024" y="755"/>
                  </a:lnTo>
                  <a:lnTo>
                    <a:pt x="1293132" y="2987"/>
                  </a:lnTo>
                  <a:lnTo>
                    <a:pt x="1236848" y="6643"/>
                  </a:lnTo>
                  <a:lnTo>
                    <a:pt x="1181187" y="11669"/>
                  </a:lnTo>
                  <a:lnTo>
                    <a:pt x="1126163" y="18013"/>
                  </a:lnTo>
                  <a:lnTo>
                    <a:pt x="1071792" y="25623"/>
                  </a:lnTo>
                  <a:lnTo>
                    <a:pt x="1018086" y="34444"/>
                  </a:lnTo>
                  <a:lnTo>
                    <a:pt x="965061" y="44425"/>
                  </a:lnTo>
                  <a:lnTo>
                    <a:pt x="912732" y="55512"/>
                  </a:lnTo>
                  <a:lnTo>
                    <a:pt x="861112" y="67653"/>
                  </a:lnTo>
                  <a:lnTo>
                    <a:pt x="810216" y="80795"/>
                  </a:lnTo>
                  <a:lnTo>
                    <a:pt x="760058" y="94885"/>
                  </a:lnTo>
                  <a:lnTo>
                    <a:pt x="710654" y="109870"/>
                  </a:lnTo>
                  <a:lnTo>
                    <a:pt x="662017" y="125698"/>
                  </a:lnTo>
                  <a:lnTo>
                    <a:pt x="614162" y="142315"/>
                  </a:lnTo>
                  <a:lnTo>
                    <a:pt x="567104" y="159669"/>
                  </a:lnTo>
                  <a:lnTo>
                    <a:pt x="520856" y="177707"/>
                  </a:lnTo>
                  <a:lnTo>
                    <a:pt x="475434" y="196376"/>
                  </a:lnTo>
                  <a:lnTo>
                    <a:pt x="430851" y="215623"/>
                  </a:lnTo>
                  <a:lnTo>
                    <a:pt x="387122" y="235396"/>
                  </a:lnTo>
                  <a:lnTo>
                    <a:pt x="344263" y="255641"/>
                  </a:lnTo>
                  <a:lnTo>
                    <a:pt x="302286" y="276306"/>
                  </a:lnTo>
                  <a:lnTo>
                    <a:pt x="261207" y="297339"/>
                  </a:lnTo>
                  <a:lnTo>
                    <a:pt x="221040" y="318685"/>
                  </a:lnTo>
                  <a:lnTo>
                    <a:pt x="181799" y="340293"/>
                  </a:lnTo>
                  <a:lnTo>
                    <a:pt x="143500" y="362109"/>
                  </a:lnTo>
                  <a:lnTo>
                    <a:pt x="106155" y="384081"/>
                  </a:lnTo>
                  <a:lnTo>
                    <a:pt x="69781" y="406155"/>
                  </a:lnTo>
                  <a:lnTo>
                    <a:pt x="34391" y="428280"/>
                  </a:lnTo>
                  <a:lnTo>
                    <a:pt x="0" y="450402"/>
                  </a:lnTo>
                </a:path>
              </a:pathLst>
            </a:custGeom>
            <a:ln w="427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8" name="object 18"/>
            <p:cNvSpPr/>
            <p:nvPr/>
          </p:nvSpPr>
          <p:spPr>
            <a:xfrm>
              <a:off x="9318645" y="6258640"/>
              <a:ext cx="217170" cy="168275"/>
            </a:xfrm>
            <a:custGeom>
              <a:avLst/>
              <a:gdLst/>
              <a:ahLst/>
              <a:cxnLst/>
              <a:rect l="l" t="t" r="r" b="b"/>
              <a:pathLst>
                <a:path w="217170" h="168275">
                  <a:moveTo>
                    <a:pt x="75687" y="0"/>
                  </a:moveTo>
                  <a:lnTo>
                    <a:pt x="0" y="134121"/>
                  </a:lnTo>
                  <a:lnTo>
                    <a:pt x="216676" y="167980"/>
                  </a:lnTo>
                  <a:lnTo>
                    <a:pt x="7568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9" name="object 19"/>
            <p:cNvSpPr/>
            <p:nvPr/>
          </p:nvSpPr>
          <p:spPr>
            <a:xfrm>
              <a:off x="9318646" y="6258636"/>
              <a:ext cx="217170" cy="168275"/>
            </a:xfrm>
            <a:custGeom>
              <a:avLst/>
              <a:gdLst/>
              <a:ahLst/>
              <a:cxnLst/>
              <a:rect l="l" t="t" r="r" b="b"/>
              <a:pathLst>
                <a:path w="217170" h="168275">
                  <a:moveTo>
                    <a:pt x="216676" y="167982"/>
                  </a:moveTo>
                  <a:lnTo>
                    <a:pt x="75689" y="0"/>
                  </a:lnTo>
                  <a:lnTo>
                    <a:pt x="0" y="134124"/>
                  </a:lnTo>
                  <a:lnTo>
                    <a:pt x="216676" y="167982"/>
                  </a:lnTo>
                  <a:close/>
                </a:path>
              </a:pathLst>
            </a:custGeom>
            <a:ln w="427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0" name="object 20"/>
            <p:cNvSpPr/>
            <p:nvPr/>
          </p:nvSpPr>
          <p:spPr>
            <a:xfrm>
              <a:off x="10483977" y="7365645"/>
              <a:ext cx="1578610" cy="309245"/>
            </a:xfrm>
            <a:custGeom>
              <a:avLst/>
              <a:gdLst/>
              <a:ahLst/>
              <a:cxnLst/>
              <a:rect l="l" t="t" r="r" b="b"/>
              <a:pathLst>
                <a:path w="1578609" h="309245">
                  <a:moveTo>
                    <a:pt x="1578048" y="13007"/>
                  </a:moveTo>
                  <a:lnTo>
                    <a:pt x="1534746" y="39604"/>
                  </a:lnTo>
                  <a:lnTo>
                    <a:pt x="1490632" y="65601"/>
                  </a:lnTo>
                  <a:lnTo>
                    <a:pt x="1445763" y="90886"/>
                  </a:lnTo>
                  <a:lnTo>
                    <a:pt x="1400193" y="115348"/>
                  </a:lnTo>
                  <a:lnTo>
                    <a:pt x="1353977" y="138876"/>
                  </a:lnTo>
                  <a:lnTo>
                    <a:pt x="1307170" y="161358"/>
                  </a:lnTo>
                  <a:lnTo>
                    <a:pt x="1259828" y="182682"/>
                  </a:lnTo>
                  <a:lnTo>
                    <a:pt x="1212004" y="202736"/>
                  </a:lnTo>
                  <a:lnTo>
                    <a:pt x="1163756" y="221411"/>
                  </a:lnTo>
                  <a:lnTo>
                    <a:pt x="1115136" y="238592"/>
                  </a:lnTo>
                  <a:lnTo>
                    <a:pt x="1066201" y="254171"/>
                  </a:lnTo>
                  <a:lnTo>
                    <a:pt x="1017006" y="268033"/>
                  </a:lnTo>
                  <a:lnTo>
                    <a:pt x="967604" y="280070"/>
                  </a:lnTo>
                  <a:lnTo>
                    <a:pt x="918053" y="290167"/>
                  </a:lnTo>
                  <a:lnTo>
                    <a:pt x="868406" y="298215"/>
                  </a:lnTo>
                  <a:lnTo>
                    <a:pt x="818719" y="304102"/>
                  </a:lnTo>
                  <a:lnTo>
                    <a:pt x="769046" y="307716"/>
                  </a:lnTo>
                  <a:lnTo>
                    <a:pt x="719443" y="308945"/>
                  </a:lnTo>
                  <a:lnTo>
                    <a:pt x="662983" y="307308"/>
                  </a:lnTo>
                  <a:lnTo>
                    <a:pt x="608075" y="302513"/>
                  </a:lnTo>
                  <a:lnTo>
                    <a:pt x="554714" y="294732"/>
                  </a:lnTo>
                  <a:lnTo>
                    <a:pt x="502896" y="284135"/>
                  </a:lnTo>
                  <a:lnTo>
                    <a:pt x="452618" y="270896"/>
                  </a:lnTo>
                  <a:lnTo>
                    <a:pt x="403875" y="255186"/>
                  </a:lnTo>
                  <a:lnTo>
                    <a:pt x="356664" y="237176"/>
                  </a:lnTo>
                  <a:lnTo>
                    <a:pt x="310980" y="217040"/>
                  </a:lnTo>
                  <a:lnTo>
                    <a:pt x="266819" y="194948"/>
                  </a:lnTo>
                  <a:lnTo>
                    <a:pt x="224177" y="171073"/>
                  </a:lnTo>
                  <a:lnTo>
                    <a:pt x="183050" y="145587"/>
                  </a:lnTo>
                  <a:lnTo>
                    <a:pt x="143434" y="118661"/>
                  </a:lnTo>
                  <a:lnTo>
                    <a:pt x="105325" y="90467"/>
                  </a:lnTo>
                  <a:lnTo>
                    <a:pt x="68719" y="61178"/>
                  </a:lnTo>
                  <a:lnTo>
                    <a:pt x="33612" y="30965"/>
                  </a:lnTo>
                  <a:lnTo>
                    <a:pt x="0" y="0"/>
                  </a:lnTo>
                </a:path>
              </a:pathLst>
            </a:custGeom>
            <a:ln w="2138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pic>
          <p:nvPicPr>
            <p:cNvPr id="21" name="object 2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015497" y="7272195"/>
              <a:ext cx="199126" cy="170301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10959299" y="6929779"/>
              <a:ext cx="1129030" cy="38735"/>
            </a:xfrm>
            <a:custGeom>
              <a:avLst/>
              <a:gdLst/>
              <a:ahLst/>
              <a:cxnLst/>
              <a:rect l="l" t="t" r="r" b="b"/>
              <a:pathLst>
                <a:path w="1129029" h="38734">
                  <a:moveTo>
                    <a:pt x="0" y="26593"/>
                  </a:moveTo>
                  <a:lnTo>
                    <a:pt x="45246" y="29164"/>
                  </a:lnTo>
                  <a:lnTo>
                    <a:pt x="91432" y="31455"/>
                  </a:lnTo>
                  <a:lnTo>
                    <a:pt x="138538" y="33447"/>
                  </a:lnTo>
                  <a:lnTo>
                    <a:pt x="186545" y="35120"/>
                  </a:lnTo>
                  <a:lnTo>
                    <a:pt x="235435" y="36455"/>
                  </a:lnTo>
                  <a:lnTo>
                    <a:pt x="285188" y="37433"/>
                  </a:lnTo>
                  <a:lnTo>
                    <a:pt x="335785" y="38033"/>
                  </a:lnTo>
                  <a:lnTo>
                    <a:pt x="387208" y="38238"/>
                  </a:lnTo>
                  <a:lnTo>
                    <a:pt x="440879" y="38017"/>
                  </a:lnTo>
                  <a:lnTo>
                    <a:pt x="494145" y="37369"/>
                  </a:lnTo>
                  <a:lnTo>
                    <a:pt x="546960" y="36316"/>
                  </a:lnTo>
                  <a:lnTo>
                    <a:pt x="599278" y="34879"/>
                  </a:lnTo>
                  <a:lnTo>
                    <a:pt x="651053" y="33081"/>
                  </a:lnTo>
                  <a:lnTo>
                    <a:pt x="702238" y="30943"/>
                  </a:lnTo>
                  <a:lnTo>
                    <a:pt x="752788" y="28486"/>
                  </a:lnTo>
                  <a:lnTo>
                    <a:pt x="802656" y="25734"/>
                  </a:lnTo>
                  <a:lnTo>
                    <a:pt x="851797" y="22706"/>
                  </a:lnTo>
                  <a:lnTo>
                    <a:pt x="900164" y="19426"/>
                  </a:lnTo>
                  <a:lnTo>
                    <a:pt x="947712" y="15916"/>
                  </a:lnTo>
                  <a:lnTo>
                    <a:pt x="994393" y="12196"/>
                  </a:lnTo>
                  <a:lnTo>
                    <a:pt x="1040163" y="8289"/>
                  </a:lnTo>
                  <a:lnTo>
                    <a:pt x="1084974" y="4216"/>
                  </a:lnTo>
                  <a:lnTo>
                    <a:pt x="1128781" y="0"/>
                  </a:lnTo>
                </a:path>
              </a:pathLst>
            </a:custGeom>
            <a:ln w="2138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pic>
          <p:nvPicPr>
            <p:cNvPr id="23" name="object 2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778001" y="6881699"/>
              <a:ext cx="196948" cy="149345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6410006" y="5336132"/>
              <a:ext cx="5556885" cy="1111885"/>
            </a:xfrm>
            <a:custGeom>
              <a:avLst/>
              <a:gdLst/>
              <a:ahLst/>
              <a:cxnLst/>
              <a:rect l="l" t="t" r="r" b="b"/>
              <a:pathLst>
                <a:path w="5556884" h="1111885">
                  <a:moveTo>
                    <a:pt x="5556390" y="1111372"/>
                  </a:moveTo>
                  <a:lnTo>
                    <a:pt x="5520789" y="1094115"/>
                  </a:lnTo>
                  <a:lnTo>
                    <a:pt x="5484551" y="1076653"/>
                  </a:lnTo>
                  <a:lnTo>
                    <a:pt x="5447690" y="1058996"/>
                  </a:lnTo>
                  <a:lnTo>
                    <a:pt x="5410217" y="1041156"/>
                  </a:lnTo>
                  <a:lnTo>
                    <a:pt x="5372147" y="1023145"/>
                  </a:lnTo>
                  <a:lnTo>
                    <a:pt x="5333490" y="1004973"/>
                  </a:lnTo>
                  <a:lnTo>
                    <a:pt x="5294260" y="986652"/>
                  </a:lnTo>
                  <a:lnTo>
                    <a:pt x="5254470" y="968193"/>
                  </a:lnTo>
                  <a:lnTo>
                    <a:pt x="5214131" y="949606"/>
                  </a:lnTo>
                  <a:lnTo>
                    <a:pt x="5173258" y="930904"/>
                  </a:lnTo>
                  <a:lnTo>
                    <a:pt x="5131862" y="912097"/>
                  </a:lnTo>
                  <a:lnTo>
                    <a:pt x="5089956" y="893197"/>
                  </a:lnTo>
                  <a:lnTo>
                    <a:pt x="5047553" y="874215"/>
                  </a:lnTo>
                  <a:lnTo>
                    <a:pt x="5004665" y="855161"/>
                  </a:lnTo>
                  <a:lnTo>
                    <a:pt x="4961306" y="836048"/>
                  </a:lnTo>
                  <a:lnTo>
                    <a:pt x="4917487" y="816886"/>
                  </a:lnTo>
                  <a:lnTo>
                    <a:pt x="4873221" y="797686"/>
                  </a:lnTo>
                  <a:lnTo>
                    <a:pt x="4828521" y="778461"/>
                  </a:lnTo>
                  <a:lnTo>
                    <a:pt x="4783400" y="759220"/>
                  </a:lnTo>
                  <a:lnTo>
                    <a:pt x="4737871" y="739975"/>
                  </a:lnTo>
                  <a:lnTo>
                    <a:pt x="4691945" y="720738"/>
                  </a:lnTo>
                  <a:lnTo>
                    <a:pt x="4645636" y="701519"/>
                  </a:lnTo>
                  <a:lnTo>
                    <a:pt x="4598956" y="682329"/>
                  </a:lnTo>
                  <a:lnTo>
                    <a:pt x="4551918" y="663181"/>
                  </a:lnTo>
                  <a:lnTo>
                    <a:pt x="4504535" y="644084"/>
                  </a:lnTo>
                  <a:lnTo>
                    <a:pt x="4456819" y="625051"/>
                  </a:lnTo>
                  <a:lnTo>
                    <a:pt x="4408782" y="606093"/>
                  </a:lnTo>
                  <a:lnTo>
                    <a:pt x="4360438" y="587219"/>
                  </a:lnTo>
                  <a:lnTo>
                    <a:pt x="4311800" y="568443"/>
                  </a:lnTo>
                  <a:lnTo>
                    <a:pt x="4262879" y="549775"/>
                  </a:lnTo>
                  <a:lnTo>
                    <a:pt x="4213688" y="531226"/>
                  </a:lnTo>
                  <a:lnTo>
                    <a:pt x="4164241" y="512807"/>
                  </a:lnTo>
                  <a:lnTo>
                    <a:pt x="4114549" y="494529"/>
                  </a:lnTo>
                  <a:lnTo>
                    <a:pt x="4064626" y="476405"/>
                  </a:lnTo>
                  <a:lnTo>
                    <a:pt x="4014484" y="458444"/>
                  </a:lnTo>
                  <a:lnTo>
                    <a:pt x="3964135" y="440659"/>
                  </a:lnTo>
                  <a:lnTo>
                    <a:pt x="3913593" y="423060"/>
                  </a:lnTo>
                  <a:lnTo>
                    <a:pt x="3862870" y="405658"/>
                  </a:lnTo>
                  <a:lnTo>
                    <a:pt x="3811978" y="388465"/>
                  </a:lnTo>
                  <a:lnTo>
                    <a:pt x="3760931" y="371492"/>
                  </a:lnTo>
                  <a:lnTo>
                    <a:pt x="3709741" y="354750"/>
                  </a:lnTo>
                  <a:lnTo>
                    <a:pt x="3658420" y="338251"/>
                  </a:lnTo>
                  <a:lnTo>
                    <a:pt x="3606982" y="322004"/>
                  </a:lnTo>
                  <a:lnTo>
                    <a:pt x="3555438" y="306023"/>
                  </a:lnTo>
                  <a:lnTo>
                    <a:pt x="3503802" y="290317"/>
                  </a:lnTo>
                  <a:lnTo>
                    <a:pt x="3452086" y="274898"/>
                  </a:lnTo>
                  <a:lnTo>
                    <a:pt x="3400303" y="259778"/>
                  </a:lnTo>
                  <a:lnTo>
                    <a:pt x="3348466" y="244966"/>
                  </a:lnTo>
                  <a:lnTo>
                    <a:pt x="3296587" y="230476"/>
                  </a:lnTo>
                  <a:lnTo>
                    <a:pt x="3244678" y="216317"/>
                  </a:lnTo>
                  <a:lnTo>
                    <a:pt x="3192753" y="202501"/>
                  </a:lnTo>
                  <a:lnTo>
                    <a:pt x="3140824" y="189040"/>
                  </a:lnTo>
                  <a:lnTo>
                    <a:pt x="3088904" y="175943"/>
                  </a:lnTo>
                  <a:lnTo>
                    <a:pt x="3037005" y="163223"/>
                  </a:lnTo>
                  <a:lnTo>
                    <a:pt x="2985140" y="150891"/>
                  </a:lnTo>
                  <a:lnTo>
                    <a:pt x="2933322" y="138958"/>
                  </a:lnTo>
                  <a:lnTo>
                    <a:pt x="2881563" y="127435"/>
                  </a:lnTo>
                  <a:lnTo>
                    <a:pt x="2829876" y="116333"/>
                  </a:lnTo>
                  <a:lnTo>
                    <a:pt x="2778274" y="105664"/>
                  </a:lnTo>
                  <a:lnTo>
                    <a:pt x="2726769" y="95438"/>
                  </a:lnTo>
                  <a:lnTo>
                    <a:pt x="2675374" y="85667"/>
                  </a:lnTo>
                  <a:lnTo>
                    <a:pt x="2624102" y="76363"/>
                  </a:lnTo>
                  <a:lnTo>
                    <a:pt x="2572965" y="67535"/>
                  </a:lnTo>
                  <a:lnTo>
                    <a:pt x="2521975" y="59196"/>
                  </a:lnTo>
                  <a:lnTo>
                    <a:pt x="2471147" y="51357"/>
                  </a:lnTo>
                  <a:lnTo>
                    <a:pt x="2420491" y="44028"/>
                  </a:lnTo>
                  <a:lnTo>
                    <a:pt x="2370022" y="37221"/>
                  </a:lnTo>
                  <a:lnTo>
                    <a:pt x="2319750" y="30948"/>
                  </a:lnTo>
                  <a:lnTo>
                    <a:pt x="2269690" y="25219"/>
                  </a:lnTo>
                  <a:lnTo>
                    <a:pt x="2219854" y="20045"/>
                  </a:lnTo>
                  <a:lnTo>
                    <a:pt x="2170254" y="15438"/>
                  </a:lnTo>
                  <a:lnTo>
                    <a:pt x="2120904" y="11409"/>
                  </a:lnTo>
                  <a:lnTo>
                    <a:pt x="2071815" y="7970"/>
                  </a:lnTo>
                  <a:lnTo>
                    <a:pt x="2023000" y="5130"/>
                  </a:lnTo>
                  <a:lnTo>
                    <a:pt x="1974472" y="2902"/>
                  </a:lnTo>
                  <a:lnTo>
                    <a:pt x="1926244" y="1297"/>
                  </a:lnTo>
                  <a:lnTo>
                    <a:pt x="1878329" y="326"/>
                  </a:lnTo>
                  <a:lnTo>
                    <a:pt x="1830738" y="0"/>
                  </a:lnTo>
                  <a:lnTo>
                    <a:pt x="1759671" y="747"/>
                  </a:lnTo>
                  <a:lnTo>
                    <a:pt x="1690235" y="2964"/>
                  </a:lnTo>
                  <a:lnTo>
                    <a:pt x="1622411" y="6610"/>
                  </a:lnTo>
                  <a:lnTo>
                    <a:pt x="1556181" y="11648"/>
                  </a:lnTo>
                  <a:lnTo>
                    <a:pt x="1491526" y="18038"/>
                  </a:lnTo>
                  <a:lnTo>
                    <a:pt x="1428428" y="25741"/>
                  </a:lnTo>
                  <a:lnTo>
                    <a:pt x="1366867" y="34718"/>
                  </a:lnTo>
                  <a:lnTo>
                    <a:pt x="1306825" y="44930"/>
                  </a:lnTo>
                  <a:lnTo>
                    <a:pt x="1248284" y="56339"/>
                  </a:lnTo>
                  <a:lnTo>
                    <a:pt x="1191225" y="68904"/>
                  </a:lnTo>
                  <a:lnTo>
                    <a:pt x="1135629" y="82588"/>
                  </a:lnTo>
                  <a:lnTo>
                    <a:pt x="1081478" y="97351"/>
                  </a:lnTo>
                  <a:lnTo>
                    <a:pt x="1028753" y="113155"/>
                  </a:lnTo>
                  <a:lnTo>
                    <a:pt x="977435" y="129960"/>
                  </a:lnTo>
                  <a:lnTo>
                    <a:pt x="927506" y="147727"/>
                  </a:lnTo>
                  <a:lnTo>
                    <a:pt x="878948" y="166418"/>
                  </a:lnTo>
                  <a:lnTo>
                    <a:pt x="831741" y="185993"/>
                  </a:lnTo>
                  <a:lnTo>
                    <a:pt x="785867" y="206413"/>
                  </a:lnTo>
                  <a:lnTo>
                    <a:pt x="741307" y="227640"/>
                  </a:lnTo>
                  <a:lnTo>
                    <a:pt x="698043" y="249635"/>
                  </a:lnTo>
                  <a:lnTo>
                    <a:pt x="656056" y="272358"/>
                  </a:lnTo>
                  <a:lnTo>
                    <a:pt x="615327" y="295770"/>
                  </a:lnTo>
                  <a:lnTo>
                    <a:pt x="575839" y="319833"/>
                  </a:lnTo>
                  <a:lnTo>
                    <a:pt x="537571" y="344508"/>
                  </a:lnTo>
                  <a:lnTo>
                    <a:pt x="500506" y="369755"/>
                  </a:lnTo>
                  <a:lnTo>
                    <a:pt x="464626" y="395535"/>
                  </a:lnTo>
                  <a:lnTo>
                    <a:pt x="429910" y="421811"/>
                  </a:lnTo>
                  <a:lnTo>
                    <a:pt x="396341" y="448542"/>
                  </a:lnTo>
                  <a:lnTo>
                    <a:pt x="363901" y="475690"/>
                  </a:lnTo>
                  <a:lnTo>
                    <a:pt x="332569" y="503215"/>
                  </a:lnTo>
                  <a:lnTo>
                    <a:pt x="302329" y="531080"/>
                  </a:lnTo>
                  <a:lnTo>
                    <a:pt x="273161" y="559244"/>
                  </a:lnTo>
                  <a:lnTo>
                    <a:pt x="245047" y="587668"/>
                  </a:lnTo>
                  <a:lnTo>
                    <a:pt x="217967" y="616315"/>
                  </a:lnTo>
                  <a:lnTo>
                    <a:pt x="191904" y="645144"/>
                  </a:lnTo>
                  <a:lnTo>
                    <a:pt x="166839" y="674118"/>
                  </a:lnTo>
                  <a:lnTo>
                    <a:pt x="119626" y="732340"/>
                  </a:lnTo>
                  <a:lnTo>
                    <a:pt x="76182" y="790670"/>
                  </a:lnTo>
                  <a:lnTo>
                    <a:pt x="36356" y="848797"/>
                  </a:lnTo>
                  <a:lnTo>
                    <a:pt x="17753" y="877686"/>
                  </a:lnTo>
                  <a:lnTo>
                    <a:pt x="0" y="906407"/>
                  </a:lnTo>
                </a:path>
              </a:pathLst>
            </a:custGeom>
            <a:ln w="2138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pic>
          <p:nvPicPr>
            <p:cNvPr id="25" name="object 2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927202" y="6379229"/>
              <a:ext cx="203232" cy="154688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7878978" y="4238935"/>
              <a:ext cx="3796665" cy="4402455"/>
            </a:xfrm>
            <a:custGeom>
              <a:avLst/>
              <a:gdLst/>
              <a:ahLst/>
              <a:cxnLst/>
              <a:rect l="l" t="t" r="r" b="b"/>
              <a:pathLst>
                <a:path w="3796665" h="4402455">
                  <a:moveTo>
                    <a:pt x="449186" y="1427238"/>
                  </a:moveTo>
                  <a:lnTo>
                    <a:pt x="0" y="1427238"/>
                  </a:lnTo>
                  <a:lnTo>
                    <a:pt x="0" y="2068931"/>
                  </a:lnTo>
                  <a:lnTo>
                    <a:pt x="449186" y="2068931"/>
                  </a:lnTo>
                  <a:lnTo>
                    <a:pt x="449186" y="1427238"/>
                  </a:lnTo>
                  <a:close/>
                </a:path>
                <a:path w="3796665" h="4402455">
                  <a:moveTo>
                    <a:pt x="1153706" y="0"/>
                  </a:moveTo>
                  <a:lnTo>
                    <a:pt x="512013" y="0"/>
                  </a:lnTo>
                  <a:lnTo>
                    <a:pt x="512013" y="641692"/>
                  </a:lnTo>
                  <a:lnTo>
                    <a:pt x="1153706" y="641692"/>
                  </a:lnTo>
                  <a:lnTo>
                    <a:pt x="1153706" y="0"/>
                  </a:lnTo>
                  <a:close/>
                </a:path>
                <a:path w="3796665" h="4402455">
                  <a:moveTo>
                    <a:pt x="1431442" y="845007"/>
                  </a:moveTo>
                  <a:lnTo>
                    <a:pt x="789749" y="845007"/>
                  </a:lnTo>
                  <a:lnTo>
                    <a:pt x="789749" y="1486700"/>
                  </a:lnTo>
                  <a:lnTo>
                    <a:pt x="1431442" y="1486700"/>
                  </a:lnTo>
                  <a:lnTo>
                    <a:pt x="1431442" y="845007"/>
                  </a:lnTo>
                  <a:close/>
                </a:path>
                <a:path w="3796665" h="4402455">
                  <a:moveTo>
                    <a:pt x="3658120" y="3114725"/>
                  </a:moveTo>
                  <a:lnTo>
                    <a:pt x="3016427" y="3114725"/>
                  </a:lnTo>
                  <a:lnTo>
                    <a:pt x="3016427" y="3756431"/>
                  </a:lnTo>
                  <a:lnTo>
                    <a:pt x="3658120" y="3756431"/>
                  </a:lnTo>
                  <a:lnTo>
                    <a:pt x="3658120" y="3114725"/>
                  </a:lnTo>
                  <a:close/>
                </a:path>
                <a:path w="3796665" h="4402455">
                  <a:moveTo>
                    <a:pt x="3796449" y="3760622"/>
                  </a:moveTo>
                  <a:lnTo>
                    <a:pt x="3154756" y="3760622"/>
                  </a:lnTo>
                  <a:lnTo>
                    <a:pt x="3154756" y="4402315"/>
                  </a:lnTo>
                  <a:lnTo>
                    <a:pt x="3796449" y="4402315"/>
                  </a:lnTo>
                  <a:lnTo>
                    <a:pt x="3796449" y="376062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6668619" y="4373793"/>
            <a:ext cx="350794" cy="796173"/>
          </a:xfrm>
          <a:prstGeom prst="rect">
            <a:avLst/>
          </a:prstGeom>
        </p:spPr>
        <p:txBody>
          <a:bodyPr vert="horz" wrap="square" lIns="0" tIns="149790" rIns="0" bIns="0" rtlCol="0">
            <a:spAutoFit/>
          </a:bodyPr>
          <a:lstStyle/>
          <a:p>
            <a:pPr marL="7701">
              <a:spcBef>
                <a:spcPts val="1179"/>
              </a:spcBef>
            </a:pPr>
            <a:r>
              <a:rPr sz="1637" spc="-3" dirty="0">
                <a:latin typeface="Lucida Sans Unicode"/>
                <a:cs typeface="Lucida Sans Unicode"/>
              </a:rPr>
              <a:t>-1</a:t>
            </a:r>
            <a:endParaRPr sz="1637">
              <a:latin typeface="Lucida Sans Unicode"/>
              <a:cs typeface="Lucida Sans Unicode"/>
            </a:endParaRPr>
          </a:p>
          <a:p>
            <a:pPr marL="91260">
              <a:spcBef>
                <a:spcPts val="1119"/>
              </a:spcBef>
            </a:pPr>
            <a:r>
              <a:rPr sz="1637" spc="-3" dirty="0">
                <a:latin typeface="Lucida Sans Unicode"/>
                <a:cs typeface="Lucida Sans Unicode"/>
              </a:rPr>
              <a:t>-7</a:t>
            </a:r>
            <a:endParaRPr sz="1637">
              <a:latin typeface="Lucida Sans Unicode"/>
              <a:cs typeface="Lucida Sans Unicode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6756894" y="4030231"/>
            <a:ext cx="389300" cy="389300"/>
          </a:xfrm>
          <a:custGeom>
            <a:avLst/>
            <a:gdLst/>
            <a:ahLst/>
            <a:cxnLst/>
            <a:rect l="l" t="t" r="r" b="b"/>
            <a:pathLst>
              <a:path w="641984" h="641984">
                <a:moveTo>
                  <a:pt x="641693" y="0"/>
                </a:moveTo>
                <a:lnTo>
                  <a:pt x="0" y="0"/>
                </a:lnTo>
                <a:lnTo>
                  <a:pt x="0" y="641693"/>
                </a:lnTo>
                <a:lnTo>
                  <a:pt x="641693" y="641693"/>
                </a:lnTo>
                <a:lnTo>
                  <a:pt x="64169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29" name="object 29"/>
          <p:cNvSpPr txBox="1"/>
          <p:nvPr/>
        </p:nvSpPr>
        <p:spPr>
          <a:xfrm>
            <a:off x="6818101" y="4087384"/>
            <a:ext cx="266850" cy="259316"/>
          </a:xfrm>
          <a:prstGeom prst="rect">
            <a:avLst/>
          </a:prstGeom>
        </p:spPr>
        <p:txBody>
          <a:bodyPr vert="horz" wrap="square" lIns="0" tIns="7316" rIns="0" bIns="0" rtlCol="0">
            <a:spAutoFit/>
          </a:bodyPr>
          <a:lstStyle/>
          <a:p>
            <a:pPr marL="7701">
              <a:spcBef>
                <a:spcPts val="58"/>
              </a:spcBef>
            </a:pPr>
            <a:r>
              <a:rPr sz="1637" spc="-3" dirty="0">
                <a:latin typeface="Lucida Sans Unicode"/>
                <a:cs typeface="Lucida Sans Unicode"/>
              </a:rPr>
              <a:t>-6</a:t>
            </a:r>
            <a:endParaRPr sz="1637">
              <a:latin typeface="Lucida Sans Unicode"/>
              <a:cs typeface="Lucida Sans Unicode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6664869" y="3701621"/>
            <a:ext cx="389300" cy="389300"/>
          </a:xfrm>
          <a:custGeom>
            <a:avLst/>
            <a:gdLst/>
            <a:ahLst/>
            <a:cxnLst/>
            <a:rect l="l" t="t" r="r" b="b"/>
            <a:pathLst>
              <a:path w="641984" h="641984">
                <a:moveTo>
                  <a:pt x="641693" y="0"/>
                </a:moveTo>
                <a:lnTo>
                  <a:pt x="0" y="0"/>
                </a:lnTo>
                <a:lnTo>
                  <a:pt x="0" y="641693"/>
                </a:lnTo>
                <a:lnTo>
                  <a:pt x="641693" y="641693"/>
                </a:lnTo>
                <a:lnTo>
                  <a:pt x="64169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31" name="object 31"/>
          <p:cNvSpPr txBox="1"/>
          <p:nvPr/>
        </p:nvSpPr>
        <p:spPr>
          <a:xfrm>
            <a:off x="4841133" y="2627642"/>
            <a:ext cx="2151740" cy="1335828"/>
          </a:xfrm>
          <a:prstGeom prst="rect">
            <a:avLst/>
          </a:prstGeom>
        </p:spPr>
        <p:txBody>
          <a:bodyPr vert="horz" wrap="square" lIns="0" tIns="7316" rIns="0" bIns="0" rtlCol="0">
            <a:spAutoFit/>
          </a:bodyPr>
          <a:lstStyle/>
          <a:p>
            <a:pPr marL="316137">
              <a:spcBef>
                <a:spcPts val="58"/>
              </a:spcBef>
            </a:pPr>
            <a:r>
              <a:rPr sz="1637" spc="-3" dirty="0">
                <a:latin typeface="Lucida Sans Unicode"/>
                <a:cs typeface="Lucida Sans Unicode"/>
              </a:rPr>
              <a:t>-4</a:t>
            </a:r>
            <a:endParaRPr sz="1637">
              <a:latin typeface="Lucida Sans Unicode"/>
              <a:cs typeface="Lucida Sans Unicode"/>
            </a:endParaRPr>
          </a:p>
          <a:p>
            <a:pPr>
              <a:spcBef>
                <a:spcPts val="18"/>
              </a:spcBef>
            </a:pPr>
            <a:endParaRPr sz="1334">
              <a:latin typeface="Lucida Sans Unicode"/>
              <a:cs typeface="Lucida Sans Unicode"/>
            </a:endParaRPr>
          </a:p>
          <a:p>
            <a:pPr marL="484796"/>
            <a:r>
              <a:rPr sz="1637" spc="-3" dirty="0">
                <a:latin typeface="Lucida Sans Unicode"/>
                <a:cs typeface="Lucida Sans Unicode"/>
              </a:rPr>
              <a:t>-3</a:t>
            </a:r>
            <a:endParaRPr sz="1637">
              <a:latin typeface="Lucida Sans Unicode"/>
              <a:cs typeface="Lucida Sans Unicode"/>
            </a:endParaRPr>
          </a:p>
          <a:p>
            <a:pPr marL="7701">
              <a:spcBef>
                <a:spcPts val="816"/>
              </a:spcBef>
            </a:pPr>
            <a:r>
              <a:rPr sz="1637" spc="-3" dirty="0">
                <a:latin typeface="Lucida Sans Unicode"/>
                <a:cs typeface="Lucida Sans Unicode"/>
              </a:rPr>
              <a:t>0</a:t>
            </a:r>
            <a:endParaRPr sz="1637">
              <a:latin typeface="Lucida Sans Unicode"/>
              <a:cs typeface="Lucida Sans Unicode"/>
            </a:endParaRPr>
          </a:p>
          <a:p>
            <a:pPr marL="1892590">
              <a:spcBef>
                <a:spcPts val="127"/>
              </a:spcBef>
            </a:pPr>
            <a:r>
              <a:rPr sz="1637" spc="-3" dirty="0">
                <a:latin typeface="Lucida Sans Unicode"/>
                <a:cs typeface="Lucida Sans Unicode"/>
              </a:rPr>
              <a:t>-2</a:t>
            </a:r>
            <a:endParaRPr sz="1637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11377" y="1527555"/>
            <a:ext cx="3748989" cy="745290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312286" indent="-304971">
              <a:spcBef>
                <a:spcPts val="64"/>
              </a:spcBef>
              <a:buClr>
                <a:srgbClr val="B51700"/>
              </a:buClr>
              <a:buSzPct val="122784"/>
              <a:buFont typeface="Lucida Sans Unicode"/>
              <a:buChar char="■"/>
              <a:tabLst>
                <a:tab pos="312672" algn="l"/>
              </a:tabLst>
            </a:pPr>
            <a:r>
              <a:rPr sz="2395" spc="-67" dirty="0">
                <a:latin typeface="Comic Sans MS" panose="030F0702030302020204" pitchFamily="66" charset="0"/>
                <a:cs typeface="Arial"/>
              </a:rPr>
              <a:t>Recursively</a:t>
            </a:r>
            <a:r>
              <a:rPr sz="2395" spc="-21" dirty="0">
                <a:latin typeface="Comic Sans MS" panose="030F0702030302020204" pitchFamily="66" charset="0"/>
                <a:cs typeface="Arial"/>
              </a:rPr>
              <a:t> </a:t>
            </a:r>
            <a:r>
              <a:rPr sz="2395" dirty="0">
                <a:latin typeface="Comic Sans MS" panose="030F0702030302020204" pitchFamily="66" charset="0"/>
                <a:cs typeface="Arial"/>
              </a:rPr>
              <a:t>compute</a:t>
            </a:r>
            <a:r>
              <a:rPr sz="2395" spc="-18" dirty="0">
                <a:latin typeface="Comic Sans MS" panose="030F0702030302020204" pitchFamily="66" charset="0"/>
                <a:cs typeface="Arial"/>
              </a:rPr>
              <a:t> </a:t>
            </a:r>
            <a:r>
              <a:rPr sz="2395" spc="-82" dirty="0">
                <a:latin typeface="Comic Sans MS" panose="030F0702030302020204" pitchFamily="66" charset="0"/>
                <a:cs typeface="Arial"/>
              </a:rPr>
              <a:t>MST</a:t>
            </a:r>
            <a:endParaRPr sz="2395" dirty="0">
              <a:latin typeface="Comic Sans MS" panose="030F0702030302020204" pitchFamily="66" charset="0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923586" y="201745"/>
            <a:ext cx="7052073" cy="685273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>
              <a:spcBef>
                <a:spcPts val="64"/>
              </a:spcBef>
            </a:pPr>
            <a:r>
              <a:rPr spc="-69" dirty="0"/>
              <a:t>Chu-Liu-Edmonds</a:t>
            </a:r>
            <a:r>
              <a:rPr spc="-206" dirty="0"/>
              <a:t> </a:t>
            </a:r>
            <a:r>
              <a:rPr spc="-88" dirty="0"/>
              <a:t>algorithm</a:t>
            </a:r>
          </a:p>
        </p:txBody>
      </p:sp>
      <p:sp>
        <p:nvSpPr>
          <p:cNvPr id="4" name="object 4"/>
          <p:cNvSpPr/>
          <p:nvPr/>
        </p:nvSpPr>
        <p:spPr>
          <a:xfrm>
            <a:off x="3696335" y="3829946"/>
            <a:ext cx="735473" cy="735473"/>
          </a:xfrm>
          <a:custGeom>
            <a:avLst/>
            <a:gdLst/>
            <a:ahLst/>
            <a:cxnLst/>
            <a:rect l="l" t="t" r="r" b="b"/>
            <a:pathLst>
              <a:path w="1212850" h="1212850">
                <a:moveTo>
                  <a:pt x="1035409" y="177314"/>
                </a:moveTo>
                <a:lnTo>
                  <a:pt x="1067648" y="212134"/>
                </a:lnTo>
                <a:lnTo>
                  <a:pt x="1096663" y="248768"/>
                </a:lnTo>
                <a:lnTo>
                  <a:pt x="1122454" y="287022"/>
                </a:lnTo>
                <a:lnTo>
                  <a:pt x="1145022" y="326708"/>
                </a:lnTo>
                <a:lnTo>
                  <a:pt x="1164365" y="367633"/>
                </a:lnTo>
                <a:lnTo>
                  <a:pt x="1180485" y="409608"/>
                </a:lnTo>
                <a:lnTo>
                  <a:pt x="1193381" y="452441"/>
                </a:lnTo>
                <a:lnTo>
                  <a:pt x="1203052" y="495941"/>
                </a:lnTo>
                <a:lnTo>
                  <a:pt x="1209500" y="539919"/>
                </a:lnTo>
                <a:lnTo>
                  <a:pt x="1212724" y="584183"/>
                </a:lnTo>
                <a:lnTo>
                  <a:pt x="1212724" y="628542"/>
                </a:lnTo>
                <a:lnTo>
                  <a:pt x="1209500" y="672805"/>
                </a:lnTo>
                <a:lnTo>
                  <a:pt x="1203052" y="716783"/>
                </a:lnTo>
                <a:lnTo>
                  <a:pt x="1193381" y="760283"/>
                </a:lnTo>
                <a:lnTo>
                  <a:pt x="1180485" y="803116"/>
                </a:lnTo>
                <a:lnTo>
                  <a:pt x="1164365" y="845091"/>
                </a:lnTo>
                <a:lnTo>
                  <a:pt x="1145022" y="886016"/>
                </a:lnTo>
                <a:lnTo>
                  <a:pt x="1122454" y="925701"/>
                </a:lnTo>
                <a:lnTo>
                  <a:pt x="1096663" y="963956"/>
                </a:lnTo>
                <a:lnTo>
                  <a:pt x="1067648" y="1000588"/>
                </a:lnTo>
                <a:lnTo>
                  <a:pt x="1035409" y="1035409"/>
                </a:lnTo>
                <a:lnTo>
                  <a:pt x="1000588" y="1067648"/>
                </a:lnTo>
                <a:lnTo>
                  <a:pt x="963955" y="1096664"/>
                </a:lnTo>
                <a:lnTo>
                  <a:pt x="925701" y="1122455"/>
                </a:lnTo>
                <a:lnTo>
                  <a:pt x="886015" y="1145022"/>
                </a:lnTo>
                <a:lnTo>
                  <a:pt x="845090" y="1164366"/>
                </a:lnTo>
                <a:lnTo>
                  <a:pt x="803116" y="1180485"/>
                </a:lnTo>
                <a:lnTo>
                  <a:pt x="760283" y="1193381"/>
                </a:lnTo>
                <a:lnTo>
                  <a:pt x="716782" y="1203053"/>
                </a:lnTo>
                <a:lnTo>
                  <a:pt x="672805" y="1209501"/>
                </a:lnTo>
                <a:lnTo>
                  <a:pt x="628541" y="1212725"/>
                </a:lnTo>
                <a:lnTo>
                  <a:pt x="584182" y="1212725"/>
                </a:lnTo>
                <a:lnTo>
                  <a:pt x="539919" y="1209501"/>
                </a:lnTo>
                <a:lnTo>
                  <a:pt x="495941" y="1203053"/>
                </a:lnTo>
                <a:lnTo>
                  <a:pt x="452441" y="1193381"/>
                </a:lnTo>
                <a:lnTo>
                  <a:pt x="409608" y="1180485"/>
                </a:lnTo>
                <a:lnTo>
                  <a:pt x="367633" y="1164366"/>
                </a:lnTo>
                <a:lnTo>
                  <a:pt x="326708" y="1145022"/>
                </a:lnTo>
                <a:lnTo>
                  <a:pt x="287023" y="1122455"/>
                </a:lnTo>
                <a:lnTo>
                  <a:pt x="248769" y="1096664"/>
                </a:lnTo>
                <a:lnTo>
                  <a:pt x="212136" y="1067648"/>
                </a:lnTo>
                <a:lnTo>
                  <a:pt x="177315" y="1035409"/>
                </a:lnTo>
                <a:lnTo>
                  <a:pt x="145076" y="1000588"/>
                </a:lnTo>
                <a:lnTo>
                  <a:pt x="116061" y="963956"/>
                </a:lnTo>
                <a:lnTo>
                  <a:pt x="90269" y="925701"/>
                </a:lnTo>
                <a:lnTo>
                  <a:pt x="67702" y="886016"/>
                </a:lnTo>
                <a:lnTo>
                  <a:pt x="48358" y="845091"/>
                </a:lnTo>
                <a:lnTo>
                  <a:pt x="32239" y="803116"/>
                </a:lnTo>
                <a:lnTo>
                  <a:pt x="19343" y="760283"/>
                </a:lnTo>
                <a:lnTo>
                  <a:pt x="9671" y="716783"/>
                </a:lnTo>
                <a:lnTo>
                  <a:pt x="3223" y="672805"/>
                </a:lnTo>
                <a:lnTo>
                  <a:pt x="0" y="628542"/>
                </a:lnTo>
                <a:lnTo>
                  <a:pt x="0" y="584183"/>
                </a:lnTo>
                <a:lnTo>
                  <a:pt x="3223" y="539919"/>
                </a:lnTo>
                <a:lnTo>
                  <a:pt x="9671" y="495941"/>
                </a:lnTo>
                <a:lnTo>
                  <a:pt x="19343" y="452441"/>
                </a:lnTo>
                <a:lnTo>
                  <a:pt x="32239" y="409608"/>
                </a:lnTo>
                <a:lnTo>
                  <a:pt x="48358" y="367633"/>
                </a:lnTo>
                <a:lnTo>
                  <a:pt x="67702" y="326708"/>
                </a:lnTo>
                <a:lnTo>
                  <a:pt x="90269" y="287022"/>
                </a:lnTo>
                <a:lnTo>
                  <a:pt x="116061" y="248768"/>
                </a:lnTo>
                <a:lnTo>
                  <a:pt x="145076" y="212134"/>
                </a:lnTo>
                <a:lnTo>
                  <a:pt x="177315" y="177314"/>
                </a:lnTo>
                <a:lnTo>
                  <a:pt x="212136" y="145075"/>
                </a:lnTo>
                <a:lnTo>
                  <a:pt x="248769" y="116060"/>
                </a:lnTo>
                <a:lnTo>
                  <a:pt x="287023" y="90268"/>
                </a:lnTo>
                <a:lnTo>
                  <a:pt x="326708" y="67701"/>
                </a:lnTo>
                <a:lnTo>
                  <a:pt x="367633" y="48358"/>
                </a:lnTo>
                <a:lnTo>
                  <a:pt x="409608" y="32238"/>
                </a:lnTo>
                <a:lnTo>
                  <a:pt x="452441" y="19343"/>
                </a:lnTo>
                <a:lnTo>
                  <a:pt x="495941" y="9671"/>
                </a:lnTo>
                <a:lnTo>
                  <a:pt x="539919" y="3223"/>
                </a:lnTo>
                <a:lnTo>
                  <a:pt x="584182" y="0"/>
                </a:lnTo>
                <a:lnTo>
                  <a:pt x="628541" y="0"/>
                </a:lnTo>
                <a:lnTo>
                  <a:pt x="672805" y="3223"/>
                </a:lnTo>
                <a:lnTo>
                  <a:pt x="716782" y="9671"/>
                </a:lnTo>
                <a:lnTo>
                  <a:pt x="760283" y="19343"/>
                </a:lnTo>
                <a:lnTo>
                  <a:pt x="803116" y="32238"/>
                </a:lnTo>
                <a:lnTo>
                  <a:pt x="845090" y="48358"/>
                </a:lnTo>
                <a:lnTo>
                  <a:pt x="886015" y="67701"/>
                </a:lnTo>
                <a:lnTo>
                  <a:pt x="925701" y="90268"/>
                </a:lnTo>
                <a:lnTo>
                  <a:pt x="963955" y="116060"/>
                </a:lnTo>
                <a:lnTo>
                  <a:pt x="1000588" y="145075"/>
                </a:lnTo>
                <a:lnTo>
                  <a:pt x="1035409" y="177314"/>
                </a:lnTo>
              </a:path>
            </a:pathLst>
          </a:custGeom>
          <a:ln w="50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5" name="object 5"/>
          <p:cNvSpPr txBox="1"/>
          <p:nvPr/>
        </p:nvSpPr>
        <p:spPr>
          <a:xfrm>
            <a:off x="3881875" y="4064547"/>
            <a:ext cx="364656" cy="483159"/>
          </a:xfrm>
          <a:prstGeom prst="rect">
            <a:avLst/>
          </a:prstGeom>
        </p:spPr>
        <p:txBody>
          <a:bodyPr vert="horz" wrap="square" lIns="0" tIns="7316" rIns="0" bIns="0" rtlCol="0">
            <a:spAutoFit/>
          </a:bodyPr>
          <a:lstStyle/>
          <a:p>
            <a:pPr marL="7701">
              <a:spcBef>
                <a:spcPts val="58"/>
              </a:spcBef>
            </a:pPr>
            <a:r>
              <a:rPr sz="1546" spc="-33" dirty="0">
                <a:latin typeface="Comic Sans MS" panose="030F0702030302020204" pitchFamily="66" charset="0"/>
                <a:cs typeface="Arial"/>
              </a:rPr>
              <a:t>r</a:t>
            </a:r>
            <a:r>
              <a:rPr sz="1546" spc="36" dirty="0">
                <a:latin typeface="Comic Sans MS" panose="030F0702030302020204" pitchFamily="66" charset="0"/>
                <a:cs typeface="Arial"/>
              </a:rPr>
              <a:t>oot</a:t>
            </a:r>
            <a:endParaRPr sz="1546" dirty="0">
              <a:latin typeface="Comic Sans MS" panose="030F0702030302020204" pitchFamily="66" charset="0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953051" y="3829946"/>
            <a:ext cx="735473" cy="735473"/>
          </a:xfrm>
          <a:custGeom>
            <a:avLst/>
            <a:gdLst/>
            <a:ahLst/>
            <a:cxnLst/>
            <a:rect l="l" t="t" r="r" b="b"/>
            <a:pathLst>
              <a:path w="1212850" h="1212850">
                <a:moveTo>
                  <a:pt x="1035409" y="177314"/>
                </a:moveTo>
                <a:lnTo>
                  <a:pt x="1067648" y="212134"/>
                </a:lnTo>
                <a:lnTo>
                  <a:pt x="1096663" y="248768"/>
                </a:lnTo>
                <a:lnTo>
                  <a:pt x="1122454" y="287022"/>
                </a:lnTo>
                <a:lnTo>
                  <a:pt x="1145022" y="326708"/>
                </a:lnTo>
                <a:lnTo>
                  <a:pt x="1164365" y="367633"/>
                </a:lnTo>
                <a:lnTo>
                  <a:pt x="1180485" y="409608"/>
                </a:lnTo>
                <a:lnTo>
                  <a:pt x="1193381" y="452441"/>
                </a:lnTo>
                <a:lnTo>
                  <a:pt x="1203052" y="495941"/>
                </a:lnTo>
                <a:lnTo>
                  <a:pt x="1209500" y="539919"/>
                </a:lnTo>
                <a:lnTo>
                  <a:pt x="1212724" y="584183"/>
                </a:lnTo>
                <a:lnTo>
                  <a:pt x="1212724" y="628542"/>
                </a:lnTo>
                <a:lnTo>
                  <a:pt x="1209500" y="672805"/>
                </a:lnTo>
                <a:lnTo>
                  <a:pt x="1203052" y="716783"/>
                </a:lnTo>
                <a:lnTo>
                  <a:pt x="1193381" y="760283"/>
                </a:lnTo>
                <a:lnTo>
                  <a:pt x="1180485" y="803116"/>
                </a:lnTo>
                <a:lnTo>
                  <a:pt x="1164365" y="845091"/>
                </a:lnTo>
                <a:lnTo>
                  <a:pt x="1145022" y="886016"/>
                </a:lnTo>
                <a:lnTo>
                  <a:pt x="1122454" y="925701"/>
                </a:lnTo>
                <a:lnTo>
                  <a:pt x="1096663" y="963956"/>
                </a:lnTo>
                <a:lnTo>
                  <a:pt x="1067648" y="1000588"/>
                </a:lnTo>
                <a:lnTo>
                  <a:pt x="1035409" y="1035409"/>
                </a:lnTo>
                <a:lnTo>
                  <a:pt x="1000588" y="1067648"/>
                </a:lnTo>
                <a:lnTo>
                  <a:pt x="963955" y="1096664"/>
                </a:lnTo>
                <a:lnTo>
                  <a:pt x="925701" y="1122455"/>
                </a:lnTo>
                <a:lnTo>
                  <a:pt x="886015" y="1145022"/>
                </a:lnTo>
                <a:lnTo>
                  <a:pt x="845090" y="1164366"/>
                </a:lnTo>
                <a:lnTo>
                  <a:pt x="803116" y="1180485"/>
                </a:lnTo>
                <a:lnTo>
                  <a:pt x="760283" y="1193381"/>
                </a:lnTo>
                <a:lnTo>
                  <a:pt x="716782" y="1203053"/>
                </a:lnTo>
                <a:lnTo>
                  <a:pt x="672805" y="1209501"/>
                </a:lnTo>
                <a:lnTo>
                  <a:pt x="628541" y="1212725"/>
                </a:lnTo>
                <a:lnTo>
                  <a:pt x="584182" y="1212725"/>
                </a:lnTo>
                <a:lnTo>
                  <a:pt x="539919" y="1209501"/>
                </a:lnTo>
                <a:lnTo>
                  <a:pt x="495941" y="1203053"/>
                </a:lnTo>
                <a:lnTo>
                  <a:pt x="452441" y="1193381"/>
                </a:lnTo>
                <a:lnTo>
                  <a:pt x="409608" y="1180485"/>
                </a:lnTo>
                <a:lnTo>
                  <a:pt x="367633" y="1164366"/>
                </a:lnTo>
                <a:lnTo>
                  <a:pt x="326708" y="1145022"/>
                </a:lnTo>
                <a:lnTo>
                  <a:pt x="287023" y="1122455"/>
                </a:lnTo>
                <a:lnTo>
                  <a:pt x="248769" y="1096664"/>
                </a:lnTo>
                <a:lnTo>
                  <a:pt x="212136" y="1067648"/>
                </a:lnTo>
                <a:lnTo>
                  <a:pt x="177315" y="1035409"/>
                </a:lnTo>
                <a:lnTo>
                  <a:pt x="145076" y="1000588"/>
                </a:lnTo>
                <a:lnTo>
                  <a:pt x="116061" y="963956"/>
                </a:lnTo>
                <a:lnTo>
                  <a:pt x="90269" y="925701"/>
                </a:lnTo>
                <a:lnTo>
                  <a:pt x="67702" y="886016"/>
                </a:lnTo>
                <a:lnTo>
                  <a:pt x="48358" y="845091"/>
                </a:lnTo>
                <a:lnTo>
                  <a:pt x="32239" y="803116"/>
                </a:lnTo>
                <a:lnTo>
                  <a:pt x="19343" y="760283"/>
                </a:lnTo>
                <a:lnTo>
                  <a:pt x="9671" y="716783"/>
                </a:lnTo>
                <a:lnTo>
                  <a:pt x="3223" y="672805"/>
                </a:lnTo>
                <a:lnTo>
                  <a:pt x="0" y="628542"/>
                </a:lnTo>
                <a:lnTo>
                  <a:pt x="0" y="584183"/>
                </a:lnTo>
                <a:lnTo>
                  <a:pt x="3223" y="539919"/>
                </a:lnTo>
                <a:lnTo>
                  <a:pt x="9671" y="495941"/>
                </a:lnTo>
                <a:lnTo>
                  <a:pt x="19343" y="452441"/>
                </a:lnTo>
                <a:lnTo>
                  <a:pt x="32239" y="409608"/>
                </a:lnTo>
                <a:lnTo>
                  <a:pt x="48358" y="367633"/>
                </a:lnTo>
                <a:lnTo>
                  <a:pt x="67702" y="326708"/>
                </a:lnTo>
                <a:lnTo>
                  <a:pt x="90269" y="287022"/>
                </a:lnTo>
                <a:lnTo>
                  <a:pt x="116061" y="248768"/>
                </a:lnTo>
                <a:lnTo>
                  <a:pt x="145076" y="212134"/>
                </a:lnTo>
                <a:lnTo>
                  <a:pt x="177315" y="177314"/>
                </a:lnTo>
                <a:lnTo>
                  <a:pt x="212136" y="145075"/>
                </a:lnTo>
                <a:lnTo>
                  <a:pt x="248769" y="116060"/>
                </a:lnTo>
                <a:lnTo>
                  <a:pt x="287023" y="90268"/>
                </a:lnTo>
                <a:lnTo>
                  <a:pt x="326708" y="67701"/>
                </a:lnTo>
                <a:lnTo>
                  <a:pt x="367633" y="48358"/>
                </a:lnTo>
                <a:lnTo>
                  <a:pt x="409608" y="32238"/>
                </a:lnTo>
                <a:lnTo>
                  <a:pt x="452441" y="19343"/>
                </a:lnTo>
                <a:lnTo>
                  <a:pt x="495941" y="9671"/>
                </a:lnTo>
                <a:lnTo>
                  <a:pt x="539919" y="3223"/>
                </a:lnTo>
                <a:lnTo>
                  <a:pt x="584182" y="0"/>
                </a:lnTo>
                <a:lnTo>
                  <a:pt x="628541" y="0"/>
                </a:lnTo>
                <a:lnTo>
                  <a:pt x="672805" y="3223"/>
                </a:lnTo>
                <a:lnTo>
                  <a:pt x="716782" y="9671"/>
                </a:lnTo>
                <a:lnTo>
                  <a:pt x="760283" y="19343"/>
                </a:lnTo>
                <a:lnTo>
                  <a:pt x="803116" y="32238"/>
                </a:lnTo>
                <a:lnTo>
                  <a:pt x="845090" y="48358"/>
                </a:lnTo>
                <a:lnTo>
                  <a:pt x="886015" y="67701"/>
                </a:lnTo>
                <a:lnTo>
                  <a:pt x="925701" y="90268"/>
                </a:lnTo>
                <a:lnTo>
                  <a:pt x="963955" y="116060"/>
                </a:lnTo>
                <a:lnTo>
                  <a:pt x="1000588" y="145075"/>
                </a:lnTo>
                <a:lnTo>
                  <a:pt x="1035409" y="177314"/>
                </a:lnTo>
              </a:path>
            </a:pathLst>
          </a:custGeom>
          <a:ln w="50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7" name="object 7"/>
          <p:cNvSpPr txBox="1"/>
          <p:nvPr/>
        </p:nvSpPr>
        <p:spPr>
          <a:xfrm>
            <a:off x="6082270" y="3951417"/>
            <a:ext cx="477095" cy="484606"/>
          </a:xfrm>
          <a:prstGeom prst="rect">
            <a:avLst/>
          </a:prstGeom>
        </p:spPr>
        <p:txBody>
          <a:bodyPr vert="horz" wrap="square" lIns="0" tIns="22719" rIns="0" bIns="0" rtlCol="0">
            <a:spAutoFit/>
          </a:bodyPr>
          <a:lstStyle/>
          <a:p>
            <a:pPr marL="183676" marR="3081" indent="-176359">
              <a:lnSpc>
                <a:spcPts val="1783"/>
              </a:lnSpc>
              <a:spcBef>
                <a:spcPts val="179"/>
              </a:spcBef>
            </a:pPr>
            <a:r>
              <a:rPr sz="1546" spc="21" dirty="0">
                <a:latin typeface="Comic Sans MS" panose="030F0702030302020204" pitchFamily="66" charset="0"/>
                <a:cs typeface="Arial"/>
              </a:rPr>
              <a:t>Book  </a:t>
            </a:r>
            <a:r>
              <a:rPr sz="1546" spc="-3" dirty="0">
                <a:latin typeface="Comic Sans MS" panose="030F0702030302020204" pitchFamily="66" charset="0"/>
                <a:cs typeface="Arial"/>
              </a:rPr>
              <a:t>0</a:t>
            </a:r>
            <a:endParaRPr sz="1546" dirty="0">
              <a:latin typeface="Comic Sans MS" panose="030F0702030302020204" pitchFamily="66" charset="0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449354" y="3829946"/>
            <a:ext cx="735473" cy="735473"/>
          </a:xfrm>
          <a:custGeom>
            <a:avLst/>
            <a:gdLst/>
            <a:ahLst/>
            <a:cxnLst/>
            <a:rect l="l" t="t" r="r" b="b"/>
            <a:pathLst>
              <a:path w="1212850" h="1212850">
                <a:moveTo>
                  <a:pt x="1035409" y="177314"/>
                </a:moveTo>
                <a:lnTo>
                  <a:pt x="1067648" y="212134"/>
                </a:lnTo>
                <a:lnTo>
                  <a:pt x="1096663" y="248768"/>
                </a:lnTo>
                <a:lnTo>
                  <a:pt x="1122454" y="287022"/>
                </a:lnTo>
                <a:lnTo>
                  <a:pt x="1145022" y="326708"/>
                </a:lnTo>
                <a:lnTo>
                  <a:pt x="1164365" y="367633"/>
                </a:lnTo>
                <a:lnTo>
                  <a:pt x="1180485" y="409608"/>
                </a:lnTo>
                <a:lnTo>
                  <a:pt x="1193381" y="452441"/>
                </a:lnTo>
                <a:lnTo>
                  <a:pt x="1203052" y="495941"/>
                </a:lnTo>
                <a:lnTo>
                  <a:pt x="1209500" y="539919"/>
                </a:lnTo>
                <a:lnTo>
                  <a:pt x="1212724" y="584183"/>
                </a:lnTo>
                <a:lnTo>
                  <a:pt x="1212724" y="628542"/>
                </a:lnTo>
                <a:lnTo>
                  <a:pt x="1209500" y="672805"/>
                </a:lnTo>
                <a:lnTo>
                  <a:pt x="1203052" y="716783"/>
                </a:lnTo>
                <a:lnTo>
                  <a:pt x="1193381" y="760283"/>
                </a:lnTo>
                <a:lnTo>
                  <a:pt x="1180485" y="803116"/>
                </a:lnTo>
                <a:lnTo>
                  <a:pt x="1164365" y="845091"/>
                </a:lnTo>
                <a:lnTo>
                  <a:pt x="1145022" y="886016"/>
                </a:lnTo>
                <a:lnTo>
                  <a:pt x="1122454" y="925701"/>
                </a:lnTo>
                <a:lnTo>
                  <a:pt x="1096663" y="963956"/>
                </a:lnTo>
                <a:lnTo>
                  <a:pt x="1067648" y="1000588"/>
                </a:lnTo>
                <a:lnTo>
                  <a:pt x="1035409" y="1035409"/>
                </a:lnTo>
                <a:lnTo>
                  <a:pt x="1000588" y="1067648"/>
                </a:lnTo>
                <a:lnTo>
                  <a:pt x="963955" y="1096664"/>
                </a:lnTo>
                <a:lnTo>
                  <a:pt x="925701" y="1122455"/>
                </a:lnTo>
                <a:lnTo>
                  <a:pt x="886015" y="1145022"/>
                </a:lnTo>
                <a:lnTo>
                  <a:pt x="845090" y="1164366"/>
                </a:lnTo>
                <a:lnTo>
                  <a:pt x="803116" y="1180485"/>
                </a:lnTo>
                <a:lnTo>
                  <a:pt x="760283" y="1193381"/>
                </a:lnTo>
                <a:lnTo>
                  <a:pt x="716782" y="1203053"/>
                </a:lnTo>
                <a:lnTo>
                  <a:pt x="672805" y="1209501"/>
                </a:lnTo>
                <a:lnTo>
                  <a:pt x="628541" y="1212725"/>
                </a:lnTo>
                <a:lnTo>
                  <a:pt x="584182" y="1212725"/>
                </a:lnTo>
                <a:lnTo>
                  <a:pt x="539919" y="1209501"/>
                </a:lnTo>
                <a:lnTo>
                  <a:pt x="495941" y="1203053"/>
                </a:lnTo>
                <a:lnTo>
                  <a:pt x="452441" y="1193381"/>
                </a:lnTo>
                <a:lnTo>
                  <a:pt x="409608" y="1180485"/>
                </a:lnTo>
                <a:lnTo>
                  <a:pt x="367633" y="1164366"/>
                </a:lnTo>
                <a:lnTo>
                  <a:pt x="326708" y="1145022"/>
                </a:lnTo>
                <a:lnTo>
                  <a:pt x="287023" y="1122455"/>
                </a:lnTo>
                <a:lnTo>
                  <a:pt x="248769" y="1096664"/>
                </a:lnTo>
                <a:lnTo>
                  <a:pt x="212136" y="1067648"/>
                </a:lnTo>
                <a:lnTo>
                  <a:pt x="177315" y="1035409"/>
                </a:lnTo>
                <a:lnTo>
                  <a:pt x="145076" y="1000588"/>
                </a:lnTo>
                <a:lnTo>
                  <a:pt x="116061" y="963956"/>
                </a:lnTo>
                <a:lnTo>
                  <a:pt x="90269" y="925701"/>
                </a:lnTo>
                <a:lnTo>
                  <a:pt x="67702" y="886016"/>
                </a:lnTo>
                <a:lnTo>
                  <a:pt x="48358" y="845091"/>
                </a:lnTo>
                <a:lnTo>
                  <a:pt x="32239" y="803116"/>
                </a:lnTo>
                <a:lnTo>
                  <a:pt x="19343" y="760283"/>
                </a:lnTo>
                <a:lnTo>
                  <a:pt x="9671" y="716783"/>
                </a:lnTo>
                <a:lnTo>
                  <a:pt x="3223" y="672805"/>
                </a:lnTo>
                <a:lnTo>
                  <a:pt x="0" y="628542"/>
                </a:lnTo>
                <a:lnTo>
                  <a:pt x="0" y="584183"/>
                </a:lnTo>
                <a:lnTo>
                  <a:pt x="3223" y="539919"/>
                </a:lnTo>
                <a:lnTo>
                  <a:pt x="9671" y="495941"/>
                </a:lnTo>
                <a:lnTo>
                  <a:pt x="19343" y="452441"/>
                </a:lnTo>
                <a:lnTo>
                  <a:pt x="32239" y="409608"/>
                </a:lnTo>
                <a:lnTo>
                  <a:pt x="48358" y="367633"/>
                </a:lnTo>
                <a:lnTo>
                  <a:pt x="67702" y="326708"/>
                </a:lnTo>
                <a:lnTo>
                  <a:pt x="90269" y="287022"/>
                </a:lnTo>
                <a:lnTo>
                  <a:pt x="116061" y="248768"/>
                </a:lnTo>
                <a:lnTo>
                  <a:pt x="145076" y="212134"/>
                </a:lnTo>
                <a:lnTo>
                  <a:pt x="177315" y="177314"/>
                </a:lnTo>
                <a:lnTo>
                  <a:pt x="212136" y="145075"/>
                </a:lnTo>
                <a:lnTo>
                  <a:pt x="248769" y="116060"/>
                </a:lnTo>
                <a:lnTo>
                  <a:pt x="287023" y="90268"/>
                </a:lnTo>
                <a:lnTo>
                  <a:pt x="326708" y="67701"/>
                </a:lnTo>
                <a:lnTo>
                  <a:pt x="367633" y="48358"/>
                </a:lnTo>
                <a:lnTo>
                  <a:pt x="409608" y="32238"/>
                </a:lnTo>
                <a:lnTo>
                  <a:pt x="452441" y="19343"/>
                </a:lnTo>
                <a:lnTo>
                  <a:pt x="495941" y="9671"/>
                </a:lnTo>
                <a:lnTo>
                  <a:pt x="539919" y="3223"/>
                </a:lnTo>
                <a:lnTo>
                  <a:pt x="584182" y="0"/>
                </a:lnTo>
                <a:lnTo>
                  <a:pt x="628541" y="0"/>
                </a:lnTo>
                <a:lnTo>
                  <a:pt x="672805" y="3223"/>
                </a:lnTo>
                <a:lnTo>
                  <a:pt x="716782" y="9671"/>
                </a:lnTo>
                <a:lnTo>
                  <a:pt x="760283" y="19343"/>
                </a:lnTo>
                <a:lnTo>
                  <a:pt x="803116" y="32238"/>
                </a:lnTo>
                <a:lnTo>
                  <a:pt x="845090" y="48358"/>
                </a:lnTo>
                <a:lnTo>
                  <a:pt x="886015" y="67701"/>
                </a:lnTo>
                <a:lnTo>
                  <a:pt x="925701" y="90268"/>
                </a:lnTo>
                <a:lnTo>
                  <a:pt x="963955" y="116060"/>
                </a:lnTo>
                <a:lnTo>
                  <a:pt x="1000588" y="145075"/>
                </a:lnTo>
                <a:lnTo>
                  <a:pt x="1035409" y="177314"/>
                </a:lnTo>
              </a:path>
            </a:pathLst>
          </a:custGeom>
          <a:ln w="50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9" name="object 9"/>
          <p:cNvSpPr txBox="1"/>
          <p:nvPr/>
        </p:nvSpPr>
        <p:spPr>
          <a:xfrm>
            <a:off x="7716622" y="3951416"/>
            <a:ext cx="295907" cy="469052"/>
          </a:xfrm>
          <a:prstGeom prst="rect">
            <a:avLst/>
          </a:prstGeom>
        </p:spPr>
        <p:txBody>
          <a:bodyPr vert="horz" wrap="square" lIns="0" tIns="7316" rIns="0" bIns="0" rtlCol="0">
            <a:spAutoFit/>
          </a:bodyPr>
          <a:lstStyle/>
          <a:p>
            <a:pPr marL="40432">
              <a:lnSpc>
                <a:spcPts val="1819"/>
              </a:lnSpc>
              <a:spcBef>
                <a:spcPts val="58"/>
              </a:spcBef>
            </a:pPr>
            <a:r>
              <a:rPr sz="1546" spc="42" dirty="0">
                <a:latin typeface="Comic Sans MS" panose="030F0702030302020204" pitchFamily="66" charset="0"/>
                <a:cs typeface="Arial"/>
              </a:rPr>
              <a:t>tf</a:t>
            </a:r>
            <a:endParaRPr sz="1546" dirty="0">
              <a:latin typeface="Comic Sans MS" panose="030F0702030302020204" pitchFamily="66" charset="0"/>
              <a:cs typeface="Arial"/>
            </a:endParaRPr>
          </a:p>
          <a:p>
            <a:pPr marL="7701">
              <a:lnSpc>
                <a:spcPts val="1819"/>
              </a:lnSpc>
            </a:pPr>
            <a:r>
              <a:rPr sz="1546" spc="42" dirty="0">
                <a:latin typeface="Comic Sans MS" panose="030F0702030302020204" pitchFamily="66" charset="0"/>
                <a:cs typeface="Arial"/>
              </a:rPr>
              <a:t>-1</a:t>
            </a:r>
            <a:endParaRPr sz="1546" dirty="0">
              <a:latin typeface="Comic Sans MS" panose="030F0702030302020204" pitchFamily="66" charset="0"/>
              <a:cs typeface="Arial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4150419" y="2705546"/>
            <a:ext cx="3497156" cy="2343503"/>
            <a:chOff x="6843642" y="4461645"/>
            <a:chExt cx="5767070" cy="3864610"/>
          </a:xfrm>
        </p:grpSpPr>
        <p:sp>
          <p:nvSpPr>
            <p:cNvPr id="11" name="object 11"/>
            <p:cNvSpPr/>
            <p:nvPr/>
          </p:nvSpPr>
          <p:spPr>
            <a:xfrm>
              <a:off x="6853802" y="4740834"/>
              <a:ext cx="5417820" cy="1663700"/>
            </a:xfrm>
            <a:custGeom>
              <a:avLst/>
              <a:gdLst/>
              <a:ahLst/>
              <a:cxnLst/>
              <a:rect l="l" t="t" r="r" b="b"/>
              <a:pathLst>
                <a:path w="5417820" h="1663700">
                  <a:moveTo>
                    <a:pt x="5417481" y="1663681"/>
                  </a:moveTo>
                  <a:lnTo>
                    <a:pt x="5386347" y="1639317"/>
                  </a:lnTo>
                  <a:lnTo>
                    <a:pt x="5354600" y="1614620"/>
                  </a:lnTo>
                  <a:lnTo>
                    <a:pt x="5322251" y="1589604"/>
                  </a:lnTo>
                  <a:lnTo>
                    <a:pt x="5289313" y="1564288"/>
                  </a:lnTo>
                  <a:lnTo>
                    <a:pt x="5255794" y="1538687"/>
                  </a:lnTo>
                  <a:lnTo>
                    <a:pt x="5221708" y="1512817"/>
                  </a:lnTo>
                  <a:lnTo>
                    <a:pt x="5187065" y="1486695"/>
                  </a:lnTo>
                  <a:lnTo>
                    <a:pt x="5151877" y="1460337"/>
                  </a:lnTo>
                  <a:lnTo>
                    <a:pt x="5116154" y="1433760"/>
                  </a:lnTo>
                  <a:lnTo>
                    <a:pt x="5079907" y="1406979"/>
                  </a:lnTo>
                  <a:lnTo>
                    <a:pt x="5043149" y="1380011"/>
                  </a:lnTo>
                  <a:lnTo>
                    <a:pt x="5005890" y="1352872"/>
                  </a:lnTo>
                  <a:lnTo>
                    <a:pt x="4968141" y="1325579"/>
                  </a:lnTo>
                  <a:lnTo>
                    <a:pt x="4929913" y="1298148"/>
                  </a:lnTo>
                  <a:lnTo>
                    <a:pt x="4891219" y="1270595"/>
                  </a:lnTo>
                  <a:lnTo>
                    <a:pt x="4852068" y="1242937"/>
                  </a:lnTo>
                  <a:lnTo>
                    <a:pt x="4812472" y="1215190"/>
                  </a:lnTo>
                  <a:lnTo>
                    <a:pt x="4772443" y="1187370"/>
                  </a:lnTo>
                  <a:lnTo>
                    <a:pt x="4731991" y="1159493"/>
                  </a:lnTo>
                  <a:lnTo>
                    <a:pt x="4691128" y="1131576"/>
                  </a:lnTo>
                  <a:lnTo>
                    <a:pt x="4649864" y="1103636"/>
                  </a:lnTo>
                  <a:lnTo>
                    <a:pt x="4608212" y="1075688"/>
                  </a:lnTo>
                  <a:lnTo>
                    <a:pt x="4566182" y="1047748"/>
                  </a:lnTo>
                  <a:lnTo>
                    <a:pt x="4523785" y="1019834"/>
                  </a:lnTo>
                  <a:lnTo>
                    <a:pt x="4481033" y="991961"/>
                  </a:lnTo>
                  <a:lnTo>
                    <a:pt x="4437937" y="964146"/>
                  </a:lnTo>
                  <a:lnTo>
                    <a:pt x="4394507" y="936404"/>
                  </a:lnTo>
                  <a:lnTo>
                    <a:pt x="4350756" y="908753"/>
                  </a:lnTo>
                  <a:lnTo>
                    <a:pt x="4306695" y="881209"/>
                  </a:lnTo>
                  <a:lnTo>
                    <a:pt x="4262333" y="853788"/>
                  </a:lnTo>
                  <a:lnTo>
                    <a:pt x="4217684" y="826506"/>
                  </a:lnTo>
                  <a:lnTo>
                    <a:pt x="4172758" y="799379"/>
                  </a:lnTo>
                  <a:lnTo>
                    <a:pt x="4127565" y="772424"/>
                  </a:lnTo>
                  <a:lnTo>
                    <a:pt x="4082118" y="745658"/>
                  </a:lnTo>
                  <a:lnTo>
                    <a:pt x="4036428" y="719096"/>
                  </a:lnTo>
                  <a:lnTo>
                    <a:pt x="3990505" y="692755"/>
                  </a:lnTo>
                  <a:lnTo>
                    <a:pt x="3944362" y="666651"/>
                  </a:lnTo>
                  <a:lnTo>
                    <a:pt x="3898008" y="640801"/>
                  </a:lnTo>
                  <a:lnTo>
                    <a:pt x="3851456" y="615220"/>
                  </a:lnTo>
                  <a:lnTo>
                    <a:pt x="3804716" y="589925"/>
                  </a:lnTo>
                  <a:lnTo>
                    <a:pt x="3757799" y="564933"/>
                  </a:lnTo>
                  <a:lnTo>
                    <a:pt x="3710718" y="540260"/>
                  </a:lnTo>
                  <a:lnTo>
                    <a:pt x="3663483" y="515921"/>
                  </a:lnTo>
                  <a:lnTo>
                    <a:pt x="3616105" y="491934"/>
                  </a:lnTo>
                  <a:lnTo>
                    <a:pt x="3568595" y="468314"/>
                  </a:lnTo>
                  <a:lnTo>
                    <a:pt x="3520965" y="445079"/>
                  </a:lnTo>
                  <a:lnTo>
                    <a:pt x="3473226" y="422243"/>
                  </a:lnTo>
                  <a:lnTo>
                    <a:pt x="3425389" y="399825"/>
                  </a:lnTo>
                  <a:lnTo>
                    <a:pt x="3377465" y="377839"/>
                  </a:lnTo>
                  <a:lnTo>
                    <a:pt x="3329465" y="356302"/>
                  </a:lnTo>
                  <a:lnTo>
                    <a:pt x="3281402" y="335231"/>
                  </a:lnTo>
                  <a:lnTo>
                    <a:pt x="3233284" y="314642"/>
                  </a:lnTo>
                  <a:lnTo>
                    <a:pt x="3185125" y="294551"/>
                  </a:lnTo>
                  <a:lnTo>
                    <a:pt x="3136935" y="274974"/>
                  </a:lnTo>
                  <a:lnTo>
                    <a:pt x="3088725" y="255928"/>
                  </a:lnTo>
                  <a:lnTo>
                    <a:pt x="3040507" y="237430"/>
                  </a:lnTo>
                  <a:lnTo>
                    <a:pt x="2992292" y="219494"/>
                  </a:lnTo>
                  <a:lnTo>
                    <a:pt x="2944090" y="202139"/>
                  </a:lnTo>
                  <a:lnTo>
                    <a:pt x="2895914" y="185379"/>
                  </a:lnTo>
                  <a:lnTo>
                    <a:pt x="2847774" y="169232"/>
                  </a:lnTo>
                  <a:lnTo>
                    <a:pt x="2799681" y="153713"/>
                  </a:lnTo>
                  <a:lnTo>
                    <a:pt x="2751648" y="138839"/>
                  </a:lnTo>
                  <a:lnTo>
                    <a:pt x="2703684" y="124627"/>
                  </a:lnTo>
                  <a:lnTo>
                    <a:pt x="2655801" y="111092"/>
                  </a:lnTo>
                  <a:lnTo>
                    <a:pt x="2608010" y="98251"/>
                  </a:lnTo>
                  <a:lnTo>
                    <a:pt x="2560323" y="86121"/>
                  </a:lnTo>
                  <a:lnTo>
                    <a:pt x="2512750" y="74716"/>
                  </a:lnTo>
                  <a:lnTo>
                    <a:pt x="2465304" y="64055"/>
                  </a:lnTo>
                  <a:lnTo>
                    <a:pt x="2417994" y="54153"/>
                  </a:lnTo>
                  <a:lnTo>
                    <a:pt x="2370832" y="45026"/>
                  </a:lnTo>
                  <a:lnTo>
                    <a:pt x="2323830" y="36691"/>
                  </a:lnTo>
                  <a:lnTo>
                    <a:pt x="2276999" y="29165"/>
                  </a:lnTo>
                  <a:lnTo>
                    <a:pt x="2230349" y="22462"/>
                  </a:lnTo>
                  <a:lnTo>
                    <a:pt x="2183892" y="16601"/>
                  </a:lnTo>
                  <a:lnTo>
                    <a:pt x="2137640" y="11596"/>
                  </a:lnTo>
                  <a:lnTo>
                    <a:pt x="2091603" y="7465"/>
                  </a:lnTo>
                  <a:lnTo>
                    <a:pt x="2045792" y="4223"/>
                  </a:lnTo>
                  <a:lnTo>
                    <a:pt x="2000219" y="1888"/>
                  </a:lnTo>
                  <a:lnTo>
                    <a:pt x="1954895" y="474"/>
                  </a:lnTo>
                  <a:lnTo>
                    <a:pt x="1909832" y="0"/>
                  </a:lnTo>
                  <a:lnTo>
                    <a:pt x="1850605" y="838"/>
                  </a:lnTo>
                  <a:lnTo>
                    <a:pt x="1792487" y="3330"/>
                  </a:lnTo>
                  <a:lnTo>
                    <a:pt x="1735469" y="7435"/>
                  </a:lnTo>
                  <a:lnTo>
                    <a:pt x="1679541" y="13115"/>
                  </a:lnTo>
                  <a:lnTo>
                    <a:pt x="1624692" y="20333"/>
                  </a:lnTo>
                  <a:lnTo>
                    <a:pt x="1570912" y="29049"/>
                  </a:lnTo>
                  <a:lnTo>
                    <a:pt x="1518192" y="39225"/>
                  </a:lnTo>
                  <a:lnTo>
                    <a:pt x="1466521" y="50823"/>
                  </a:lnTo>
                  <a:lnTo>
                    <a:pt x="1415890" y="63805"/>
                  </a:lnTo>
                  <a:lnTo>
                    <a:pt x="1366288" y="78131"/>
                  </a:lnTo>
                  <a:lnTo>
                    <a:pt x="1317705" y="93763"/>
                  </a:lnTo>
                  <a:lnTo>
                    <a:pt x="1270132" y="110664"/>
                  </a:lnTo>
                  <a:lnTo>
                    <a:pt x="1223559" y="128794"/>
                  </a:lnTo>
                  <a:lnTo>
                    <a:pt x="1177975" y="148115"/>
                  </a:lnTo>
                  <a:lnTo>
                    <a:pt x="1133370" y="168589"/>
                  </a:lnTo>
                  <a:lnTo>
                    <a:pt x="1089734" y="190177"/>
                  </a:lnTo>
                  <a:lnTo>
                    <a:pt x="1047059" y="212840"/>
                  </a:lnTo>
                  <a:lnTo>
                    <a:pt x="1005332" y="236542"/>
                  </a:lnTo>
                  <a:lnTo>
                    <a:pt x="964545" y="261242"/>
                  </a:lnTo>
                  <a:lnTo>
                    <a:pt x="924687" y="286903"/>
                  </a:lnTo>
                  <a:lnTo>
                    <a:pt x="885749" y="313485"/>
                  </a:lnTo>
                  <a:lnTo>
                    <a:pt x="847720" y="340952"/>
                  </a:lnTo>
                  <a:lnTo>
                    <a:pt x="810591" y="369263"/>
                  </a:lnTo>
                  <a:lnTo>
                    <a:pt x="774351" y="398382"/>
                  </a:lnTo>
                  <a:lnTo>
                    <a:pt x="738991" y="428268"/>
                  </a:lnTo>
                  <a:lnTo>
                    <a:pt x="704500" y="458885"/>
                  </a:lnTo>
                  <a:lnTo>
                    <a:pt x="670868" y="490193"/>
                  </a:lnTo>
                  <a:lnTo>
                    <a:pt x="638086" y="522155"/>
                  </a:lnTo>
                  <a:lnTo>
                    <a:pt x="606143" y="554730"/>
                  </a:lnTo>
                  <a:lnTo>
                    <a:pt x="575030" y="587882"/>
                  </a:lnTo>
                  <a:lnTo>
                    <a:pt x="544736" y="621572"/>
                  </a:lnTo>
                  <a:lnTo>
                    <a:pt x="515251" y="655761"/>
                  </a:lnTo>
                  <a:lnTo>
                    <a:pt x="486566" y="690411"/>
                  </a:lnTo>
                  <a:lnTo>
                    <a:pt x="458671" y="725484"/>
                  </a:lnTo>
                  <a:lnTo>
                    <a:pt x="431554" y="760940"/>
                  </a:lnTo>
                  <a:lnTo>
                    <a:pt x="405207" y="796742"/>
                  </a:lnTo>
                  <a:lnTo>
                    <a:pt x="379620" y="832851"/>
                  </a:lnTo>
                  <a:lnTo>
                    <a:pt x="354782" y="869229"/>
                  </a:lnTo>
                  <a:lnTo>
                    <a:pt x="330684" y="905838"/>
                  </a:lnTo>
                  <a:lnTo>
                    <a:pt x="307314" y="942638"/>
                  </a:lnTo>
                  <a:lnTo>
                    <a:pt x="284665" y="979591"/>
                  </a:lnTo>
                  <a:lnTo>
                    <a:pt x="262724" y="1016660"/>
                  </a:lnTo>
                  <a:lnTo>
                    <a:pt x="241483" y="1053805"/>
                  </a:lnTo>
                  <a:lnTo>
                    <a:pt x="220932" y="1090988"/>
                  </a:lnTo>
                  <a:lnTo>
                    <a:pt x="201060" y="1128171"/>
                  </a:lnTo>
                  <a:lnTo>
                    <a:pt x="181857" y="1165315"/>
                  </a:lnTo>
                  <a:lnTo>
                    <a:pt x="163314" y="1202382"/>
                  </a:lnTo>
                  <a:lnTo>
                    <a:pt x="145420" y="1239334"/>
                  </a:lnTo>
                  <a:lnTo>
                    <a:pt x="128166" y="1276131"/>
                  </a:lnTo>
                  <a:lnTo>
                    <a:pt x="111541" y="1312736"/>
                  </a:lnTo>
                  <a:lnTo>
                    <a:pt x="95535" y="1349110"/>
                  </a:lnTo>
                  <a:lnTo>
                    <a:pt x="80139" y="1385215"/>
                  </a:lnTo>
                  <a:lnTo>
                    <a:pt x="65342" y="1421012"/>
                  </a:lnTo>
                  <a:lnTo>
                    <a:pt x="51135" y="1456462"/>
                  </a:lnTo>
                  <a:lnTo>
                    <a:pt x="24448" y="1526171"/>
                  </a:lnTo>
                  <a:lnTo>
                    <a:pt x="11949" y="1560353"/>
                  </a:lnTo>
                  <a:lnTo>
                    <a:pt x="0" y="1594035"/>
                  </a:lnTo>
                </a:path>
              </a:pathLst>
            </a:custGeom>
            <a:ln w="202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223319" y="6346904"/>
              <a:ext cx="184592" cy="168492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10957407" y="6528620"/>
              <a:ext cx="1191260" cy="106680"/>
            </a:xfrm>
            <a:custGeom>
              <a:avLst/>
              <a:gdLst/>
              <a:ahLst/>
              <a:cxnLst/>
              <a:rect l="l" t="t" r="r" b="b"/>
              <a:pathLst>
                <a:path w="1191259" h="106679">
                  <a:moveTo>
                    <a:pt x="1191252" y="78555"/>
                  </a:moveTo>
                  <a:lnTo>
                    <a:pt x="1143456" y="66317"/>
                  </a:lnTo>
                  <a:lnTo>
                    <a:pt x="1094742" y="54847"/>
                  </a:lnTo>
                  <a:lnTo>
                    <a:pt x="1045165" y="44228"/>
                  </a:lnTo>
                  <a:lnTo>
                    <a:pt x="994781" y="34546"/>
                  </a:lnTo>
                  <a:lnTo>
                    <a:pt x="943645" y="25883"/>
                  </a:lnTo>
                  <a:lnTo>
                    <a:pt x="891812" y="18323"/>
                  </a:lnTo>
                  <a:lnTo>
                    <a:pt x="839337" y="11950"/>
                  </a:lnTo>
                  <a:lnTo>
                    <a:pt x="786276" y="6847"/>
                  </a:lnTo>
                  <a:lnTo>
                    <a:pt x="732685" y="3099"/>
                  </a:lnTo>
                  <a:lnTo>
                    <a:pt x="678618" y="788"/>
                  </a:lnTo>
                  <a:lnTo>
                    <a:pt x="624130" y="0"/>
                  </a:lnTo>
                  <a:lnTo>
                    <a:pt x="569493" y="801"/>
                  </a:lnTo>
                  <a:lnTo>
                    <a:pt x="515872" y="3150"/>
                  </a:lnTo>
                  <a:lnTo>
                    <a:pt x="463292" y="6959"/>
                  </a:lnTo>
                  <a:lnTo>
                    <a:pt x="411776" y="12143"/>
                  </a:lnTo>
                  <a:lnTo>
                    <a:pt x="361348" y="18617"/>
                  </a:lnTo>
                  <a:lnTo>
                    <a:pt x="312033" y="26293"/>
                  </a:lnTo>
                  <a:lnTo>
                    <a:pt x="263855" y="35087"/>
                  </a:lnTo>
                  <a:lnTo>
                    <a:pt x="216837" y="44913"/>
                  </a:lnTo>
                  <a:lnTo>
                    <a:pt x="171004" y="55684"/>
                  </a:lnTo>
                  <a:lnTo>
                    <a:pt x="126379" y="67315"/>
                  </a:lnTo>
                  <a:lnTo>
                    <a:pt x="82988" y="79720"/>
                  </a:lnTo>
                  <a:lnTo>
                    <a:pt x="40853" y="92813"/>
                  </a:lnTo>
                  <a:lnTo>
                    <a:pt x="0" y="106509"/>
                  </a:lnTo>
                </a:path>
              </a:pathLst>
            </a:custGeom>
            <a:ln w="202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120774" y="6539036"/>
              <a:ext cx="192702" cy="136267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10713280" y="7458235"/>
              <a:ext cx="1892300" cy="862965"/>
            </a:xfrm>
            <a:custGeom>
              <a:avLst/>
              <a:gdLst/>
              <a:ahLst/>
              <a:cxnLst/>
              <a:rect l="l" t="t" r="r" b="b"/>
              <a:pathLst>
                <a:path w="1892300" h="862965">
                  <a:moveTo>
                    <a:pt x="0" y="113740"/>
                  </a:moveTo>
                  <a:lnTo>
                    <a:pt x="24947" y="157656"/>
                  </a:lnTo>
                  <a:lnTo>
                    <a:pt x="50816" y="201593"/>
                  </a:lnTo>
                  <a:lnTo>
                    <a:pt x="77594" y="245395"/>
                  </a:lnTo>
                  <a:lnTo>
                    <a:pt x="105269" y="288909"/>
                  </a:lnTo>
                  <a:lnTo>
                    <a:pt x="133829" y="331980"/>
                  </a:lnTo>
                  <a:lnTo>
                    <a:pt x="163260" y="374455"/>
                  </a:lnTo>
                  <a:lnTo>
                    <a:pt x="193551" y="416178"/>
                  </a:lnTo>
                  <a:lnTo>
                    <a:pt x="224688" y="456996"/>
                  </a:lnTo>
                  <a:lnTo>
                    <a:pt x="256660" y="496753"/>
                  </a:lnTo>
                  <a:lnTo>
                    <a:pt x="289454" y="535297"/>
                  </a:lnTo>
                  <a:lnTo>
                    <a:pt x="323056" y="572472"/>
                  </a:lnTo>
                  <a:lnTo>
                    <a:pt x="357456" y="608124"/>
                  </a:lnTo>
                  <a:lnTo>
                    <a:pt x="392639" y="642099"/>
                  </a:lnTo>
                  <a:lnTo>
                    <a:pt x="428595" y="674243"/>
                  </a:lnTo>
                  <a:lnTo>
                    <a:pt x="465309" y="704402"/>
                  </a:lnTo>
                  <a:lnTo>
                    <a:pt x="502771" y="732420"/>
                  </a:lnTo>
                  <a:lnTo>
                    <a:pt x="540966" y="758144"/>
                  </a:lnTo>
                  <a:lnTo>
                    <a:pt x="579883" y="781420"/>
                  </a:lnTo>
                  <a:lnTo>
                    <a:pt x="619509" y="802093"/>
                  </a:lnTo>
                  <a:lnTo>
                    <a:pt x="659832" y="820008"/>
                  </a:lnTo>
                  <a:lnTo>
                    <a:pt x="700838" y="835013"/>
                  </a:lnTo>
                  <a:lnTo>
                    <a:pt x="742517" y="846951"/>
                  </a:lnTo>
                  <a:lnTo>
                    <a:pt x="784854" y="855670"/>
                  </a:lnTo>
                  <a:lnTo>
                    <a:pt x="827838" y="861014"/>
                  </a:lnTo>
                  <a:lnTo>
                    <a:pt x="871456" y="862830"/>
                  </a:lnTo>
                  <a:lnTo>
                    <a:pt x="913178" y="861182"/>
                  </a:lnTo>
                  <a:lnTo>
                    <a:pt x="954655" y="856327"/>
                  </a:lnTo>
                  <a:lnTo>
                    <a:pt x="995861" y="848399"/>
                  </a:lnTo>
                  <a:lnTo>
                    <a:pt x="1036772" y="837530"/>
                  </a:lnTo>
                  <a:lnTo>
                    <a:pt x="1077365" y="823854"/>
                  </a:lnTo>
                  <a:lnTo>
                    <a:pt x="1117614" y="807505"/>
                  </a:lnTo>
                  <a:lnTo>
                    <a:pt x="1157494" y="788614"/>
                  </a:lnTo>
                  <a:lnTo>
                    <a:pt x="1196982" y="767317"/>
                  </a:lnTo>
                  <a:lnTo>
                    <a:pt x="1236054" y="743745"/>
                  </a:lnTo>
                  <a:lnTo>
                    <a:pt x="1274683" y="718033"/>
                  </a:lnTo>
                  <a:lnTo>
                    <a:pt x="1312847" y="690313"/>
                  </a:lnTo>
                  <a:lnTo>
                    <a:pt x="1350520" y="660719"/>
                  </a:lnTo>
                  <a:lnTo>
                    <a:pt x="1387678" y="629384"/>
                  </a:lnTo>
                  <a:lnTo>
                    <a:pt x="1424297" y="596442"/>
                  </a:lnTo>
                  <a:lnTo>
                    <a:pt x="1460352" y="562025"/>
                  </a:lnTo>
                  <a:lnTo>
                    <a:pt x="1495818" y="526267"/>
                  </a:lnTo>
                  <a:lnTo>
                    <a:pt x="1530672" y="489300"/>
                  </a:lnTo>
                  <a:lnTo>
                    <a:pt x="1564889" y="451260"/>
                  </a:lnTo>
                  <a:lnTo>
                    <a:pt x="1598444" y="412277"/>
                  </a:lnTo>
                  <a:lnTo>
                    <a:pt x="1631312" y="372487"/>
                  </a:lnTo>
                  <a:lnTo>
                    <a:pt x="1663470" y="332022"/>
                  </a:lnTo>
                  <a:lnTo>
                    <a:pt x="1694893" y="291016"/>
                  </a:lnTo>
                  <a:lnTo>
                    <a:pt x="1725556" y="249601"/>
                  </a:lnTo>
                  <a:lnTo>
                    <a:pt x="1755435" y="207911"/>
                  </a:lnTo>
                  <a:lnTo>
                    <a:pt x="1784505" y="166079"/>
                  </a:lnTo>
                  <a:lnTo>
                    <a:pt x="1812742" y="124239"/>
                  </a:lnTo>
                  <a:lnTo>
                    <a:pt x="1840122" y="82523"/>
                  </a:lnTo>
                  <a:lnTo>
                    <a:pt x="1866620" y="41066"/>
                  </a:lnTo>
                  <a:lnTo>
                    <a:pt x="1892211" y="0"/>
                  </a:lnTo>
                </a:path>
              </a:pathLst>
            </a:custGeom>
            <a:ln w="101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669828" y="7495696"/>
              <a:ext cx="75206" cy="95723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7172807" y="6114511"/>
              <a:ext cx="2479675" cy="426084"/>
            </a:xfrm>
            <a:custGeom>
              <a:avLst/>
              <a:gdLst/>
              <a:ahLst/>
              <a:cxnLst/>
              <a:rect l="l" t="t" r="r" b="b"/>
              <a:pathLst>
                <a:path w="2479675" h="426084">
                  <a:moveTo>
                    <a:pt x="2479249" y="292871"/>
                  </a:moveTo>
                  <a:lnTo>
                    <a:pt x="2438738" y="273151"/>
                  </a:lnTo>
                  <a:lnTo>
                    <a:pt x="2397443" y="253738"/>
                  </a:lnTo>
                  <a:lnTo>
                    <a:pt x="2355386" y="234678"/>
                  </a:lnTo>
                  <a:lnTo>
                    <a:pt x="2312585" y="216019"/>
                  </a:lnTo>
                  <a:lnTo>
                    <a:pt x="2269060" y="197808"/>
                  </a:lnTo>
                  <a:lnTo>
                    <a:pt x="2224831" y="180093"/>
                  </a:lnTo>
                  <a:lnTo>
                    <a:pt x="2179918" y="162921"/>
                  </a:lnTo>
                  <a:lnTo>
                    <a:pt x="2134340" y="146339"/>
                  </a:lnTo>
                  <a:lnTo>
                    <a:pt x="2088118" y="130395"/>
                  </a:lnTo>
                  <a:lnTo>
                    <a:pt x="2041271" y="115137"/>
                  </a:lnTo>
                  <a:lnTo>
                    <a:pt x="1993819" y="100611"/>
                  </a:lnTo>
                  <a:lnTo>
                    <a:pt x="1945782" y="86865"/>
                  </a:lnTo>
                  <a:lnTo>
                    <a:pt x="1897179" y="73946"/>
                  </a:lnTo>
                  <a:lnTo>
                    <a:pt x="1848031" y="61902"/>
                  </a:lnTo>
                  <a:lnTo>
                    <a:pt x="1798357" y="50780"/>
                  </a:lnTo>
                  <a:lnTo>
                    <a:pt x="1748177" y="40628"/>
                  </a:lnTo>
                  <a:lnTo>
                    <a:pt x="1697511" y="31493"/>
                  </a:lnTo>
                  <a:lnTo>
                    <a:pt x="1646378" y="23422"/>
                  </a:lnTo>
                  <a:lnTo>
                    <a:pt x="1594799" y="16462"/>
                  </a:lnTo>
                  <a:lnTo>
                    <a:pt x="1542793" y="10662"/>
                  </a:lnTo>
                  <a:lnTo>
                    <a:pt x="1490380" y="6068"/>
                  </a:lnTo>
                  <a:lnTo>
                    <a:pt x="1437580" y="2728"/>
                  </a:lnTo>
                  <a:lnTo>
                    <a:pt x="1384412" y="690"/>
                  </a:lnTo>
                  <a:lnTo>
                    <a:pt x="1330897" y="0"/>
                  </a:lnTo>
                  <a:lnTo>
                    <a:pt x="1272678" y="819"/>
                  </a:lnTo>
                  <a:lnTo>
                    <a:pt x="1215105" y="3237"/>
                  </a:lnTo>
                  <a:lnTo>
                    <a:pt x="1158195" y="7192"/>
                  </a:lnTo>
                  <a:lnTo>
                    <a:pt x="1101965" y="12623"/>
                  </a:lnTo>
                  <a:lnTo>
                    <a:pt x="1046431" y="19468"/>
                  </a:lnTo>
                  <a:lnTo>
                    <a:pt x="991610" y="27665"/>
                  </a:lnTo>
                  <a:lnTo>
                    <a:pt x="937518" y="37154"/>
                  </a:lnTo>
                  <a:lnTo>
                    <a:pt x="884174" y="47872"/>
                  </a:lnTo>
                  <a:lnTo>
                    <a:pt x="831593" y="59759"/>
                  </a:lnTo>
                  <a:lnTo>
                    <a:pt x="779793" y="72752"/>
                  </a:lnTo>
                  <a:lnTo>
                    <a:pt x="728790" y="86791"/>
                  </a:lnTo>
                  <a:lnTo>
                    <a:pt x="678601" y="101815"/>
                  </a:lnTo>
                  <a:lnTo>
                    <a:pt x="629242" y="117760"/>
                  </a:lnTo>
                  <a:lnTo>
                    <a:pt x="580732" y="134567"/>
                  </a:lnTo>
                  <a:lnTo>
                    <a:pt x="533085" y="152174"/>
                  </a:lnTo>
                  <a:lnTo>
                    <a:pt x="486320" y="170519"/>
                  </a:lnTo>
                  <a:lnTo>
                    <a:pt x="440453" y="189541"/>
                  </a:lnTo>
                  <a:lnTo>
                    <a:pt x="395501" y="209178"/>
                  </a:lnTo>
                  <a:lnTo>
                    <a:pt x="351481" y="229370"/>
                  </a:lnTo>
                  <a:lnTo>
                    <a:pt x="308409" y="250053"/>
                  </a:lnTo>
                  <a:lnTo>
                    <a:pt x="266303" y="271168"/>
                  </a:lnTo>
                  <a:lnTo>
                    <a:pt x="225179" y="292653"/>
                  </a:lnTo>
                  <a:lnTo>
                    <a:pt x="185053" y="314446"/>
                  </a:lnTo>
                  <a:lnTo>
                    <a:pt x="145944" y="336486"/>
                  </a:lnTo>
                  <a:lnTo>
                    <a:pt x="107867" y="358711"/>
                  </a:lnTo>
                  <a:lnTo>
                    <a:pt x="70839" y="381060"/>
                  </a:lnTo>
                  <a:lnTo>
                    <a:pt x="34878" y="403471"/>
                  </a:lnTo>
                  <a:lnTo>
                    <a:pt x="0" y="425884"/>
                  </a:lnTo>
                </a:path>
              </a:pathLst>
            </a:custGeom>
            <a:ln w="60676">
              <a:solidFill>
                <a:srgbClr val="76D6FF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8" name="object 18"/>
            <p:cNvSpPr/>
            <p:nvPr/>
          </p:nvSpPr>
          <p:spPr>
            <a:xfrm>
              <a:off x="9611002" y="6333081"/>
              <a:ext cx="239395" cy="184150"/>
            </a:xfrm>
            <a:custGeom>
              <a:avLst/>
              <a:gdLst/>
              <a:ahLst/>
              <a:cxnLst/>
              <a:rect l="l" t="t" r="r" b="b"/>
              <a:pathLst>
                <a:path w="239395" h="184150">
                  <a:moveTo>
                    <a:pt x="82228" y="0"/>
                  </a:moveTo>
                  <a:lnTo>
                    <a:pt x="0" y="148665"/>
                  </a:lnTo>
                  <a:lnTo>
                    <a:pt x="239337" y="183975"/>
                  </a:lnTo>
                  <a:lnTo>
                    <a:pt x="82228" y="0"/>
                  </a:lnTo>
                  <a:close/>
                </a:path>
              </a:pathLst>
            </a:custGeom>
            <a:solidFill>
              <a:srgbClr val="76D6FF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9" name="object 19"/>
            <p:cNvSpPr/>
            <p:nvPr/>
          </p:nvSpPr>
          <p:spPr>
            <a:xfrm>
              <a:off x="9611004" y="6333082"/>
              <a:ext cx="239395" cy="184150"/>
            </a:xfrm>
            <a:custGeom>
              <a:avLst/>
              <a:gdLst/>
              <a:ahLst/>
              <a:cxnLst/>
              <a:rect l="l" t="t" r="r" b="b"/>
              <a:pathLst>
                <a:path w="239395" h="184150">
                  <a:moveTo>
                    <a:pt x="239338" y="183975"/>
                  </a:moveTo>
                  <a:lnTo>
                    <a:pt x="82228" y="0"/>
                  </a:lnTo>
                  <a:lnTo>
                    <a:pt x="0" y="148669"/>
                  </a:lnTo>
                  <a:lnTo>
                    <a:pt x="239338" y="183975"/>
                  </a:lnTo>
                  <a:close/>
                </a:path>
              </a:pathLst>
            </a:custGeom>
            <a:ln w="60676">
              <a:solidFill>
                <a:srgbClr val="76D6FF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0" name="object 20"/>
            <p:cNvSpPr/>
            <p:nvPr/>
          </p:nvSpPr>
          <p:spPr>
            <a:xfrm>
              <a:off x="10772418" y="7418176"/>
              <a:ext cx="1388110" cy="292735"/>
            </a:xfrm>
            <a:custGeom>
              <a:avLst/>
              <a:gdLst/>
              <a:ahLst/>
              <a:cxnLst/>
              <a:rect l="l" t="t" r="r" b="b"/>
              <a:pathLst>
                <a:path w="1388109" h="292734">
                  <a:moveTo>
                    <a:pt x="1387819" y="74385"/>
                  </a:moveTo>
                  <a:lnTo>
                    <a:pt x="1343646" y="98658"/>
                  </a:lnTo>
                  <a:lnTo>
                    <a:pt x="1298797" y="122040"/>
                  </a:lnTo>
                  <a:lnTo>
                    <a:pt x="1253328" y="144416"/>
                  </a:lnTo>
                  <a:lnTo>
                    <a:pt x="1207298" y="165668"/>
                  </a:lnTo>
                  <a:lnTo>
                    <a:pt x="1160764" y="185681"/>
                  </a:lnTo>
                  <a:lnTo>
                    <a:pt x="1113782" y="204339"/>
                  </a:lnTo>
                  <a:lnTo>
                    <a:pt x="1066411" y="221526"/>
                  </a:lnTo>
                  <a:lnTo>
                    <a:pt x="1018707" y="237126"/>
                  </a:lnTo>
                  <a:lnTo>
                    <a:pt x="970728" y="251022"/>
                  </a:lnTo>
                  <a:lnTo>
                    <a:pt x="922532" y="263099"/>
                  </a:lnTo>
                  <a:lnTo>
                    <a:pt x="874174" y="273240"/>
                  </a:lnTo>
                  <a:lnTo>
                    <a:pt x="825713" y="281330"/>
                  </a:lnTo>
                  <a:lnTo>
                    <a:pt x="777206" y="287252"/>
                  </a:lnTo>
                  <a:lnTo>
                    <a:pt x="728710" y="290890"/>
                  </a:lnTo>
                  <a:lnTo>
                    <a:pt x="680282" y="292129"/>
                  </a:lnTo>
                  <a:lnTo>
                    <a:pt x="623389" y="290370"/>
                  </a:lnTo>
                  <a:lnTo>
                    <a:pt x="568165" y="285226"/>
                  </a:lnTo>
                  <a:lnTo>
                    <a:pt x="514604" y="276893"/>
                  </a:lnTo>
                  <a:lnTo>
                    <a:pt x="462704" y="265569"/>
                  </a:lnTo>
                  <a:lnTo>
                    <a:pt x="412458" y="251451"/>
                  </a:lnTo>
                  <a:lnTo>
                    <a:pt x="363863" y="234736"/>
                  </a:lnTo>
                  <a:lnTo>
                    <a:pt x="316913" y="215622"/>
                  </a:lnTo>
                  <a:lnTo>
                    <a:pt x="271604" y="194306"/>
                  </a:lnTo>
                  <a:lnTo>
                    <a:pt x="227931" y="170984"/>
                  </a:lnTo>
                  <a:lnTo>
                    <a:pt x="185890" y="145855"/>
                  </a:lnTo>
                  <a:lnTo>
                    <a:pt x="145477" y="119116"/>
                  </a:lnTo>
                  <a:lnTo>
                    <a:pt x="106685" y="90963"/>
                  </a:lnTo>
                  <a:lnTo>
                    <a:pt x="69512" y="61595"/>
                  </a:lnTo>
                  <a:lnTo>
                    <a:pt x="33951" y="31208"/>
                  </a:lnTo>
                  <a:lnTo>
                    <a:pt x="0" y="0"/>
                  </a:lnTo>
                </a:path>
              </a:pathLst>
            </a:custGeom>
            <a:ln w="60676">
              <a:solidFill>
                <a:srgbClr val="76D6FF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1" name="object 21"/>
            <p:cNvSpPr/>
            <p:nvPr/>
          </p:nvSpPr>
          <p:spPr>
            <a:xfrm>
              <a:off x="12114238" y="7369900"/>
              <a:ext cx="236854" cy="194310"/>
            </a:xfrm>
            <a:custGeom>
              <a:avLst/>
              <a:gdLst/>
              <a:ahLst/>
              <a:cxnLst/>
              <a:rect l="l" t="t" r="r" b="b"/>
              <a:pathLst>
                <a:path w="236854" h="194309">
                  <a:moveTo>
                    <a:pt x="236443" y="0"/>
                  </a:moveTo>
                  <a:lnTo>
                    <a:pt x="0" y="51236"/>
                  </a:lnTo>
                  <a:lnTo>
                    <a:pt x="91997" y="194075"/>
                  </a:lnTo>
                  <a:lnTo>
                    <a:pt x="236443" y="0"/>
                  </a:lnTo>
                  <a:close/>
                </a:path>
              </a:pathLst>
            </a:custGeom>
            <a:solidFill>
              <a:srgbClr val="76D6FF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2" name="object 22"/>
            <p:cNvSpPr/>
            <p:nvPr/>
          </p:nvSpPr>
          <p:spPr>
            <a:xfrm>
              <a:off x="12114245" y="7369902"/>
              <a:ext cx="236854" cy="194310"/>
            </a:xfrm>
            <a:custGeom>
              <a:avLst/>
              <a:gdLst/>
              <a:ahLst/>
              <a:cxnLst/>
              <a:rect l="l" t="t" r="r" b="b"/>
              <a:pathLst>
                <a:path w="236854" h="194309">
                  <a:moveTo>
                    <a:pt x="236440" y="0"/>
                  </a:moveTo>
                  <a:lnTo>
                    <a:pt x="0" y="51239"/>
                  </a:lnTo>
                  <a:lnTo>
                    <a:pt x="91991" y="194073"/>
                  </a:lnTo>
                  <a:lnTo>
                    <a:pt x="236440" y="0"/>
                  </a:lnTo>
                  <a:close/>
                </a:path>
              </a:pathLst>
            </a:custGeom>
            <a:ln w="60676">
              <a:solidFill>
                <a:srgbClr val="76D6FF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3" name="object 23"/>
            <p:cNvSpPr/>
            <p:nvPr/>
          </p:nvSpPr>
          <p:spPr>
            <a:xfrm>
              <a:off x="11221867" y="7006037"/>
              <a:ext cx="1067435" cy="36195"/>
            </a:xfrm>
            <a:custGeom>
              <a:avLst/>
              <a:gdLst/>
              <a:ahLst/>
              <a:cxnLst/>
              <a:rect l="l" t="t" r="r" b="b"/>
              <a:pathLst>
                <a:path w="1067434" h="36195">
                  <a:moveTo>
                    <a:pt x="0" y="25144"/>
                  </a:moveTo>
                  <a:lnTo>
                    <a:pt x="48968" y="27901"/>
                  </a:lnTo>
                  <a:lnTo>
                    <a:pt x="99094" y="30308"/>
                  </a:lnTo>
                  <a:lnTo>
                    <a:pt x="150348" y="32340"/>
                  </a:lnTo>
                  <a:lnTo>
                    <a:pt x="202706" y="33968"/>
                  </a:lnTo>
                  <a:lnTo>
                    <a:pt x="256141" y="35164"/>
                  </a:lnTo>
                  <a:lnTo>
                    <a:pt x="310625" y="35902"/>
                  </a:lnTo>
                  <a:lnTo>
                    <a:pt x="366132" y="36155"/>
                  </a:lnTo>
                  <a:lnTo>
                    <a:pt x="420493" y="35915"/>
                  </a:lnTo>
                  <a:lnTo>
                    <a:pt x="474410" y="35214"/>
                  </a:lnTo>
                  <a:lnTo>
                    <a:pt x="527831" y="34076"/>
                  </a:lnTo>
                  <a:lnTo>
                    <a:pt x="580702" y="32527"/>
                  </a:lnTo>
                  <a:lnTo>
                    <a:pt x="632968" y="30592"/>
                  </a:lnTo>
                  <a:lnTo>
                    <a:pt x="684577" y="28297"/>
                  </a:lnTo>
                  <a:lnTo>
                    <a:pt x="735474" y="25666"/>
                  </a:lnTo>
                  <a:lnTo>
                    <a:pt x="785607" y="22726"/>
                  </a:lnTo>
                  <a:lnTo>
                    <a:pt x="834921" y="19501"/>
                  </a:lnTo>
                  <a:lnTo>
                    <a:pt x="883364" y="16018"/>
                  </a:lnTo>
                  <a:lnTo>
                    <a:pt x="930880" y="12300"/>
                  </a:lnTo>
                  <a:lnTo>
                    <a:pt x="977417" y="8374"/>
                  </a:lnTo>
                  <a:lnTo>
                    <a:pt x="1022922" y="4266"/>
                  </a:lnTo>
                  <a:lnTo>
                    <a:pt x="1067340" y="0"/>
                  </a:lnTo>
                </a:path>
              </a:pathLst>
            </a:custGeom>
            <a:ln w="202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pic>
          <p:nvPicPr>
            <p:cNvPr id="24" name="object 2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050440" y="6960572"/>
              <a:ext cx="186226" cy="141218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6920201" y="5499133"/>
              <a:ext cx="5253990" cy="1050925"/>
            </a:xfrm>
            <a:custGeom>
              <a:avLst/>
              <a:gdLst/>
              <a:ahLst/>
              <a:cxnLst/>
              <a:rect l="l" t="t" r="r" b="b"/>
              <a:pathLst>
                <a:path w="5253990" h="1050925">
                  <a:moveTo>
                    <a:pt x="5253946" y="1050881"/>
                  </a:moveTo>
                  <a:lnTo>
                    <a:pt x="5218446" y="1033675"/>
                  </a:lnTo>
                  <a:lnTo>
                    <a:pt x="5182277" y="1016254"/>
                  </a:lnTo>
                  <a:lnTo>
                    <a:pt x="5145455" y="998631"/>
                  </a:lnTo>
                  <a:lnTo>
                    <a:pt x="5107994" y="980818"/>
                  </a:lnTo>
                  <a:lnTo>
                    <a:pt x="5069906" y="962826"/>
                  </a:lnTo>
                  <a:lnTo>
                    <a:pt x="5031207" y="944669"/>
                  </a:lnTo>
                  <a:lnTo>
                    <a:pt x="4991909" y="926359"/>
                  </a:lnTo>
                  <a:lnTo>
                    <a:pt x="4952028" y="907908"/>
                  </a:lnTo>
                  <a:lnTo>
                    <a:pt x="4911578" y="889329"/>
                  </a:lnTo>
                  <a:lnTo>
                    <a:pt x="4870571" y="870634"/>
                  </a:lnTo>
                  <a:lnTo>
                    <a:pt x="4829022" y="851836"/>
                  </a:lnTo>
                  <a:lnTo>
                    <a:pt x="4786946" y="832946"/>
                  </a:lnTo>
                  <a:lnTo>
                    <a:pt x="4744356" y="813978"/>
                  </a:lnTo>
                  <a:lnTo>
                    <a:pt x="4701267" y="794943"/>
                  </a:lnTo>
                  <a:lnTo>
                    <a:pt x="4657691" y="775854"/>
                  </a:lnTo>
                  <a:lnTo>
                    <a:pt x="4613644" y="756724"/>
                  </a:lnTo>
                  <a:lnTo>
                    <a:pt x="4569139" y="737564"/>
                  </a:lnTo>
                  <a:lnTo>
                    <a:pt x="4524190" y="718388"/>
                  </a:lnTo>
                  <a:lnTo>
                    <a:pt x="4478812" y="699207"/>
                  </a:lnTo>
                  <a:lnTo>
                    <a:pt x="4433017" y="680034"/>
                  </a:lnTo>
                  <a:lnTo>
                    <a:pt x="4386822" y="660882"/>
                  </a:lnTo>
                  <a:lnTo>
                    <a:pt x="4340238" y="641762"/>
                  </a:lnTo>
                  <a:lnTo>
                    <a:pt x="4293281" y="622687"/>
                  </a:lnTo>
                  <a:lnTo>
                    <a:pt x="4245964" y="603670"/>
                  </a:lnTo>
                  <a:lnTo>
                    <a:pt x="4198301" y="584723"/>
                  </a:lnTo>
                  <a:lnTo>
                    <a:pt x="4150307" y="565858"/>
                  </a:lnTo>
                  <a:lnTo>
                    <a:pt x="4101995" y="547088"/>
                  </a:lnTo>
                  <a:lnTo>
                    <a:pt x="4053379" y="528425"/>
                  </a:lnTo>
                  <a:lnTo>
                    <a:pt x="4004474" y="509882"/>
                  </a:lnTo>
                  <a:lnTo>
                    <a:pt x="3955293" y="491470"/>
                  </a:lnTo>
                  <a:lnTo>
                    <a:pt x="3905851" y="473202"/>
                  </a:lnTo>
                  <a:lnTo>
                    <a:pt x="3856161" y="455092"/>
                  </a:lnTo>
                  <a:lnTo>
                    <a:pt x="3806237" y="437150"/>
                  </a:lnTo>
                  <a:lnTo>
                    <a:pt x="3756093" y="419390"/>
                  </a:lnTo>
                  <a:lnTo>
                    <a:pt x="3705744" y="401823"/>
                  </a:lnTo>
                  <a:lnTo>
                    <a:pt x="3655204" y="384463"/>
                  </a:lnTo>
                  <a:lnTo>
                    <a:pt x="3604486" y="367322"/>
                  </a:lnTo>
                  <a:lnTo>
                    <a:pt x="3553604" y="350411"/>
                  </a:lnTo>
                  <a:lnTo>
                    <a:pt x="3502573" y="333744"/>
                  </a:lnTo>
                  <a:lnTo>
                    <a:pt x="3451406" y="317332"/>
                  </a:lnTo>
                  <a:lnTo>
                    <a:pt x="3400117" y="301189"/>
                  </a:lnTo>
                  <a:lnTo>
                    <a:pt x="3348721" y="285326"/>
                  </a:lnTo>
                  <a:lnTo>
                    <a:pt x="3297232" y="269757"/>
                  </a:lnTo>
                  <a:lnTo>
                    <a:pt x="3245663" y="254492"/>
                  </a:lnTo>
                  <a:lnTo>
                    <a:pt x="3194028" y="239545"/>
                  </a:lnTo>
                  <a:lnTo>
                    <a:pt x="3142342" y="224929"/>
                  </a:lnTo>
                  <a:lnTo>
                    <a:pt x="3090619" y="210655"/>
                  </a:lnTo>
                  <a:lnTo>
                    <a:pt x="3038871" y="196736"/>
                  </a:lnTo>
                  <a:lnTo>
                    <a:pt x="2987115" y="183184"/>
                  </a:lnTo>
                  <a:lnTo>
                    <a:pt x="2935363" y="170012"/>
                  </a:lnTo>
                  <a:lnTo>
                    <a:pt x="2883629" y="157232"/>
                  </a:lnTo>
                  <a:lnTo>
                    <a:pt x="2831928" y="144856"/>
                  </a:lnTo>
                  <a:lnTo>
                    <a:pt x="2780274" y="132897"/>
                  </a:lnTo>
                  <a:lnTo>
                    <a:pt x="2728680" y="121368"/>
                  </a:lnTo>
                  <a:lnTo>
                    <a:pt x="2677160" y="110280"/>
                  </a:lnTo>
                  <a:lnTo>
                    <a:pt x="2625729" y="99646"/>
                  </a:lnTo>
                  <a:lnTo>
                    <a:pt x="2574401" y="89478"/>
                  </a:lnTo>
                  <a:lnTo>
                    <a:pt x="2523189" y="79790"/>
                  </a:lnTo>
                  <a:lnTo>
                    <a:pt x="2472108" y="70592"/>
                  </a:lnTo>
                  <a:lnTo>
                    <a:pt x="2421172" y="61898"/>
                  </a:lnTo>
                  <a:lnTo>
                    <a:pt x="2370394" y="53720"/>
                  </a:lnTo>
                  <a:lnTo>
                    <a:pt x="2319789" y="46071"/>
                  </a:lnTo>
                  <a:lnTo>
                    <a:pt x="2269370" y="38962"/>
                  </a:lnTo>
                  <a:lnTo>
                    <a:pt x="2219152" y="32407"/>
                  </a:lnTo>
                  <a:lnTo>
                    <a:pt x="2169148" y="26417"/>
                  </a:lnTo>
                  <a:lnTo>
                    <a:pt x="2119373" y="21004"/>
                  </a:lnTo>
                  <a:lnTo>
                    <a:pt x="2069841" y="16183"/>
                  </a:lnTo>
                  <a:lnTo>
                    <a:pt x="2020566" y="11963"/>
                  </a:lnTo>
                  <a:lnTo>
                    <a:pt x="1971561" y="8359"/>
                  </a:lnTo>
                  <a:lnTo>
                    <a:pt x="1922841" y="5383"/>
                  </a:lnTo>
                  <a:lnTo>
                    <a:pt x="1874419" y="3046"/>
                  </a:lnTo>
                  <a:lnTo>
                    <a:pt x="1826310" y="1362"/>
                  </a:lnTo>
                  <a:lnTo>
                    <a:pt x="1778528" y="342"/>
                  </a:lnTo>
                  <a:lnTo>
                    <a:pt x="1731087" y="0"/>
                  </a:lnTo>
                  <a:lnTo>
                    <a:pt x="1660727" y="775"/>
                  </a:lnTo>
                  <a:lnTo>
                    <a:pt x="1592058" y="3073"/>
                  </a:lnTo>
                  <a:lnTo>
                    <a:pt x="1525061" y="6851"/>
                  </a:lnTo>
                  <a:lnTo>
                    <a:pt x="1459715" y="12067"/>
                  </a:lnTo>
                  <a:lnTo>
                    <a:pt x="1396000" y="18679"/>
                  </a:lnTo>
                  <a:lnTo>
                    <a:pt x="1333896" y="26643"/>
                  </a:lnTo>
                  <a:lnTo>
                    <a:pt x="1273381" y="35919"/>
                  </a:lnTo>
                  <a:lnTo>
                    <a:pt x="1214437" y="46463"/>
                  </a:lnTo>
                  <a:lnTo>
                    <a:pt x="1157043" y="58232"/>
                  </a:lnTo>
                  <a:lnTo>
                    <a:pt x="1101179" y="71186"/>
                  </a:lnTo>
                  <a:lnTo>
                    <a:pt x="1046823" y="85280"/>
                  </a:lnTo>
                  <a:lnTo>
                    <a:pt x="993957" y="100473"/>
                  </a:lnTo>
                  <a:lnTo>
                    <a:pt x="942560" y="116723"/>
                  </a:lnTo>
                  <a:lnTo>
                    <a:pt x="892612" y="133987"/>
                  </a:lnTo>
                  <a:lnTo>
                    <a:pt x="844092" y="152223"/>
                  </a:lnTo>
                  <a:lnTo>
                    <a:pt x="796980" y="171388"/>
                  </a:lnTo>
                  <a:lnTo>
                    <a:pt x="751256" y="191440"/>
                  </a:lnTo>
                  <a:lnTo>
                    <a:pt x="706899" y="212337"/>
                  </a:lnTo>
                  <a:lnTo>
                    <a:pt x="663890" y="234036"/>
                  </a:lnTo>
                  <a:lnTo>
                    <a:pt x="622208" y="256495"/>
                  </a:lnTo>
                  <a:lnTo>
                    <a:pt x="581833" y="279671"/>
                  </a:lnTo>
                  <a:lnTo>
                    <a:pt x="542745" y="303522"/>
                  </a:lnTo>
                  <a:lnTo>
                    <a:pt x="504923" y="328007"/>
                  </a:lnTo>
                  <a:lnTo>
                    <a:pt x="468347" y="353081"/>
                  </a:lnTo>
                  <a:lnTo>
                    <a:pt x="432998" y="378704"/>
                  </a:lnTo>
                  <a:lnTo>
                    <a:pt x="398854" y="404832"/>
                  </a:lnTo>
                  <a:lnTo>
                    <a:pt x="365895" y="431423"/>
                  </a:lnTo>
                  <a:lnTo>
                    <a:pt x="334101" y="458436"/>
                  </a:lnTo>
                  <a:lnTo>
                    <a:pt x="303453" y="485827"/>
                  </a:lnTo>
                  <a:lnTo>
                    <a:pt x="273929" y="513553"/>
                  </a:lnTo>
                  <a:lnTo>
                    <a:pt x="245510" y="541574"/>
                  </a:lnTo>
                  <a:lnTo>
                    <a:pt x="218175" y="569846"/>
                  </a:lnTo>
                  <a:lnTo>
                    <a:pt x="191903" y="598327"/>
                  </a:lnTo>
                  <a:lnTo>
                    <a:pt x="166676" y="626975"/>
                  </a:lnTo>
                  <a:lnTo>
                    <a:pt x="119271" y="684601"/>
                  </a:lnTo>
                  <a:lnTo>
                    <a:pt x="75798" y="742385"/>
                  </a:lnTo>
                  <a:lnTo>
                    <a:pt x="36095" y="799988"/>
                  </a:lnTo>
                  <a:lnTo>
                    <a:pt x="17606" y="828616"/>
                  </a:lnTo>
                  <a:lnTo>
                    <a:pt x="0" y="857072"/>
                  </a:lnTo>
                </a:path>
              </a:pathLst>
            </a:custGeom>
            <a:ln w="202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pic>
          <p:nvPicPr>
            <p:cNvPr id="26" name="object 2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137085" y="6485454"/>
              <a:ext cx="192170" cy="146268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8309216" y="4461655"/>
              <a:ext cx="1353820" cy="1956435"/>
            </a:xfrm>
            <a:custGeom>
              <a:avLst/>
              <a:gdLst/>
              <a:ahLst/>
              <a:cxnLst/>
              <a:rect l="l" t="t" r="r" b="b"/>
              <a:pathLst>
                <a:path w="1353820" h="1956435">
                  <a:moveTo>
                    <a:pt x="424738" y="1349552"/>
                  </a:moveTo>
                  <a:lnTo>
                    <a:pt x="0" y="1349552"/>
                  </a:lnTo>
                  <a:lnTo>
                    <a:pt x="0" y="1956320"/>
                  </a:lnTo>
                  <a:lnTo>
                    <a:pt x="424738" y="1956320"/>
                  </a:lnTo>
                  <a:lnTo>
                    <a:pt x="424738" y="1349552"/>
                  </a:lnTo>
                  <a:close/>
                </a:path>
                <a:path w="1353820" h="1956435">
                  <a:moveTo>
                    <a:pt x="1090904" y="0"/>
                  </a:moveTo>
                  <a:lnTo>
                    <a:pt x="484136" y="0"/>
                  </a:lnTo>
                  <a:lnTo>
                    <a:pt x="484136" y="606755"/>
                  </a:lnTo>
                  <a:lnTo>
                    <a:pt x="1090904" y="606755"/>
                  </a:lnTo>
                  <a:lnTo>
                    <a:pt x="1090904" y="0"/>
                  </a:lnTo>
                  <a:close/>
                </a:path>
                <a:path w="1353820" h="1956435">
                  <a:moveTo>
                    <a:pt x="1353515" y="799007"/>
                  </a:moveTo>
                  <a:lnTo>
                    <a:pt x="746747" y="799007"/>
                  </a:lnTo>
                  <a:lnTo>
                    <a:pt x="746747" y="1405775"/>
                  </a:lnTo>
                  <a:lnTo>
                    <a:pt x="1353515" y="1405775"/>
                  </a:lnTo>
                  <a:lnTo>
                    <a:pt x="1353515" y="79900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5098181" y="2759169"/>
            <a:ext cx="704283" cy="1019524"/>
          </a:xfrm>
          <a:prstGeom prst="rect">
            <a:avLst/>
          </a:prstGeom>
        </p:spPr>
        <p:txBody>
          <a:bodyPr vert="horz" wrap="square" lIns="0" tIns="7316" rIns="0" bIns="0" rtlCol="0">
            <a:spAutoFit/>
          </a:bodyPr>
          <a:lstStyle/>
          <a:p>
            <a:pPr marL="299580">
              <a:spcBef>
                <a:spcPts val="58"/>
              </a:spcBef>
            </a:pPr>
            <a:r>
              <a:rPr sz="1546" spc="-3" dirty="0">
                <a:latin typeface="Lucida Sans Unicode"/>
                <a:cs typeface="Lucida Sans Unicode"/>
              </a:rPr>
              <a:t>-4</a:t>
            </a:r>
            <a:endParaRPr sz="1546">
              <a:latin typeface="Lucida Sans Unicode"/>
              <a:cs typeface="Lucida Sans Unicode"/>
            </a:endParaRPr>
          </a:p>
          <a:p>
            <a:pPr>
              <a:spcBef>
                <a:spcPts val="3"/>
              </a:spcBef>
            </a:pPr>
            <a:endParaRPr sz="1273">
              <a:latin typeface="Lucida Sans Unicode"/>
              <a:cs typeface="Lucida Sans Unicode"/>
            </a:endParaRPr>
          </a:p>
          <a:p>
            <a:pPr marL="458611"/>
            <a:r>
              <a:rPr sz="1546" spc="-3" dirty="0">
                <a:latin typeface="Lucida Sans Unicode"/>
                <a:cs typeface="Lucida Sans Unicode"/>
              </a:rPr>
              <a:t>-3</a:t>
            </a:r>
            <a:endParaRPr sz="1546">
              <a:latin typeface="Lucida Sans Unicode"/>
              <a:cs typeface="Lucida Sans Unicode"/>
            </a:endParaRPr>
          </a:p>
          <a:p>
            <a:pPr marL="7701">
              <a:spcBef>
                <a:spcPts val="773"/>
              </a:spcBef>
            </a:pPr>
            <a:r>
              <a:rPr sz="1546" spc="-3" dirty="0">
                <a:latin typeface="Lucida Sans Unicode"/>
                <a:cs typeface="Lucida Sans Unicode"/>
              </a:rPr>
              <a:t>0</a:t>
            </a:r>
            <a:endParaRPr sz="1546">
              <a:latin typeface="Lucida Sans Unicode"/>
              <a:cs typeface="Lucida Sans Unicode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6768739" y="4491520"/>
            <a:ext cx="447445" cy="738554"/>
          </a:xfrm>
          <a:custGeom>
            <a:avLst/>
            <a:gdLst/>
            <a:ahLst/>
            <a:cxnLst/>
            <a:rect l="l" t="t" r="r" b="b"/>
            <a:pathLst>
              <a:path w="737870" h="1217929">
                <a:moveTo>
                  <a:pt x="606767" y="0"/>
                </a:moveTo>
                <a:lnTo>
                  <a:pt x="0" y="0"/>
                </a:lnTo>
                <a:lnTo>
                  <a:pt x="0" y="606767"/>
                </a:lnTo>
                <a:lnTo>
                  <a:pt x="606767" y="606767"/>
                </a:lnTo>
                <a:lnTo>
                  <a:pt x="606767" y="0"/>
                </a:lnTo>
                <a:close/>
              </a:path>
              <a:path w="737870" h="1217929">
                <a:moveTo>
                  <a:pt x="737565" y="610730"/>
                </a:moveTo>
                <a:lnTo>
                  <a:pt x="130797" y="610730"/>
                </a:lnTo>
                <a:lnTo>
                  <a:pt x="130797" y="1217485"/>
                </a:lnTo>
                <a:lnTo>
                  <a:pt x="737565" y="1217485"/>
                </a:lnTo>
                <a:lnTo>
                  <a:pt x="737565" y="61073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30" name="object 30"/>
          <p:cNvSpPr txBox="1"/>
          <p:nvPr/>
        </p:nvSpPr>
        <p:spPr>
          <a:xfrm>
            <a:off x="6826197" y="4410275"/>
            <a:ext cx="332696" cy="760701"/>
          </a:xfrm>
          <a:prstGeom prst="rect">
            <a:avLst/>
          </a:prstGeom>
        </p:spPr>
        <p:txBody>
          <a:bodyPr vert="horz" wrap="square" lIns="0" tIns="142474" rIns="0" bIns="0" rtlCol="0">
            <a:spAutoFit/>
          </a:bodyPr>
          <a:lstStyle/>
          <a:p>
            <a:pPr marL="7701">
              <a:spcBef>
                <a:spcPts val="1122"/>
              </a:spcBef>
            </a:pPr>
            <a:r>
              <a:rPr sz="1546" spc="-3" dirty="0">
                <a:latin typeface="Lucida Sans Unicode"/>
                <a:cs typeface="Lucida Sans Unicode"/>
              </a:rPr>
              <a:t>-1</a:t>
            </a:r>
            <a:endParaRPr sz="1546">
              <a:latin typeface="Lucida Sans Unicode"/>
              <a:cs typeface="Lucida Sans Unicode"/>
            </a:endParaRPr>
          </a:p>
          <a:p>
            <a:pPr marL="86639">
              <a:spcBef>
                <a:spcPts val="1058"/>
              </a:spcBef>
            </a:pPr>
            <a:r>
              <a:rPr sz="1546" spc="-3" dirty="0">
                <a:latin typeface="Lucida Sans Unicode"/>
                <a:cs typeface="Lucida Sans Unicode"/>
              </a:rPr>
              <a:t>-7</a:t>
            </a:r>
            <a:endParaRPr sz="1546">
              <a:latin typeface="Lucida Sans Unicode"/>
              <a:cs typeface="Lucida Sans Unicode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6910089" y="4085831"/>
            <a:ext cx="368122" cy="368122"/>
          </a:xfrm>
          <a:custGeom>
            <a:avLst/>
            <a:gdLst/>
            <a:ahLst/>
            <a:cxnLst/>
            <a:rect l="l" t="t" r="r" b="b"/>
            <a:pathLst>
              <a:path w="607059" h="607059">
                <a:moveTo>
                  <a:pt x="606765" y="0"/>
                </a:moveTo>
                <a:lnTo>
                  <a:pt x="0" y="0"/>
                </a:lnTo>
                <a:lnTo>
                  <a:pt x="0" y="606765"/>
                </a:lnTo>
                <a:lnTo>
                  <a:pt x="606765" y="606765"/>
                </a:lnTo>
                <a:lnTo>
                  <a:pt x="60676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32" name="object 32"/>
          <p:cNvSpPr txBox="1"/>
          <p:nvPr/>
        </p:nvSpPr>
        <p:spPr>
          <a:xfrm>
            <a:off x="6967544" y="4139455"/>
            <a:ext cx="253372" cy="245273"/>
          </a:xfrm>
          <a:prstGeom prst="rect">
            <a:avLst/>
          </a:prstGeom>
        </p:spPr>
        <p:txBody>
          <a:bodyPr vert="horz" wrap="square" lIns="0" tIns="7316" rIns="0" bIns="0" rtlCol="0">
            <a:spAutoFit/>
          </a:bodyPr>
          <a:lstStyle/>
          <a:p>
            <a:pPr marL="7701">
              <a:spcBef>
                <a:spcPts val="58"/>
              </a:spcBef>
            </a:pPr>
            <a:r>
              <a:rPr sz="1546" spc="-3" dirty="0">
                <a:latin typeface="Lucida Sans Unicode"/>
                <a:cs typeface="Lucida Sans Unicode"/>
              </a:rPr>
              <a:t>-6</a:t>
            </a:r>
            <a:endParaRPr sz="1546">
              <a:latin typeface="Lucida Sans Unicode"/>
              <a:cs typeface="Lucida Sans Unicode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6823068" y="3775109"/>
            <a:ext cx="368122" cy="368122"/>
          </a:xfrm>
          <a:custGeom>
            <a:avLst/>
            <a:gdLst/>
            <a:ahLst/>
            <a:cxnLst/>
            <a:rect l="l" t="t" r="r" b="b"/>
            <a:pathLst>
              <a:path w="607059" h="607059">
                <a:moveTo>
                  <a:pt x="606765" y="0"/>
                </a:moveTo>
                <a:lnTo>
                  <a:pt x="0" y="0"/>
                </a:lnTo>
                <a:lnTo>
                  <a:pt x="0" y="606765"/>
                </a:lnTo>
                <a:lnTo>
                  <a:pt x="606765" y="606765"/>
                </a:lnTo>
                <a:lnTo>
                  <a:pt x="60676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34" name="object 34"/>
          <p:cNvSpPr txBox="1"/>
          <p:nvPr/>
        </p:nvSpPr>
        <p:spPr>
          <a:xfrm>
            <a:off x="6880524" y="3828731"/>
            <a:ext cx="253372" cy="245273"/>
          </a:xfrm>
          <a:prstGeom prst="rect">
            <a:avLst/>
          </a:prstGeom>
        </p:spPr>
        <p:txBody>
          <a:bodyPr vert="horz" wrap="square" lIns="0" tIns="7316" rIns="0" bIns="0" rtlCol="0">
            <a:spAutoFit/>
          </a:bodyPr>
          <a:lstStyle/>
          <a:p>
            <a:pPr marL="7701">
              <a:spcBef>
                <a:spcPts val="58"/>
              </a:spcBef>
            </a:pPr>
            <a:r>
              <a:rPr sz="1546" spc="-3" dirty="0">
                <a:latin typeface="Lucida Sans Unicode"/>
                <a:cs typeface="Lucida Sans Unicode"/>
              </a:rPr>
              <a:t>-2</a:t>
            </a:r>
            <a:endParaRPr sz="1546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11377" y="1527555"/>
            <a:ext cx="3718954" cy="745290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312286" indent="-304971">
              <a:spcBef>
                <a:spcPts val="64"/>
              </a:spcBef>
              <a:buClr>
                <a:srgbClr val="B51700"/>
              </a:buClr>
              <a:buSzPct val="122784"/>
              <a:buFont typeface="Lucida Sans Unicode"/>
              <a:buChar char="■"/>
              <a:tabLst>
                <a:tab pos="312672" algn="l"/>
              </a:tabLst>
            </a:pPr>
            <a:r>
              <a:rPr sz="2395" spc="-45" dirty="0">
                <a:latin typeface="Comic Sans MS" panose="030F0702030302020204" pitchFamily="66" charset="0"/>
                <a:cs typeface="Arial"/>
              </a:rPr>
              <a:t>Expand</a:t>
            </a:r>
            <a:r>
              <a:rPr sz="2395" spc="-15" dirty="0">
                <a:latin typeface="Comic Sans MS" panose="030F0702030302020204" pitchFamily="66" charset="0"/>
                <a:cs typeface="Arial"/>
              </a:rPr>
              <a:t> </a:t>
            </a:r>
            <a:r>
              <a:rPr sz="2395" spc="-3" dirty="0">
                <a:latin typeface="Comic Sans MS" panose="030F0702030302020204" pitchFamily="66" charset="0"/>
                <a:cs typeface="Arial"/>
              </a:rPr>
              <a:t>contracted</a:t>
            </a:r>
            <a:r>
              <a:rPr sz="2395" spc="-15" dirty="0">
                <a:latin typeface="Comic Sans MS" panose="030F0702030302020204" pitchFamily="66" charset="0"/>
                <a:cs typeface="Arial"/>
              </a:rPr>
              <a:t> </a:t>
            </a:r>
            <a:r>
              <a:rPr sz="2395" spc="-27" dirty="0">
                <a:latin typeface="Comic Sans MS" panose="030F0702030302020204" pitchFamily="66" charset="0"/>
                <a:cs typeface="Arial"/>
              </a:rPr>
              <a:t>nodes</a:t>
            </a:r>
            <a:endParaRPr sz="2395" dirty="0">
              <a:latin typeface="Comic Sans MS" panose="030F0702030302020204" pitchFamily="66" charset="0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604750" y="190414"/>
            <a:ext cx="7052073" cy="685273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>
              <a:spcBef>
                <a:spcPts val="64"/>
              </a:spcBef>
            </a:pPr>
            <a:r>
              <a:rPr spc="-69" dirty="0"/>
              <a:t>Chu-Liu-Edmonds</a:t>
            </a:r>
            <a:r>
              <a:rPr spc="-206" dirty="0"/>
              <a:t> </a:t>
            </a:r>
            <a:r>
              <a:rPr spc="-88" dirty="0"/>
              <a:t>algorithm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52746" y="2985681"/>
            <a:ext cx="5964203" cy="277748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2939057" y="4480680"/>
            <a:ext cx="363116" cy="477037"/>
          </a:xfrm>
          <a:prstGeom prst="rect">
            <a:avLst/>
          </a:prstGeom>
        </p:spPr>
        <p:txBody>
          <a:bodyPr vert="horz" wrap="square" lIns="0" tIns="10397" rIns="0" bIns="0" rtlCol="0">
            <a:spAutoFit/>
          </a:bodyPr>
          <a:lstStyle/>
          <a:p>
            <a:pPr marL="7701">
              <a:spcBef>
                <a:spcPts val="82"/>
              </a:spcBef>
            </a:pPr>
            <a:r>
              <a:rPr sz="1516" spc="-24" dirty="0">
                <a:latin typeface="Comic Sans MS" panose="030F0702030302020204" pitchFamily="66" charset="0"/>
                <a:cs typeface="Arial"/>
              </a:rPr>
              <a:t>r</a:t>
            </a:r>
            <a:r>
              <a:rPr sz="1516" spc="45" dirty="0">
                <a:latin typeface="Comic Sans MS" panose="030F0702030302020204" pitchFamily="66" charset="0"/>
                <a:cs typeface="Arial"/>
              </a:rPr>
              <a:t>oot</a:t>
            </a:r>
            <a:endParaRPr sz="1516" dirty="0">
              <a:latin typeface="Comic Sans MS" panose="030F0702030302020204" pitchFamily="66" charset="0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130787" y="4480680"/>
            <a:ext cx="475170" cy="243768"/>
          </a:xfrm>
          <a:prstGeom prst="rect">
            <a:avLst/>
          </a:prstGeom>
        </p:spPr>
        <p:txBody>
          <a:bodyPr vert="horz" wrap="square" lIns="0" tIns="10397" rIns="0" bIns="0" rtlCol="0">
            <a:spAutoFit/>
          </a:bodyPr>
          <a:lstStyle/>
          <a:p>
            <a:pPr marL="7701">
              <a:spcBef>
                <a:spcPts val="82"/>
              </a:spcBef>
            </a:pPr>
            <a:r>
              <a:rPr sz="1516" spc="39" dirty="0">
                <a:latin typeface="Comic Sans MS" panose="030F0702030302020204" pitchFamily="66" charset="0"/>
                <a:cs typeface="Arial"/>
              </a:rPr>
              <a:t>Book</a:t>
            </a:r>
            <a:endParaRPr sz="1516" dirty="0">
              <a:latin typeface="Comic Sans MS" panose="030F0702030302020204" pitchFamily="66" charset="0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682673" y="4480680"/>
            <a:ext cx="352334" cy="477037"/>
          </a:xfrm>
          <a:prstGeom prst="rect">
            <a:avLst/>
          </a:prstGeom>
        </p:spPr>
        <p:txBody>
          <a:bodyPr vert="horz" wrap="square" lIns="0" tIns="10397" rIns="0" bIns="0" rtlCol="0">
            <a:spAutoFit/>
          </a:bodyPr>
          <a:lstStyle/>
          <a:p>
            <a:pPr marL="7701">
              <a:spcBef>
                <a:spcPts val="82"/>
              </a:spcBef>
            </a:pPr>
            <a:r>
              <a:rPr sz="1516" spc="30" dirty="0">
                <a:latin typeface="Comic Sans MS" panose="030F0702030302020204" pitchFamily="66" charset="0"/>
                <a:cs typeface="Arial"/>
              </a:rPr>
              <a:t>that</a:t>
            </a:r>
            <a:endParaRPr sz="1516" dirty="0">
              <a:latin typeface="Comic Sans MS" panose="030F0702030302020204" pitchFamily="66" charset="0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127926" y="4480680"/>
            <a:ext cx="442824" cy="477037"/>
          </a:xfrm>
          <a:prstGeom prst="rect">
            <a:avLst/>
          </a:prstGeom>
        </p:spPr>
        <p:txBody>
          <a:bodyPr vert="horz" wrap="square" lIns="0" tIns="10397" rIns="0" bIns="0" rtlCol="0">
            <a:spAutoFit/>
          </a:bodyPr>
          <a:lstStyle/>
          <a:p>
            <a:pPr marL="7701">
              <a:spcBef>
                <a:spcPts val="82"/>
              </a:spcBef>
            </a:pPr>
            <a:r>
              <a:rPr sz="1516" spc="24" dirty="0">
                <a:latin typeface="Comic Sans MS" panose="030F0702030302020204" pitchFamily="66" charset="0"/>
                <a:cs typeface="Arial"/>
              </a:rPr>
              <a:t>flight</a:t>
            </a:r>
            <a:endParaRPr sz="1516" dirty="0">
              <a:latin typeface="Comic Sans MS" panose="030F0702030302020204" pitchFamily="66" charset="0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401475" y="2837487"/>
            <a:ext cx="1787085" cy="243768"/>
          </a:xfrm>
          <a:prstGeom prst="rect">
            <a:avLst/>
          </a:prstGeom>
        </p:spPr>
        <p:txBody>
          <a:bodyPr vert="horz" wrap="square" lIns="0" tIns="10397" rIns="0" bIns="0" rtlCol="0">
            <a:spAutoFit/>
          </a:bodyPr>
          <a:lstStyle/>
          <a:p>
            <a:pPr marL="7701">
              <a:spcBef>
                <a:spcPts val="82"/>
              </a:spcBef>
            </a:pPr>
            <a:r>
              <a:rPr sz="1516" spc="9" dirty="0">
                <a:latin typeface="Lucida Sans Unicode"/>
                <a:cs typeface="Lucida Sans Unicode"/>
              </a:rPr>
              <a:t>Deleted</a:t>
            </a:r>
            <a:r>
              <a:rPr sz="1516" spc="-12" dirty="0">
                <a:latin typeface="Lucida Sans Unicode"/>
                <a:cs typeface="Lucida Sans Unicode"/>
              </a:rPr>
              <a:t> </a:t>
            </a:r>
            <a:r>
              <a:rPr sz="1516" spc="12" dirty="0">
                <a:latin typeface="Lucida Sans Unicode"/>
                <a:cs typeface="Lucida Sans Unicode"/>
              </a:rPr>
              <a:t>from</a:t>
            </a:r>
            <a:r>
              <a:rPr sz="1516" spc="-9" dirty="0">
                <a:latin typeface="Lucida Sans Unicode"/>
                <a:cs typeface="Lucida Sans Unicode"/>
              </a:rPr>
              <a:t> </a:t>
            </a:r>
            <a:r>
              <a:rPr sz="1516" spc="9" dirty="0">
                <a:latin typeface="Lucida Sans Unicode"/>
                <a:cs typeface="Lucida Sans Unicode"/>
              </a:rPr>
              <a:t>cycle</a:t>
            </a:r>
            <a:endParaRPr sz="1516">
              <a:latin typeface="Lucida Sans Unicode"/>
              <a:cs typeface="Lucida Sans Unicode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7588564" y="3144495"/>
            <a:ext cx="624190" cy="1281880"/>
            <a:chOff x="12513398" y="5185505"/>
            <a:chExt cx="1029335" cy="2113915"/>
          </a:xfrm>
        </p:grpSpPr>
        <p:sp>
          <p:nvSpPr>
            <p:cNvPr id="11" name="object 11"/>
            <p:cNvSpPr/>
            <p:nvPr/>
          </p:nvSpPr>
          <p:spPr>
            <a:xfrm>
              <a:off x="12593461" y="5195578"/>
              <a:ext cx="939165" cy="1948180"/>
            </a:xfrm>
            <a:custGeom>
              <a:avLst/>
              <a:gdLst/>
              <a:ahLst/>
              <a:cxnLst/>
              <a:rect l="l" t="t" r="r" b="b"/>
              <a:pathLst>
                <a:path w="939165" h="1948179">
                  <a:moveTo>
                    <a:pt x="939151" y="0"/>
                  </a:moveTo>
                  <a:lnTo>
                    <a:pt x="0" y="1948012"/>
                  </a:lnTo>
                </a:path>
              </a:pathLst>
            </a:custGeom>
            <a:ln w="20145">
              <a:solidFill>
                <a:srgbClr val="000000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513398" y="7107268"/>
              <a:ext cx="144578" cy="19156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bject 16"/>
          <p:cNvSpPr txBox="1"/>
          <p:nvPr/>
        </p:nvSpPr>
        <p:spPr>
          <a:xfrm>
            <a:off x="11873378" y="6550126"/>
            <a:ext cx="142859" cy="277974"/>
          </a:xfrm>
          <a:prstGeom prst="rect">
            <a:avLst/>
          </a:prstGeom>
        </p:spPr>
        <p:txBody>
          <a:bodyPr vert="horz" wrap="square" lIns="0" tIns="7316" rIns="0" bIns="0" rtlCol="0">
            <a:spAutoFit/>
          </a:bodyPr>
          <a:lstStyle/>
          <a:p>
            <a:pPr marL="7701">
              <a:spcBef>
                <a:spcPts val="58"/>
              </a:spcBef>
            </a:pPr>
            <a:r>
              <a:rPr sz="879" b="1" spc="9" dirty="0">
                <a:latin typeface="Comic Sans MS" panose="030F0702030302020204" pitchFamily="66" charset="0"/>
                <a:cs typeface="Arial"/>
              </a:rPr>
              <a:t>13</a:t>
            </a:r>
            <a:endParaRPr sz="879" dirty="0">
              <a:latin typeface="Comic Sans MS" panose="030F0702030302020204" pitchFamily="66" charset="0"/>
              <a:cs typeface="Arial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81227" y="203764"/>
            <a:ext cx="7052073" cy="685273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>
              <a:spcBef>
                <a:spcPts val="64"/>
              </a:spcBef>
            </a:pPr>
            <a:r>
              <a:rPr spc="-69" dirty="0"/>
              <a:t>Chu-Liu-Edmonds</a:t>
            </a:r>
            <a:r>
              <a:rPr spc="-206" dirty="0"/>
              <a:t> </a:t>
            </a:r>
            <a:r>
              <a:rPr spc="-88" dirty="0"/>
              <a:t>algorithm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7188450" y="1992622"/>
            <a:ext cx="1161355" cy="745290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>
              <a:spcBef>
                <a:spcPts val="64"/>
              </a:spcBef>
            </a:pPr>
            <a:r>
              <a:rPr sz="2395" spc="-39" dirty="0">
                <a:solidFill>
                  <a:srgbClr val="B51700"/>
                </a:solidFill>
                <a:latin typeface="Comic Sans MS" panose="030F0702030302020204" pitchFamily="66" charset="0"/>
                <a:cs typeface="Arial"/>
              </a:rPr>
              <a:t>runtime?</a:t>
            </a:r>
            <a:endParaRPr sz="2395" dirty="0">
              <a:latin typeface="Comic Sans MS" panose="030F0702030302020204" pitchFamily="66" charset="0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769128" y="2584030"/>
            <a:ext cx="2640388" cy="1102131"/>
          </a:xfrm>
          <a:prstGeom prst="rect">
            <a:avLst/>
          </a:prstGeom>
        </p:spPr>
        <p:txBody>
          <a:bodyPr vert="horz" wrap="square" lIns="0" tIns="183676" rIns="0" bIns="0" rtlCol="0">
            <a:spAutoFit/>
          </a:bodyPr>
          <a:lstStyle/>
          <a:p>
            <a:pPr marL="23104">
              <a:spcBef>
                <a:spcPts val="1446"/>
              </a:spcBef>
            </a:pPr>
            <a:r>
              <a:rPr sz="2395" spc="-67" dirty="0">
                <a:solidFill>
                  <a:srgbClr val="B51700"/>
                </a:solidFill>
                <a:latin typeface="Comic Sans MS" panose="030F0702030302020204" pitchFamily="66" charset="0"/>
                <a:cs typeface="Arial"/>
              </a:rPr>
              <a:t>naive:</a:t>
            </a:r>
            <a:r>
              <a:rPr sz="2395" spc="-21" dirty="0">
                <a:solidFill>
                  <a:srgbClr val="B51700"/>
                </a:solidFill>
                <a:latin typeface="Comic Sans MS" panose="030F0702030302020204" pitchFamily="66" charset="0"/>
                <a:cs typeface="Arial"/>
              </a:rPr>
              <a:t> </a:t>
            </a:r>
            <a:r>
              <a:rPr sz="2395" i="1" spc="-112" dirty="0">
                <a:solidFill>
                  <a:srgbClr val="B51700"/>
                </a:solidFill>
                <a:latin typeface="Comic Sans MS" panose="030F0702030302020204" pitchFamily="66" charset="0"/>
                <a:cs typeface="Arial"/>
              </a:rPr>
              <a:t>O</a:t>
            </a:r>
            <a:r>
              <a:rPr sz="2395" spc="-112" dirty="0">
                <a:solidFill>
                  <a:srgbClr val="B51700"/>
                </a:solidFill>
                <a:latin typeface="Comic Sans MS" panose="030F0702030302020204" pitchFamily="66" charset="0"/>
                <a:cs typeface="Arial"/>
              </a:rPr>
              <a:t>(</a:t>
            </a:r>
            <a:r>
              <a:rPr sz="2395" i="1" spc="-112" dirty="0">
                <a:solidFill>
                  <a:srgbClr val="B51700"/>
                </a:solidFill>
                <a:latin typeface="Comic Sans MS" panose="030F0702030302020204" pitchFamily="66" charset="0"/>
                <a:cs typeface="Arial"/>
              </a:rPr>
              <a:t>n</a:t>
            </a:r>
            <a:r>
              <a:rPr sz="2365" spc="-168" baseline="20299" dirty="0">
                <a:solidFill>
                  <a:srgbClr val="B51700"/>
                </a:solidFill>
                <a:latin typeface="Comic Sans MS" panose="030F0702030302020204" pitchFamily="66" charset="0"/>
                <a:cs typeface="Arial"/>
              </a:rPr>
              <a:t>3</a:t>
            </a:r>
            <a:r>
              <a:rPr sz="2395" spc="-112" dirty="0">
                <a:solidFill>
                  <a:srgbClr val="B51700"/>
                </a:solidFill>
                <a:latin typeface="Comic Sans MS" panose="030F0702030302020204" pitchFamily="66" charset="0"/>
                <a:cs typeface="Arial"/>
              </a:rPr>
              <a:t>)</a:t>
            </a:r>
            <a:endParaRPr sz="2395" dirty="0">
              <a:latin typeface="Comic Sans MS" panose="030F0702030302020204" pitchFamily="66" charset="0"/>
              <a:cs typeface="Arial"/>
            </a:endParaRPr>
          </a:p>
          <a:p>
            <a:pPr marL="23104">
              <a:spcBef>
                <a:spcPts val="1392"/>
              </a:spcBef>
              <a:tabLst>
                <a:tab pos="1552963" algn="l"/>
              </a:tabLst>
            </a:pPr>
            <a:r>
              <a:rPr sz="2395" spc="-36" dirty="0">
                <a:solidFill>
                  <a:srgbClr val="B51700"/>
                </a:solidFill>
                <a:latin typeface="Comic Sans MS" panose="030F0702030302020204" pitchFamily="66" charset="0"/>
                <a:cs typeface="Arial"/>
              </a:rPr>
              <a:t>fancy:</a:t>
            </a:r>
            <a:r>
              <a:rPr sz="2395" spc="6" dirty="0">
                <a:solidFill>
                  <a:srgbClr val="B51700"/>
                </a:solidFill>
                <a:latin typeface="Comic Sans MS" panose="030F0702030302020204" pitchFamily="66" charset="0"/>
                <a:cs typeface="Arial"/>
              </a:rPr>
              <a:t> </a:t>
            </a:r>
            <a:r>
              <a:rPr sz="2395" i="1" spc="-85" dirty="0">
                <a:solidFill>
                  <a:srgbClr val="B51700"/>
                </a:solidFill>
                <a:latin typeface="Comic Sans MS" panose="030F0702030302020204" pitchFamily="66" charset="0"/>
                <a:cs typeface="Arial"/>
              </a:rPr>
              <a:t>O</a:t>
            </a:r>
            <a:r>
              <a:rPr sz="2395" spc="-85" dirty="0">
                <a:solidFill>
                  <a:srgbClr val="B51700"/>
                </a:solidFill>
                <a:latin typeface="Comic Sans MS" panose="030F0702030302020204" pitchFamily="66" charset="0"/>
                <a:cs typeface="Arial"/>
              </a:rPr>
              <a:t>(</a:t>
            </a:r>
            <a:r>
              <a:rPr sz="2395" i="1" spc="-85" dirty="0">
                <a:solidFill>
                  <a:srgbClr val="B51700"/>
                </a:solidFill>
                <a:latin typeface="Comic Sans MS" panose="030F0702030302020204" pitchFamily="66" charset="0"/>
                <a:cs typeface="Arial"/>
              </a:rPr>
              <a:t>n</a:t>
            </a:r>
            <a:r>
              <a:rPr sz="2365" spc="-127" baseline="20299" dirty="0">
                <a:solidFill>
                  <a:srgbClr val="B51700"/>
                </a:solidFill>
                <a:latin typeface="Comic Sans MS" panose="030F0702030302020204" pitchFamily="66" charset="0"/>
                <a:cs typeface="Arial"/>
              </a:rPr>
              <a:t>2	</a:t>
            </a:r>
            <a:r>
              <a:rPr sz="2395" spc="39" dirty="0">
                <a:solidFill>
                  <a:srgbClr val="B51700"/>
                </a:solidFill>
                <a:latin typeface="Comic Sans MS" panose="030F0702030302020204" pitchFamily="66" charset="0"/>
                <a:cs typeface="Arial"/>
              </a:rPr>
              <a:t>+</a:t>
            </a:r>
            <a:r>
              <a:rPr sz="2395" spc="-39" dirty="0">
                <a:solidFill>
                  <a:srgbClr val="B51700"/>
                </a:solidFill>
                <a:latin typeface="Comic Sans MS" panose="030F0702030302020204" pitchFamily="66" charset="0"/>
                <a:cs typeface="Arial"/>
              </a:rPr>
              <a:t> </a:t>
            </a:r>
            <a:r>
              <a:rPr sz="2395" i="1" spc="-67" dirty="0">
                <a:solidFill>
                  <a:srgbClr val="B51700"/>
                </a:solidFill>
                <a:latin typeface="Comic Sans MS" panose="030F0702030302020204" pitchFamily="66" charset="0"/>
                <a:cs typeface="Arial"/>
              </a:rPr>
              <a:t>n</a:t>
            </a:r>
            <a:r>
              <a:rPr sz="2395" spc="-67" dirty="0">
                <a:solidFill>
                  <a:srgbClr val="B51700"/>
                </a:solidFill>
                <a:latin typeface="Comic Sans MS" panose="030F0702030302020204" pitchFamily="66" charset="0"/>
                <a:cs typeface="Arial"/>
              </a:rPr>
              <a:t>log</a:t>
            </a:r>
            <a:r>
              <a:rPr sz="2395" i="1" spc="-67" dirty="0">
                <a:solidFill>
                  <a:srgbClr val="B51700"/>
                </a:solidFill>
                <a:latin typeface="Comic Sans MS" panose="030F0702030302020204" pitchFamily="66" charset="0"/>
                <a:cs typeface="Arial"/>
              </a:rPr>
              <a:t>n</a:t>
            </a:r>
            <a:r>
              <a:rPr sz="2395" spc="-67" dirty="0">
                <a:solidFill>
                  <a:srgbClr val="B51700"/>
                </a:solidFill>
                <a:latin typeface="Comic Sans MS" panose="030F0702030302020204" pitchFamily="66" charset="0"/>
                <a:cs typeface="Arial"/>
              </a:rPr>
              <a:t>)</a:t>
            </a:r>
            <a:endParaRPr sz="2395" dirty="0">
              <a:latin typeface="Comic Sans MS" panose="030F0702030302020204" pitchFamily="66" charset="0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176418" y="4437388"/>
            <a:ext cx="3730120" cy="745290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>
              <a:spcBef>
                <a:spcPts val="64"/>
              </a:spcBef>
            </a:pPr>
            <a:r>
              <a:rPr sz="2395" spc="-12" dirty="0">
                <a:solidFill>
                  <a:srgbClr val="B51700"/>
                </a:solidFill>
                <a:latin typeface="Comic Sans MS" panose="030F0702030302020204" pitchFamily="66" charset="0"/>
                <a:cs typeface="Arial"/>
              </a:rPr>
              <a:t>what</a:t>
            </a:r>
            <a:r>
              <a:rPr sz="2395" spc="-6" dirty="0">
                <a:solidFill>
                  <a:srgbClr val="B51700"/>
                </a:solidFill>
                <a:latin typeface="Comic Sans MS" panose="030F0702030302020204" pitchFamily="66" charset="0"/>
                <a:cs typeface="Arial"/>
              </a:rPr>
              <a:t> </a:t>
            </a:r>
            <a:r>
              <a:rPr sz="2395" spc="-9" dirty="0">
                <a:solidFill>
                  <a:srgbClr val="B51700"/>
                </a:solidFill>
                <a:latin typeface="Comic Sans MS" panose="030F0702030302020204" pitchFamily="66" charset="0"/>
                <a:cs typeface="Arial"/>
              </a:rPr>
              <a:t>about</a:t>
            </a:r>
            <a:r>
              <a:rPr sz="2395" spc="-3" dirty="0">
                <a:solidFill>
                  <a:srgbClr val="B51700"/>
                </a:solidFill>
                <a:latin typeface="Comic Sans MS" panose="030F0702030302020204" pitchFamily="66" charset="0"/>
                <a:cs typeface="Arial"/>
              </a:rPr>
              <a:t> </a:t>
            </a:r>
            <a:r>
              <a:rPr sz="2395" spc="-52" dirty="0">
                <a:solidFill>
                  <a:srgbClr val="B51700"/>
                </a:solidFill>
                <a:latin typeface="Comic Sans MS" panose="030F0702030302020204" pitchFamily="66" charset="0"/>
                <a:cs typeface="Arial"/>
              </a:rPr>
              <a:t>labeled</a:t>
            </a:r>
            <a:r>
              <a:rPr sz="2395" spc="-3" dirty="0">
                <a:solidFill>
                  <a:srgbClr val="B51700"/>
                </a:solidFill>
                <a:latin typeface="Comic Sans MS" panose="030F0702030302020204" pitchFamily="66" charset="0"/>
                <a:cs typeface="Arial"/>
              </a:rPr>
              <a:t> </a:t>
            </a:r>
            <a:r>
              <a:rPr sz="2395" spc="-39" dirty="0">
                <a:solidFill>
                  <a:srgbClr val="B51700"/>
                </a:solidFill>
                <a:latin typeface="Comic Sans MS" panose="030F0702030302020204" pitchFamily="66" charset="0"/>
                <a:cs typeface="Arial"/>
              </a:rPr>
              <a:t>parsing?</a:t>
            </a:r>
            <a:endParaRPr sz="2395" dirty="0">
              <a:latin typeface="Comic Sans MS" panose="030F0702030302020204" pitchFamily="66" charset="0"/>
              <a:cs typeface="Arial"/>
            </a:endParaRPr>
          </a:p>
        </p:txBody>
      </p:sp>
      <p:grpSp>
        <p:nvGrpSpPr>
          <p:cNvPr id="17" name="object 3">
            <a:extLst>
              <a:ext uri="{FF2B5EF4-FFF2-40B4-BE49-F238E27FC236}">
                <a16:creationId xmlns:a16="http://schemas.microsoft.com/office/drawing/2014/main" id="{A0E0A459-6116-4BE5-B8CA-F3F545660876}"/>
              </a:ext>
            </a:extLst>
          </p:cNvPr>
          <p:cNvGrpSpPr/>
          <p:nvPr/>
        </p:nvGrpSpPr>
        <p:grpSpPr>
          <a:xfrm>
            <a:off x="0" y="1308739"/>
            <a:ext cx="6610350" cy="5295900"/>
            <a:chOff x="691025" y="1238250"/>
            <a:chExt cx="6610350" cy="5295900"/>
          </a:xfrm>
        </p:grpSpPr>
        <p:pic>
          <p:nvPicPr>
            <p:cNvPr id="18" name="object 4">
              <a:extLst>
                <a:ext uri="{FF2B5EF4-FFF2-40B4-BE49-F238E27FC236}">
                  <a16:creationId xmlns:a16="http://schemas.microsoft.com/office/drawing/2014/main" id="{C6D4E2B7-ABA7-4B7F-9DD2-046988BF467E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1025" y="1238250"/>
              <a:ext cx="6610349" cy="5295899"/>
            </a:xfrm>
            <a:prstGeom prst="rect">
              <a:avLst/>
            </a:prstGeom>
          </p:spPr>
        </p:pic>
        <p:sp>
          <p:nvSpPr>
            <p:cNvPr id="19" name="object 5">
              <a:extLst>
                <a:ext uri="{FF2B5EF4-FFF2-40B4-BE49-F238E27FC236}">
                  <a16:creationId xmlns:a16="http://schemas.microsoft.com/office/drawing/2014/main" id="{B64C1967-8E7E-4EC0-A4FA-C8511A101B05}"/>
                </a:ext>
              </a:extLst>
            </p:cNvPr>
            <p:cNvSpPr/>
            <p:nvPr/>
          </p:nvSpPr>
          <p:spPr>
            <a:xfrm>
              <a:off x="4798325" y="2497474"/>
              <a:ext cx="1644650" cy="2617470"/>
            </a:xfrm>
            <a:custGeom>
              <a:avLst/>
              <a:gdLst/>
              <a:ahLst/>
              <a:cxnLst/>
              <a:rect l="l" t="t" r="r" b="b"/>
              <a:pathLst>
                <a:path w="1644650" h="2617470">
                  <a:moveTo>
                    <a:pt x="133374" y="0"/>
                  </a:moveTo>
                  <a:lnTo>
                    <a:pt x="205032" y="1604"/>
                  </a:lnTo>
                  <a:lnTo>
                    <a:pt x="269421" y="6133"/>
                  </a:lnTo>
                  <a:lnTo>
                    <a:pt x="323975" y="13157"/>
                  </a:lnTo>
                  <a:lnTo>
                    <a:pt x="366123" y="22249"/>
                  </a:lnTo>
                  <a:lnTo>
                    <a:pt x="393296" y="32980"/>
                  </a:lnTo>
                  <a:lnTo>
                    <a:pt x="402924" y="44923"/>
                  </a:lnTo>
                  <a:lnTo>
                    <a:pt x="402924" y="272926"/>
                  </a:lnTo>
                  <a:lnTo>
                    <a:pt x="412553" y="284869"/>
                  </a:lnTo>
                  <a:lnTo>
                    <a:pt x="481874" y="304692"/>
                  </a:lnTo>
                  <a:lnTo>
                    <a:pt x="536427" y="311716"/>
                  </a:lnTo>
                  <a:lnTo>
                    <a:pt x="600817" y="316245"/>
                  </a:lnTo>
                  <a:lnTo>
                    <a:pt x="672474" y="317849"/>
                  </a:lnTo>
                  <a:lnTo>
                    <a:pt x="600817" y="319454"/>
                  </a:lnTo>
                  <a:lnTo>
                    <a:pt x="536427" y="323983"/>
                  </a:lnTo>
                  <a:lnTo>
                    <a:pt x="481874" y="331007"/>
                  </a:lnTo>
                  <a:lnTo>
                    <a:pt x="439726" y="340099"/>
                  </a:lnTo>
                  <a:lnTo>
                    <a:pt x="402924" y="362773"/>
                  </a:lnTo>
                  <a:lnTo>
                    <a:pt x="402924" y="590776"/>
                  </a:lnTo>
                  <a:lnTo>
                    <a:pt x="393296" y="602719"/>
                  </a:lnTo>
                  <a:lnTo>
                    <a:pt x="366123" y="613450"/>
                  </a:lnTo>
                  <a:lnTo>
                    <a:pt x="323975" y="622542"/>
                  </a:lnTo>
                  <a:lnTo>
                    <a:pt x="269421" y="629566"/>
                  </a:lnTo>
                  <a:lnTo>
                    <a:pt x="205032" y="634095"/>
                  </a:lnTo>
                  <a:lnTo>
                    <a:pt x="133374" y="635699"/>
                  </a:lnTo>
                </a:path>
                <a:path w="1644650" h="2617470">
                  <a:moveTo>
                    <a:pt x="285774" y="838199"/>
                  </a:moveTo>
                  <a:lnTo>
                    <a:pt x="357432" y="839804"/>
                  </a:lnTo>
                  <a:lnTo>
                    <a:pt x="421821" y="844333"/>
                  </a:lnTo>
                  <a:lnTo>
                    <a:pt x="476375" y="851357"/>
                  </a:lnTo>
                  <a:lnTo>
                    <a:pt x="518523" y="860449"/>
                  </a:lnTo>
                  <a:lnTo>
                    <a:pt x="545696" y="871180"/>
                  </a:lnTo>
                  <a:lnTo>
                    <a:pt x="555324" y="883122"/>
                  </a:lnTo>
                  <a:lnTo>
                    <a:pt x="555324" y="1111126"/>
                  </a:lnTo>
                  <a:lnTo>
                    <a:pt x="564953" y="1123069"/>
                  </a:lnTo>
                  <a:lnTo>
                    <a:pt x="634274" y="1142892"/>
                  </a:lnTo>
                  <a:lnTo>
                    <a:pt x="688827" y="1149916"/>
                  </a:lnTo>
                  <a:lnTo>
                    <a:pt x="753217" y="1154445"/>
                  </a:lnTo>
                  <a:lnTo>
                    <a:pt x="824874" y="1156049"/>
                  </a:lnTo>
                  <a:lnTo>
                    <a:pt x="753217" y="1157654"/>
                  </a:lnTo>
                  <a:lnTo>
                    <a:pt x="688827" y="1162183"/>
                  </a:lnTo>
                  <a:lnTo>
                    <a:pt x="634274" y="1169207"/>
                  </a:lnTo>
                  <a:lnTo>
                    <a:pt x="592126" y="1178299"/>
                  </a:lnTo>
                  <a:lnTo>
                    <a:pt x="555324" y="1200972"/>
                  </a:lnTo>
                  <a:lnTo>
                    <a:pt x="555324" y="1428976"/>
                  </a:lnTo>
                  <a:lnTo>
                    <a:pt x="545696" y="1440919"/>
                  </a:lnTo>
                  <a:lnTo>
                    <a:pt x="518523" y="1451650"/>
                  </a:lnTo>
                  <a:lnTo>
                    <a:pt x="476375" y="1460742"/>
                  </a:lnTo>
                  <a:lnTo>
                    <a:pt x="421821" y="1467766"/>
                  </a:lnTo>
                  <a:lnTo>
                    <a:pt x="357432" y="1472295"/>
                  </a:lnTo>
                  <a:lnTo>
                    <a:pt x="285774" y="1473899"/>
                  </a:lnTo>
                </a:path>
                <a:path w="1644650" h="2617470">
                  <a:moveTo>
                    <a:pt x="438174" y="1981199"/>
                  </a:moveTo>
                  <a:lnTo>
                    <a:pt x="509832" y="1982804"/>
                  </a:lnTo>
                  <a:lnTo>
                    <a:pt x="574221" y="1987333"/>
                  </a:lnTo>
                  <a:lnTo>
                    <a:pt x="628775" y="1994357"/>
                  </a:lnTo>
                  <a:lnTo>
                    <a:pt x="670923" y="2003449"/>
                  </a:lnTo>
                  <a:lnTo>
                    <a:pt x="698096" y="2014180"/>
                  </a:lnTo>
                  <a:lnTo>
                    <a:pt x="707724" y="2026122"/>
                  </a:lnTo>
                  <a:lnTo>
                    <a:pt x="707724" y="2254126"/>
                  </a:lnTo>
                  <a:lnTo>
                    <a:pt x="717353" y="2266069"/>
                  </a:lnTo>
                  <a:lnTo>
                    <a:pt x="786674" y="2285892"/>
                  </a:lnTo>
                  <a:lnTo>
                    <a:pt x="841227" y="2292916"/>
                  </a:lnTo>
                  <a:lnTo>
                    <a:pt x="905617" y="2297445"/>
                  </a:lnTo>
                  <a:lnTo>
                    <a:pt x="977274" y="2299049"/>
                  </a:lnTo>
                  <a:lnTo>
                    <a:pt x="905617" y="2300654"/>
                  </a:lnTo>
                  <a:lnTo>
                    <a:pt x="841227" y="2305183"/>
                  </a:lnTo>
                  <a:lnTo>
                    <a:pt x="786674" y="2312207"/>
                  </a:lnTo>
                  <a:lnTo>
                    <a:pt x="744526" y="2321299"/>
                  </a:lnTo>
                  <a:lnTo>
                    <a:pt x="707724" y="2343972"/>
                  </a:lnTo>
                  <a:lnTo>
                    <a:pt x="707724" y="2571976"/>
                  </a:lnTo>
                  <a:lnTo>
                    <a:pt x="698096" y="2583919"/>
                  </a:lnTo>
                  <a:lnTo>
                    <a:pt x="670923" y="2594650"/>
                  </a:lnTo>
                  <a:lnTo>
                    <a:pt x="628775" y="2603742"/>
                  </a:lnTo>
                  <a:lnTo>
                    <a:pt x="574221" y="2610766"/>
                  </a:lnTo>
                  <a:lnTo>
                    <a:pt x="509832" y="2615295"/>
                  </a:lnTo>
                  <a:lnTo>
                    <a:pt x="438174" y="2616899"/>
                  </a:lnTo>
                </a:path>
                <a:path w="1644650" h="2617470">
                  <a:moveTo>
                    <a:pt x="0" y="1647824"/>
                  </a:moveTo>
                  <a:lnTo>
                    <a:pt x="1644193" y="1712189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  <p:sp>
          <p:nvSpPr>
            <p:cNvPr id="20" name="object 6">
              <a:extLst>
                <a:ext uri="{FF2B5EF4-FFF2-40B4-BE49-F238E27FC236}">
                  <a16:creationId xmlns:a16="http://schemas.microsoft.com/office/drawing/2014/main" id="{077B0D46-D3C5-4D06-BB78-208B65592AF7}"/>
                </a:ext>
              </a:extLst>
            </p:cNvPr>
            <p:cNvSpPr/>
            <p:nvPr/>
          </p:nvSpPr>
          <p:spPr>
            <a:xfrm>
              <a:off x="6441903" y="4193943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41"/>
                  </a:moveTo>
                  <a:lnTo>
                    <a:pt x="1230" y="0"/>
                  </a:lnTo>
                  <a:lnTo>
                    <a:pt x="43807" y="17411"/>
                  </a:lnTo>
                  <a:lnTo>
                    <a:pt x="0" y="3144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  <p:sp>
          <p:nvSpPr>
            <p:cNvPr id="21" name="object 7">
              <a:extLst>
                <a:ext uri="{FF2B5EF4-FFF2-40B4-BE49-F238E27FC236}">
                  <a16:creationId xmlns:a16="http://schemas.microsoft.com/office/drawing/2014/main" id="{3BA84DFA-0697-4644-93B9-3AB751C7C573}"/>
                </a:ext>
              </a:extLst>
            </p:cNvPr>
            <p:cNvSpPr/>
            <p:nvPr/>
          </p:nvSpPr>
          <p:spPr>
            <a:xfrm>
              <a:off x="6441903" y="4193943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41"/>
                  </a:moveTo>
                  <a:lnTo>
                    <a:pt x="43807" y="17411"/>
                  </a:lnTo>
                  <a:lnTo>
                    <a:pt x="1230" y="0"/>
                  </a:lnTo>
                  <a:lnTo>
                    <a:pt x="0" y="31441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  <p:sp>
          <p:nvSpPr>
            <p:cNvPr id="22" name="object 8">
              <a:extLst>
                <a:ext uri="{FF2B5EF4-FFF2-40B4-BE49-F238E27FC236}">
                  <a16:creationId xmlns:a16="http://schemas.microsoft.com/office/drawing/2014/main" id="{958C63CA-7237-4196-BFB9-B587118E59A3}"/>
                </a:ext>
              </a:extLst>
            </p:cNvPr>
            <p:cNvSpPr/>
            <p:nvPr/>
          </p:nvSpPr>
          <p:spPr>
            <a:xfrm>
              <a:off x="5179325" y="5212100"/>
              <a:ext cx="1644650" cy="64769"/>
            </a:xfrm>
            <a:custGeom>
              <a:avLst/>
              <a:gdLst/>
              <a:ahLst/>
              <a:cxnLst/>
              <a:rect l="l" t="t" r="r" b="b"/>
              <a:pathLst>
                <a:path w="1644650" h="64770">
                  <a:moveTo>
                    <a:pt x="0" y="0"/>
                  </a:moveTo>
                  <a:lnTo>
                    <a:pt x="1644193" y="64364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  <p:sp>
          <p:nvSpPr>
            <p:cNvPr id="23" name="object 9">
              <a:extLst>
                <a:ext uri="{FF2B5EF4-FFF2-40B4-BE49-F238E27FC236}">
                  <a16:creationId xmlns:a16="http://schemas.microsoft.com/office/drawing/2014/main" id="{6E4DD67E-AEB1-4F5F-82B1-AE6967BFB4A4}"/>
                </a:ext>
              </a:extLst>
            </p:cNvPr>
            <p:cNvSpPr/>
            <p:nvPr/>
          </p:nvSpPr>
          <p:spPr>
            <a:xfrm>
              <a:off x="6822903" y="5260743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0" y="31441"/>
                  </a:moveTo>
                  <a:lnTo>
                    <a:pt x="1231" y="0"/>
                  </a:lnTo>
                  <a:lnTo>
                    <a:pt x="43807" y="17411"/>
                  </a:lnTo>
                  <a:lnTo>
                    <a:pt x="0" y="3144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  <p:sp>
          <p:nvSpPr>
            <p:cNvPr id="24" name="object 10">
              <a:extLst>
                <a:ext uri="{FF2B5EF4-FFF2-40B4-BE49-F238E27FC236}">
                  <a16:creationId xmlns:a16="http://schemas.microsoft.com/office/drawing/2014/main" id="{7D080AE4-2A43-4BEF-AF82-5FD6B87847DC}"/>
                </a:ext>
              </a:extLst>
            </p:cNvPr>
            <p:cNvSpPr/>
            <p:nvPr/>
          </p:nvSpPr>
          <p:spPr>
            <a:xfrm>
              <a:off x="6822903" y="5260743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0" y="31441"/>
                  </a:moveTo>
                  <a:lnTo>
                    <a:pt x="43807" y="17411"/>
                  </a:lnTo>
                  <a:lnTo>
                    <a:pt x="1231" y="0"/>
                  </a:lnTo>
                  <a:lnTo>
                    <a:pt x="0" y="31441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  <p:sp>
          <p:nvSpPr>
            <p:cNvPr id="25" name="object 11">
              <a:extLst>
                <a:ext uri="{FF2B5EF4-FFF2-40B4-BE49-F238E27FC236}">
                  <a16:creationId xmlns:a16="http://schemas.microsoft.com/office/drawing/2014/main" id="{8F014FBC-50F8-40F7-A6DC-AB4D0918FC37}"/>
                </a:ext>
              </a:extLst>
            </p:cNvPr>
            <p:cNvSpPr/>
            <p:nvPr/>
          </p:nvSpPr>
          <p:spPr>
            <a:xfrm>
              <a:off x="3368324" y="5358924"/>
              <a:ext cx="3303904" cy="445770"/>
            </a:xfrm>
            <a:custGeom>
              <a:avLst/>
              <a:gdLst/>
              <a:ahLst/>
              <a:cxnLst/>
              <a:rect l="l" t="t" r="r" b="b"/>
              <a:pathLst>
                <a:path w="3303904" h="445770">
                  <a:moveTo>
                    <a:pt x="0" y="0"/>
                  </a:moveTo>
                  <a:lnTo>
                    <a:pt x="3303363" y="445658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  <p:sp>
          <p:nvSpPr>
            <p:cNvPr id="26" name="object 12">
              <a:extLst>
                <a:ext uri="{FF2B5EF4-FFF2-40B4-BE49-F238E27FC236}">
                  <a16:creationId xmlns:a16="http://schemas.microsoft.com/office/drawing/2014/main" id="{22F274AE-0149-4742-B459-349945F77584}"/>
                </a:ext>
              </a:extLst>
            </p:cNvPr>
            <p:cNvSpPr/>
            <p:nvPr/>
          </p:nvSpPr>
          <p:spPr>
            <a:xfrm>
              <a:off x="6669584" y="5788992"/>
              <a:ext cx="45085" cy="31750"/>
            </a:xfrm>
            <a:custGeom>
              <a:avLst/>
              <a:gdLst/>
              <a:ahLst/>
              <a:cxnLst/>
              <a:rect l="l" t="t" r="r" b="b"/>
              <a:pathLst>
                <a:path w="45084" h="31750">
                  <a:moveTo>
                    <a:pt x="0" y="31182"/>
                  </a:moveTo>
                  <a:lnTo>
                    <a:pt x="4206" y="0"/>
                  </a:lnTo>
                  <a:lnTo>
                    <a:pt x="44941" y="21370"/>
                  </a:lnTo>
                  <a:lnTo>
                    <a:pt x="0" y="3118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  <p:sp>
          <p:nvSpPr>
            <p:cNvPr id="27" name="object 13">
              <a:extLst>
                <a:ext uri="{FF2B5EF4-FFF2-40B4-BE49-F238E27FC236}">
                  <a16:creationId xmlns:a16="http://schemas.microsoft.com/office/drawing/2014/main" id="{C239CF88-F11A-42C2-9443-A4543936D6D2}"/>
                </a:ext>
              </a:extLst>
            </p:cNvPr>
            <p:cNvSpPr/>
            <p:nvPr/>
          </p:nvSpPr>
          <p:spPr>
            <a:xfrm>
              <a:off x="6669584" y="5788992"/>
              <a:ext cx="45085" cy="31750"/>
            </a:xfrm>
            <a:custGeom>
              <a:avLst/>
              <a:gdLst/>
              <a:ahLst/>
              <a:cxnLst/>
              <a:rect l="l" t="t" r="r" b="b"/>
              <a:pathLst>
                <a:path w="45084" h="31750">
                  <a:moveTo>
                    <a:pt x="0" y="31182"/>
                  </a:moveTo>
                  <a:lnTo>
                    <a:pt x="44941" y="21370"/>
                  </a:lnTo>
                  <a:lnTo>
                    <a:pt x="4206" y="0"/>
                  </a:lnTo>
                  <a:lnTo>
                    <a:pt x="0" y="31182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</p:grp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92953" y="2746142"/>
            <a:ext cx="11380425" cy="376727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312286" indent="-304971">
              <a:spcBef>
                <a:spcPts val="64"/>
              </a:spcBef>
              <a:buClr>
                <a:srgbClr val="B51700"/>
              </a:buClr>
              <a:buSzPct val="122784"/>
              <a:buFont typeface="Lucida Sans Unicode"/>
              <a:buChar char="■"/>
              <a:tabLst>
                <a:tab pos="312672" algn="l"/>
              </a:tabLst>
            </a:pPr>
            <a:r>
              <a:rPr sz="2395" spc="-58" dirty="0">
                <a:latin typeface="Comic Sans MS" panose="030F0702030302020204" pitchFamily="66" charset="0"/>
                <a:cs typeface="Arial"/>
              </a:rPr>
              <a:t>Can</a:t>
            </a:r>
            <a:r>
              <a:rPr sz="2395" dirty="0">
                <a:latin typeface="Comic Sans MS" panose="030F0702030302020204" pitchFamily="66" charset="0"/>
                <a:cs typeface="Arial"/>
              </a:rPr>
              <a:t> </a:t>
            </a:r>
            <a:r>
              <a:rPr sz="2395" spc="-55" dirty="0">
                <a:latin typeface="Comic Sans MS" panose="030F0702030302020204" pitchFamily="66" charset="0"/>
                <a:cs typeface="Arial"/>
              </a:rPr>
              <a:t>also</a:t>
            </a:r>
            <a:r>
              <a:rPr sz="2395" dirty="0">
                <a:latin typeface="Comic Sans MS" panose="030F0702030302020204" pitchFamily="66" charset="0"/>
                <a:cs typeface="Arial"/>
              </a:rPr>
              <a:t> </a:t>
            </a:r>
            <a:r>
              <a:rPr sz="2395" spc="-52" dirty="0">
                <a:latin typeface="Comic Sans MS" panose="030F0702030302020204" pitchFamily="66" charset="0"/>
                <a:cs typeface="Arial"/>
              </a:rPr>
              <a:t>define</a:t>
            </a:r>
            <a:r>
              <a:rPr sz="2395" spc="3" dirty="0">
                <a:latin typeface="Comic Sans MS" panose="030F0702030302020204" pitchFamily="66" charset="0"/>
                <a:cs typeface="Arial"/>
              </a:rPr>
              <a:t> </a:t>
            </a:r>
            <a:r>
              <a:rPr sz="2395" b="1" spc="-3" dirty="0">
                <a:solidFill>
                  <a:srgbClr val="B51700"/>
                </a:solidFill>
                <a:latin typeface="Comic Sans MS" panose="030F0702030302020204" pitchFamily="66" charset="0"/>
                <a:cs typeface="Arial"/>
              </a:rPr>
              <a:t>higher-order</a:t>
            </a:r>
            <a:r>
              <a:rPr sz="2395" b="1" dirty="0">
                <a:solidFill>
                  <a:srgbClr val="B51700"/>
                </a:solidFill>
                <a:latin typeface="Comic Sans MS" panose="030F0702030302020204" pitchFamily="66" charset="0"/>
                <a:cs typeface="Arial"/>
              </a:rPr>
              <a:t> </a:t>
            </a:r>
            <a:r>
              <a:rPr sz="2395" spc="-24" dirty="0">
                <a:latin typeface="Comic Sans MS" panose="030F0702030302020204" pitchFamily="66" charset="0"/>
                <a:cs typeface="Arial"/>
              </a:rPr>
              <a:t>models:</a:t>
            </a:r>
            <a:r>
              <a:rPr sz="2395" dirty="0">
                <a:latin typeface="Comic Sans MS" panose="030F0702030302020204" pitchFamily="66" charset="0"/>
                <a:cs typeface="Arial"/>
              </a:rPr>
              <a:t> </a:t>
            </a:r>
            <a:r>
              <a:rPr sz="2395" spc="-36" dirty="0">
                <a:latin typeface="Comic Sans MS" panose="030F0702030302020204" pitchFamily="66" charset="0"/>
                <a:cs typeface="Arial"/>
              </a:rPr>
              <a:t>score</a:t>
            </a:r>
            <a:r>
              <a:rPr sz="2395" spc="3" dirty="0">
                <a:latin typeface="Comic Sans MS" panose="030F0702030302020204" pitchFamily="66" charset="0"/>
                <a:cs typeface="Arial"/>
              </a:rPr>
              <a:t> </a:t>
            </a:r>
            <a:r>
              <a:rPr sz="2395" spc="-12" dirty="0">
                <a:latin typeface="Comic Sans MS" panose="030F0702030302020204" pitchFamily="66" charset="0"/>
                <a:cs typeface="Arial"/>
              </a:rPr>
              <a:t>decomposes</a:t>
            </a:r>
            <a:r>
              <a:rPr sz="2395" dirty="0">
                <a:latin typeface="Comic Sans MS" panose="030F0702030302020204" pitchFamily="66" charset="0"/>
                <a:cs typeface="Arial"/>
              </a:rPr>
              <a:t> </a:t>
            </a:r>
            <a:r>
              <a:rPr sz="2395" spc="-67" dirty="0">
                <a:latin typeface="Comic Sans MS" panose="030F0702030302020204" pitchFamily="66" charset="0"/>
                <a:cs typeface="Arial"/>
              </a:rPr>
              <a:t>as</a:t>
            </a:r>
            <a:r>
              <a:rPr sz="2395" spc="3" dirty="0">
                <a:latin typeface="Comic Sans MS" panose="030F0702030302020204" pitchFamily="66" charset="0"/>
                <a:cs typeface="Arial"/>
              </a:rPr>
              <a:t> </a:t>
            </a:r>
            <a:r>
              <a:rPr sz="2395" spc="-88" dirty="0">
                <a:latin typeface="Comic Sans MS" panose="030F0702030302020204" pitchFamily="66" charset="0"/>
                <a:cs typeface="Arial"/>
              </a:rPr>
              <a:t>a</a:t>
            </a:r>
            <a:r>
              <a:rPr sz="2395" dirty="0">
                <a:latin typeface="Comic Sans MS" panose="030F0702030302020204" pitchFamily="66" charset="0"/>
                <a:cs typeface="Arial"/>
              </a:rPr>
              <a:t> </a:t>
            </a:r>
            <a:r>
              <a:rPr sz="2395" spc="-30" dirty="0">
                <a:latin typeface="Comic Sans MS" panose="030F0702030302020204" pitchFamily="66" charset="0"/>
                <a:cs typeface="Arial"/>
              </a:rPr>
              <a:t>sum</a:t>
            </a:r>
            <a:r>
              <a:rPr sz="2395" dirty="0">
                <a:latin typeface="Comic Sans MS" panose="030F0702030302020204" pitchFamily="66" charset="0"/>
                <a:cs typeface="Arial"/>
              </a:rPr>
              <a:t> </a:t>
            </a:r>
            <a:r>
              <a:rPr sz="2395" spc="-21" dirty="0">
                <a:latin typeface="Comic Sans MS" panose="030F0702030302020204" pitchFamily="66" charset="0"/>
                <a:cs typeface="Arial"/>
              </a:rPr>
              <a:t>of</a:t>
            </a:r>
            <a:r>
              <a:rPr sz="2395" spc="3" dirty="0">
                <a:latin typeface="Comic Sans MS" panose="030F0702030302020204" pitchFamily="66" charset="0"/>
                <a:cs typeface="Arial"/>
              </a:rPr>
              <a:t> </a:t>
            </a:r>
            <a:r>
              <a:rPr sz="2395" spc="-36" dirty="0">
                <a:latin typeface="Comic Sans MS" panose="030F0702030302020204" pitchFamily="66" charset="0"/>
                <a:cs typeface="Arial"/>
              </a:rPr>
              <a:t>scores</a:t>
            </a:r>
            <a:endParaRPr sz="2395" dirty="0">
              <a:latin typeface="Comic Sans MS" panose="030F0702030302020204" pitchFamily="66" charset="0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97732" y="3073342"/>
            <a:ext cx="2859868" cy="376727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>
              <a:spcBef>
                <a:spcPts val="64"/>
              </a:spcBef>
            </a:pPr>
            <a:r>
              <a:rPr sz="2395" spc="-21" dirty="0">
                <a:latin typeface="Comic Sans MS" panose="030F0702030302020204" pitchFamily="66" charset="0"/>
                <a:cs typeface="Arial"/>
              </a:rPr>
              <a:t>of </a:t>
            </a:r>
            <a:r>
              <a:rPr sz="2395" spc="-45" dirty="0">
                <a:latin typeface="Comic Sans MS" panose="030F0702030302020204" pitchFamily="66" charset="0"/>
                <a:cs typeface="Arial"/>
              </a:rPr>
              <a:t>local</a:t>
            </a:r>
            <a:r>
              <a:rPr sz="2395" spc="-18" dirty="0">
                <a:latin typeface="Comic Sans MS" panose="030F0702030302020204" pitchFamily="66" charset="0"/>
                <a:cs typeface="Arial"/>
              </a:rPr>
              <a:t> </a:t>
            </a:r>
            <a:r>
              <a:rPr sz="2395" spc="-21" dirty="0">
                <a:latin typeface="Comic Sans MS" panose="030F0702030302020204" pitchFamily="66" charset="0"/>
                <a:cs typeface="Arial"/>
              </a:rPr>
              <a:t>subgraphs.</a:t>
            </a:r>
            <a:endParaRPr sz="2395" dirty="0">
              <a:latin typeface="Comic Sans MS" panose="030F0702030302020204" pitchFamily="66" charset="0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02511" y="4992153"/>
            <a:ext cx="10632289" cy="1679587"/>
          </a:xfrm>
          <a:prstGeom prst="rect">
            <a:avLst/>
          </a:prstGeom>
        </p:spPr>
        <p:txBody>
          <a:bodyPr vert="horz" wrap="square" lIns="0" tIns="50443" rIns="0" bIns="0" rtlCol="0">
            <a:spAutoFit/>
          </a:bodyPr>
          <a:lstStyle/>
          <a:p>
            <a:pPr marL="312286" marR="65846" indent="-304971">
              <a:lnSpc>
                <a:spcPts val="2577"/>
              </a:lnSpc>
              <a:spcBef>
                <a:spcPts val="397"/>
              </a:spcBef>
              <a:buClr>
                <a:srgbClr val="B51700"/>
              </a:buClr>
              <a:buSzPct val="122784"/>
              <a:buFont typeface="Lucida Sans Unicode"/>
              <a:buChar char="■"/>
              <a:tabLst>
                <a:tab pos="312672" algn="l"/>
              </a:tabLst>
            </a:pPr>
            <a:r>
              <a:rPr sz="2395" spc="-76" dirty="0">
                <a:latin typeface="Comic Sans MS" panose="030F0702030302020204" pitchFamily="66" charset="0"/>
                <a:cs typeface="Arial"/>
              </a:rPr>
              <a:t>Have</a:t>
            </a:r>
            <a:r>
              <a:rPr sz="2395" spc="6" dirty="0">
                <a:latin typeface="Comic Sans MS" panose="030F0702030302020204" pitchFamily="66" charset="0"/>
                <a:cs typeface="Arial"/>
              </a:rPr>
              <a:t> </a:t>
            </a:r>
            <a:r>
              <a:rPr sz="2395" spc="-45" dirty="0">
                <a:latin typeface="Comic Sans MS" panose="030F0702030302020204" pitchFamily="66" charset="0"/>
                <a:cs typeface="Arial"/>
              </a:rPr>
              <a:t>efficient</a:t>
            </a:r>
            <a:r>
              <a:rPr sz="2395" spc="6" dirty="0">
                <a:latin typeface="Comic Sans MS" panose="030F0702030302020204" pitchFamily="66" charset="0"/>
                <a:cs typeface="Arial"/>
              </a:rPr>
              <a:t> </a:t>
            </a:r>
            <a:r>
              <a:rPr sz="2395" spc="-61" dirty="0">
                <a:latin typeface="Comic Sans MS" panose="030F0702030302020204" pitchFamily="66" charset="0"/>
                <a:cs typeface="Arial"/>
              </a:rPr>
              <a:t>(polynomial</a:t>
            </a:r>
            <a:r>
              <a:rPr sz="2395" spc="6" dirty="0">
                <a:latin typeface="Comic Sans MS" panose="030F0702030302020204" pitchFamily="66" charset="0"/>
                <a:cs typeface="Arial"/>
              </a:rPr>
              <a:t> </a:t>
            </a:r>
            <a:r>
              <a:rPr sz="2395" spc="-69" dirty="0">
                <a:latin typeface="Comic Sans MS" panose="030F0702030302020204" pitchFamily="66" charset="0"/>
                <a:cs typeface="Arial"/>
              </a:rPr>
              <a:t>time)</a:t>
            </a:r>
            <a:r>
              <a:rPr sz="2395" spc="6" dirty="0">
                <a:latin typeface="Comic Sans MS" panose="030F0702030302020204" pitchFamily="66" charset="0"/>
                <a:cs typeface="Arial"/>
              </a:rPr>
              <a:t> </a:t>
            </a:r>
            <a:r>
              <a:rPr sz="2395" spc="-36" dirty="0">
                <a:latin typeface="Comic Sans MS" panose="030F0702030302020204" pitchFamily="66" charset="0"/>
                <a:cs typeface="Arial"/>
              </a:rPr>
              <a:t>algorithms</a:t>
            </a:r>
            <a:r>
              <a:rPr sz="2395" spc="6" dirty="0">
                <a:latin typeface="Comic Sans MS" panose="030F0702030302020204" pitchFamily="66" charset="0"/>
                <a:cs typeface="Arial"/>
              </a:rPr>
              <a:t> </a:t>
            </a:r>
            <a:r>
              <a:rPr sz="2395" spc="-30" dirty="0">
                <a:latin typeface="Comic Sans MS" panose="030F0702030302020204" pitchFamily="66" charset="0"/>
                <a:cs typeface="Arial"/>
              </a:rPr>
              <a:t>for</a:t>
            </a:r>
            <a:r>
              <a:rPr sz="2395" spc="9" dirty="0">
                <a:latin typeface="Comic Sans MS" panose="030F0702030302020204" pitchFamily="66" charset="0"/>
                <a:cs typeface="Arial"/>
              </a:rPr>
              <a:t> </a:t>
            </a:r>
            <a:r>
              <a:rPr sz="2395" spc="-15" dirty="0">
                <a:latin typeface="Comic Sans MS" panose="030F0702030302020204" pitchFamily="66" charset="0"/>
                <a:cs typeface="Arial"/>
              </a:rPr>
              <a:t>second</a:t>
            </a:r>
            <a:r>
              <a:rPr sz="2395" spc="6" dirty="0">
                <a:latin typeface="Comic Sans MS" panose="030F0702030302020204" pitchFamily="66" charset="0"/>
                <a:cs typeface="Arial"/>
              </a:rPr>
              <a:t> </a:t>
            </a:r>
            <a:r>
              <a:rPr sz="2395" spc="-82" dirty="0">
                <a:latin typeface="Comic Sans MS" panose="030F0702030302020204" pitchFamily="66" charset="0"/>
                <a:cs typeface="Arial"/>
              </a:rPr>
              <a:t>[</a:t>
            </a:r>
            <a:r>
              <a:rPr sz="2395" u="sng" spc="-82" dirty="0">
                <a:solidFill>
                  <a:srgbClr val="B51700"/>
                </a:solidFill>
                <a:uFill>
                  <a:solidFill>
                    <a:srgbClr val="B51700"/>
                  </a:solidFill>
                </a:uFill>
                <a:latin typeface="Comic Sans MS" panose="030F0702030302020204" pitchFamily="66" charset="0"/>
                <a:cs typeface="Arial"/>
              </a:rPr>
              <a:t>Eisner</a:t>
            </a:r>
            <a:r>
              <a:rPr sz="2395" u="sng" spc="6" dirty="0">
                <a:solidFill>
                  <a:srgbClr val="B51700"/>
                </a:solidFill>
                <a:uFill>
                  <a:solidFill>
                    <a:srgbClr val="B51700"/>
                  </a:solidFill>
                </a:uFill>
                <a:latin typeface="Comic Sans MS" panose="030F0702030302020204" pitchFamily="66" charset="0"/>
                <a:cs typeface="Arial"/>
              </a:rPr>
              <a:t> </a:t>
            </a:r>
            <a:r>
              <a:rPr sz="2395" u="sng" spc="-18" dirty="0">
                <a:solidFill>
                  <a:srgbClr val="B51700"/>
                </a:solidFill>
                <a:uFill>
                  <a:solidFill>
                    <a:srgbClr val="B51700"/>
                  </a:solidFill>
                </a:uFill>
                <a:latin typeface="Comic Sans MS" panose="030F0702030302020204" pitchFamily="66" charset="0"/>
                <a:cs typeface="Arial"/>
              </a:rPr>
              <a:t>1996</a:t>
            </a:r>
            <a:r>
              <a:rPr sz="2395" spc="-18" dirty="0">
                <a:latin typeface="Comic Sans MS" panose="030F0702030302020204" pitchFamily="66" charset="0"/>
                <a:cs typeface="Arial"/>
              </a:rPr>
              <a:t>]</a:t>
            </a:r>
            <a:r>
              <a:rPr sz="2395" spc="6" dirty="0">
                <a:latin typeface="Comic Sans MS" panose="030F0702030302020204" pitchFamily="66" charset="0"/>
                <a:cs typeface="Arial"/>
              </a:rPr>
              <a:t> </a:t>
            </a:r>
            <a:r>
              <a:rPr sz="2395" spc="-30" dirty="0">
                <a:latin typeface="Comic Sans MS" panose="030F0702030302020204" pitchFamily="66" charset="0"/>
                <a:cs typeface="Arial"/>
              </a:rPr>
              <a:t>and </a:t>
            </a:r>
            <a:r>
              <a:rPr sz="2395" spc="-655" dirty="0">
                <a:latin typeface="Comic Sans MS" panose="030F0702030302020204" pitchFamily="66" charset="0"/>
                <a:cs typeface="Arial"/>
              </a:rPr>
              <a:t> </a:t>
            </a:r>
            <a:r>
              <a:rPr sz="2395" spc="-27" dirty="0">
                <a:latin typeface="Comic Sans MS" panose="030F0702030302020204" pitchFamily="66" charset="0"/>
                <a:cs typeface="Arial"/>
              </a:rPr>
              <a:t>third</a:t>
            </a:r>
            <a:r>
              <a:rPr sz="2395" dirty="0">
                <a:latin typeface="Comic Sans MS" panose="030F0702030302020204" pitchFamily="66" charset="0"/>
                <a:cs typeface="Arial"/>
              </a:rPr>
              <a:t> </a:t>
            </a:r>
            <a:r>
              <a:rPr sz="2395" spc="-36" dirty="0">
                <a:latin typeface="Comic Sans MS" panose="030F0702030302020204" pitchFamily="66" charset="0"/>
                <a:cs typeface="Arial"/>
              </a:rPr>
              <a:t>order</a:t>
            </a:r>
            <a:r>
              <a:rPr sz="2395" spc="3" dirty="0">
                <a:latin typeface="Comic Sans MS" panose="030F0702030302020204" pitchFamily="66" charset="0"/>
                <a:cs typeface="Arial"/>
              </a:rPr>
              <a:t> </a:t>
            </a:r>
            <a:r>
              <a:rPr sz="2395" spc="-33" dirty="0">
                <a:latin typeface="Comic Sans MS" panose="030F0702030302020204" pitchFamily="66" charset="0"/>
                <a:cs typeface="Arial"/>
              </a:rPr>
              <a:t>[</a:t>
            </a:r>
            <a:r>
              <a:rPr sz="2395" u="sng" spc="-33" dirty="0">
                <a:solidFill>
                  <a:srgbClr val="B51700"/>
                </a:solidFill>
                <a:uFill>
                  <a:solidFill>
                    <a:srgbClr val="B51700"/>
                  </a:solidFill>
                </a:uFill>
                <a:latin typeface="Comic Sans MS" panose="030F0702030302020204" pitchFamily="66" charset="0"/>
                <a:cs typeface="Arial"/>
              </a:rPr>
              <a:t>Koo</a:t>
            </a:r>
            <a:r>
              <a:rPr sz="2395" u="sng" spc="3" dirty="0">
                <a:solidFill>
                  <a:srgbClr val="B51700"/>
                </a:solidFill>
                <a:uFill>
                  <a:solidFill>
                    <a:srgbClr val="B51700"/>
                  </a:solidFill>
                </a:uFill>
                <a:latin typeface="Comic Sans MS" panose="030F0702030302020204" pitchFamily="66" charset="0"/>
                <a:cs typeface="Arial"/>
              </a:rPr>
              <a:t> </a:t>
            </a:r>
            <a:r>
              <a:rPr sz="2395" u="sng" spc="-30" dirty="0">
                <a:solidFill>
                  <a:srgbClr val="B51700"/>
                </a:solidFill>
                <a:uFill>
                  <a:solidFill>
                    <a:srgbClr val="B51700"/>
                  </a:solidFill>
                </a:uFill>
                <a:latin typeface="Comic Sans MS" panose="030F0702030302020204" pitchFamily="66" charset="0"/>
                <a:cs typeface="Arial"/>
              </a:rPr>
              <a:t>and</a:t>
            </a:r>
            <a:r>
              <a:rPr sz="2395" u="sng" dirty="0">
                <a:solidFill>
                  <a:srgbClr val="B51700"/>
                </a:solidFill>
                <a:uFill>
                  <a:solidFill>
                    <a:srgbClr val="B51700"/>
                  </a:solidFill>
                </a:uFill>
                <a:latin typeface="Comic Sans MS" panose="030F0702030302020204" pitchFamily="66" charset="0"/>
                <a:cs typeface="Arial"/>
              </a:rPr>
              <a:t> </a:t>
            </a:r>
            <a:r>
              <a:rPr sz="2395" u="sng" spc="-49" dirty="0">
                <a:solidFill>
                  <a:srgbClr val="B51700"/>
                </a:solidFill>
                <a:uFill>
                  <a:solidFill>
                    <a:srgbClr val="B51700"/>
                  </a:solidFill>
                </a:uFill>
                <a:latin typeface="Comic Sans MS" panose="030F0702030302020204" pitchFamily="66" charset="0"/>
                <a:cs typeface="Arial"/>
              </a:rPr>
              <a:t>Collins,</a:t>
            </a:r>
            <a:r>
              <a:rPr sz="2395" u="sng" spc="3" dirty="0">
                <a:solidFill>
                  <a:srgbClr val="B51700"/>
                </a:solidFill>
                <a:uFill>
                  <a:solidFill>
                    <a:srgbClr val="B51700"/>
                  </a:solidFill>
                </a:uFill>
                <a:latin typeface="Comic Sans MS" panose="030F0702030302020204" pitchFamily="66" charset="0"/>
                <a:cs typeface="Arial"/>
              </a:rPr>
              <a:t> </a:t>
            </a:r>
            <a:r>
              <a:rPr sz="2395" u="sng" spc="-18" dirty="0">
                <a:solidFill>
                  <a:srgbClr val="B51700"/>
                </a:solidFill>
                <a:uFill>
                  <a:solidFill>
                    <a:srgbClr val="B51700"/>
                  </a:solidFill>
                </a:uFill>
                <a:latin typeface="Comic Sans MS" panose="030F0702030302020204" pitchFamily="66" charset="0"/>
                <a:cs typeface="Arial"/>
              </a:rPr>
              <a:t>2010</a:t>
            </a:r>
            <a:r>
              <a:rPr sz="2395" spc="-18" dirty="0">
                <a:latin typeface="Comic Sans MS" panose="030F0702030302020204" pitchFamily="66" charset="0"/>
                <a:cs typeface="Arial"/>
              </a:rPr>
              <a:t>]</a:t>
            </a:r>
            <a:r>
              <a:rPr sz="2395" spc="3" dirty="0">
                <a:latin typeface="Comic Sans MS" panose="030F0702030302020204" pitchFamily="66" charset="0"/>
                <a:cs typeface="Arial"/>
              </a:rPr>
              <a:t> </a:t>
            </a:r>
            <a:r>
              <a:rPr sz="2395" i="1" spc="-39" dirty="0">
                <a:latin typeface="Comic Sans MS" panose="030F0702030302020204" pitchFamily="66" charset="0"/>
                <a:cs typeface="Arial"/>
              </a:rPr>
              <a:t>projective</a:t>
            </a:r>
            <a:r>
              <a:rPr sz="2395" i="1" spc="3" dirty="0">
                <a:latin typeface="Comic Sans MS" panose="030F0702030302020204" pitchFamily="66" charset="0"/>
                <a:cs typeface="Arial"/>
              </a:rPr>
              <a:t> </a:t>
            </a:r>
            <a:r>
              <a:rPr sz="2395" spc="-27" dirty="0">
                <a:latin typeface="Comic Sans MS" panose="030F0702030302020204" pitchFamily="66" charset="0"/>
                <a:cs typeface="Arial"/>
              </a:rPr>
              <a:t>dependency</a:t>
            </a:r>
            <a:r>
              <a:rPr sz="2395" dirty="0">
                <a:latin typeface="Comic Sans MS" panose="030F0702030302020204" pitchFamily="66" charset="0"/>
                <a:cs typeface="Arial"/>
              </a:rPr>
              <a:t> </a:t>
            </a:r>
            <a:r>
              <a:rPr sz="2395" spc="-33" dirty="0">
                <a:latin typeface="Comic Sans MS" panose="030F0702030302020204" pitchFamily="66" charset="0"/>
                <a:cs typeface="Arial"/>
              </a:rPr>
              <a:t>parsing.</a:t>
            </a:r>
            <a:endParaRPr sz="2395" dirty="0">
              <a:latin typeface="Comic Sans MS" panose="030F0702030302020204" pitchFamily="66" charset="0"/>
              <a:cs typeface="Arial"/>
            </a:endParaRPr>
          </a:p>
          <a:p>
            <a:pPr marL="312286" marR="3081" indent="-304971">
              <a:lnSpc>
                <a:spcPts val="2571"/>
              </a:lnSpc>
              <a:spcBef>
                <a:spcPts val="2250"/>
              </a:spcBef>
              <a:buClr>
                <a:srgbClr val="B51700"/>
              </a:buClr>
              <a:buSzPct val="122784"/>
              <a:buFont typeface="Lucida Sans Unicode"/>
              <a:buChar char="■"/>
              <a:tabLst>
                <a:tab pos="312672" algn="l"/>
              </a:tabLst>
            </a:pPr>
            <a:r>
              <a:rPr sz="2395" spc="-21" dirty="0">
                <a:latin typeface="Comic Sans MS" panose="030F0702030302020204" pitchFamily="66" charset="0"/>
                <a:cs typeface="Arial"/>
              </a:rPr>
              <a:t>Second</a:t>
            </a:r>
            <a:r>
              <a:rPr sz="2395" spc="3" dirty="0">
                <a:latin typeface="Comic Sans MS" panose="030F0702030302020204" pitchFamily="66" charset="0"/>
                <a:cs typeface="Arial"/>
              </a:rPr>
              <a:t> </a:t>
            </a:r>
            <a:r>
              <a:rPr sz="2395" spc="-36" dirty="0">
                <a:latin typeface="Comic Sans MS" panose="030F0702030302020204" pitchFamily="66" charset="0"/>
                <a:cs typeface="Arial"/>
              </a:rPr>
              <a:t>order</a:t>
            </a:r>
            <a:r>
              <a:rPr sz="2395" spc="6" dirty="0">
                <a:latin typeface="Comic Sans MS" panose="030F0702030302020204" pitchFamily="66" charset="0"/>
                <a:cs typeface="Arial"/>
              </a:rPr>
              <a:t> </a:t>
            </a:r>
            <a:r>
              <a:rPr sz="2395" spc="-39" dirty="0">
                <a:latin typeface="Comic Sans MS" panose="030F0702030302020204" pitchFamily="66" charset="0"/>
                <a:cs typeface="Arial"/>
              </a:rPr>
              <a:t>parsing</a:t>
            </a:r>
            <a:r>
              <a:rPr sz="2395" spc="3" dirty="0">
                <a:latin typeface="Comic Sans MS" panose="030F0702030302020204" pitchFamily="66" charset="0"/>
                <a:cs typeface="Arial"/>
              </a:rPr>
              <a:t> </a:t>
            </a:r>
            <a:r>
              <a:rPr sz="2395" spc="-67" dirty="0">
                <a:latin typeface="Comic Sans MS" panose="030F0702030302020204" pitchFamily="66" charset="0"/>
                <a:cs typeface="Arial"/>
              </a:rPr>
              <a:t>is</a:t>
            </a:r>
            <a:r>
              <a:rPr sz="2395" spc="6" dirty="0">
                <a:latin typeface="Comic Sans MS" panose="030F0702030302020204" pitchFamily="66" charset="0"/>
                <a:cs typeface="Arial"/>
              </a:rPr>
              <a:t> </a:t>
            </a:r>
            <a:r>
              <a:rPr sz="2395" spc="-30" dirty="0">
                <a:latin typeface="Comic Sans MS" panose="030F0702030302020204" pitchFamily="66" charset="0"/>
                <a:cs typeface="Arial"/>
              </a:rPr>
              <a:t>NP-hard</a:t>
            </a:r>
            <a:r>
              <a:rPr sz="2395" spc="3" dirty="0">
                <a:latin typeface="Comic Sans MS" panose="030F0702030302020204" pitchFamily="66" charset="0"/>
                <a:cs typeface="Arial"/>
              </a:rPr>
              <a:t> </a:t>
            </a:r>
            <a:r>
              <a:rPr sz="2395" spc="-30" dirty="0">
                <a:latin typeface="Comic Sans MS" panose="030F0702030302020204" pitchFamily="66" charset="0"/>
                <a:cs typeface="Arial"/>
              </a:rPr>
              <a:t>for</a:t>
            </a:r>
            <a:r>
              <a:rPr sz="2395" spc="6" dirty="0">
                <a:latin typeface="Comic Sans MS" panose="030F0702030302020204" pitchFamily="66" charset="0"/>
                <a:cs typeface="Arial"/>
              </a:rPr>
              <a:t> </a:t>
            </a:r>
            <a:r>
              <a:rPr sz="2395" i="1" spc="-27" dirty="0">
                <a:latin typeface="Comic Sans MS" panose="030F0702030302020204" pitchFamily="66" charset="0"/>
                <a:cs typeface="Arial"/>
              </a:rPr>
              <a:t>non-projective</a:t>
            </a:r>
            <a:r>
              <a:rPr sz="2395" i="1" spc="3" dirty="0">
                <a:latin typeface="Comic Sans MS" panose="030F0702030302020204" pitchFamily="66" charset="0"/>
                <a:cs typeface="Arial"/>
              </a:rPr>
              <a:t> </a:t>
            </a:r>
            <a:r>
              <a:rPr sz="2395" spc="-27" dirty="0">
                <a:latin typeface="Comic Sans MS" panose="030F0702030302020204" pitchFamily="66" charset="0"/>
                <a:cs typeface="Arial"/>
              </a:rPr>
              <a:t>dependency</a:t>
            </a:r>
            <a:r>
              <a:rPr sz="2395" spc="6" dirty="0">
                <a:latin typeface="Comic Sans MS" panose="030F0702030302020204" pitchFamily="66" charset="0"/>
                <a:cs typeface="Arial"/>
              </a:rPr>
              <a:t> </a:t>
            </a:r>
            <a:r>
              <a:rPr sz="2395" spc="-30" dirty="0">
                <a:latin typeface="Comic Sans MS" panose="030F0702030302020204" pitchFamily="66" charset="0"/>
                <a:cs typeface="Arial"/>
              </a:rPr>
              <a:t>graphs </a:t>
            </a:r>
            <a:r>
              <a:rPr sz="2395" spc="-658" dirty="0">
                <a:latin typeface="Comic Sans MS" panose="030F0702030302020204" pitchFamily="66" charset="0"/>
                <a:cs typeface="Arial"/>
              </a:rPr>
              <a:t> </a:t>
            </a:r>
            <a:r>
              <a:rPr sz="2395" spc="-36" dirty="0">
                <a:latin typeface="Comic Sans MS" panose="030F0702030302020204" pitchFamily="66" charset="0"/>
                <a:cs typeface="Arial"/>
              </a:rPr>
              <a:t>[</a:t>
            </a:r>
            <a:r>
              <a:rPr sz="2395" u="sng" spc="-36" dirty="0">
                <a:solidFill>
                  <a:srgbClr val="B51700"/>
                </a:solidFill>
                <a:uFill>
                  <a:solidFill>
                    <a:srgbClr val="B51700"/>
                  </a:solidFill>
                </a:uFill>
                <a:latin typeface="Comic Sans MS" panose="030F0702030302020204" pitchFamily="66" charset="0"/>
                <a:cs typeface="Arial"/>
              </a:rPr>
              <a:t>McDonald</a:t>
            </a:r>
            <a:r>
              <a:rPr sz="2395" u="sng" spc="-3" dirty="0">
                <a:solidFill>
                  <a:srgbClr val="B51700"/>
                </a:solidFill>
                <a:uFill>
                  <a:solidFill>
                    <a:srgbClr val="B51700"/>
                  </a:solidFill>
                </a:uFill>
                <a:latin typeface="Comic Sans MS" panose="030F0702030302020204" pitchFamily="66" charset="0"/>
                <a:cs typeface="Arial"/>
              </a:rPr>
              <a:t> </a:t>
            </a:r>
            <a:r>
              <a:rPr sz="2395" u="sng" spc="-30" dirty="0">
                <a:solidFill>
                  <a:srgbClr val="B51700"/>
                </a:solidFill>
                <a:uFill>
                  <a:solidFill>
                    <a:srgbClr val="B51700"/>
                  </a:solidFill>
                </a:uFill>
                <a:latin typeface="Comic Sans MS" panose="030F0702030302020204" pitchFamily="66" charset="0"/>
                <a:cs typeface="Arial"/>
              </a:rPr>
              <a:t>and</a:t>
            </a:r>
            <a:r>
              <a:rPr sz="2395" u="sng" dirty="0">
                <a:solidFill>
                  <a:srgbClr val="B51700"/>
                </a:solidFill>
                <a:uFill>
                  <a:solidFill>
                    <a:srgbClr val="B51700"/>
                  </a:solidFill>
                </a:uFill>
                <a:latin typeface="Comic Sans MS" panose="030F0702030302020204" pitchFamily="66" charset="0"/>
                <a:cs typeface="Arial"/>
              </a:rPr>
              <a:t> </a:t>
            </a:r>
            <a:r>
              <a:rPr sz="2395" u="sng" spc="-73" dirty="0">
                <a:solidFill>
                  <a:srgbClr val="B51700"/>
                </a:solidFill>
                <a:uFill>
                  <a:solidFill>
                    <a:srgbClr val="B51700"/>
                  </a:solidFill>
                </a:uFill>
                <a:latin typeface="Comic Sans MS" panose="030F0702030302020204" pitchFamily="66" charset="0"/>
                <a:cs typeface="Arial"/>
              </a:rPr>
              <a:t>Pereira,</a:t>
            </a:r>
            <a:r>
              <a:rPr sz="2395" u="sng" dirty="0">
                <a:solidFill>
                  <a:srgbClr val="B51700"/>
                </a:solidFill>
                <a:uFill>
                  <a:solidFill>
                    <a:srgbClr val="B51700"/>
                  </a:solidFill>
                </a:uFill>
                <a:latin typeface="Comic Sans MS" panose="030F0702030302020204" pitchFamily="66" charset="0"/>
                <a:cs typeface="Arial"/>
              </a:rPr>
              <a:t> </a:t>
            </a:r>
            <a:r>
              <a:rPr sz="2395" u="sng" spc="-30" dirty="0">
                <a:solidFill>
                  <a:srgbClr val="B51700"/>
                </a:solidFill>
                <a:uFill>
                  <a:solidFill>
                    <a:srgbClr val="B51700"/>
                  </a:solidFill>
                </a:uFill>
                <a:latin typeface="Comic Sans MS" panose="030F0702030302020204" pitchFamily="66" charset="0"/>
                <a:cs typeface="Arial"/>
              </a:rPr>
              <a:t>2006</a:t>
            </a:r>
            <a:r>
              <a:rPr sz="2395" spc="-30" dirty="0">
                <a:latin typeface="Comic Sans MS" panose="030F0702030302020204" pitchFamily="66" charset="0"/>
                <a:cs typeface="Arial"/>
              </a:rPr>
              <a:t>]!</a:t>
            </a:r>
            <a:endParaRPr sz="2395" dirty="0">
              <a:latin typeface="Comic Sans MS" panose="030F0702030302020204" pitchFamily="66" charset="0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517860" y="122486"/>
            <a:ext cx="8439845" cy="685273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>
              <a:spcBef>
                <a:spcPts val="64"/>
              </a:spcBef>
            </a:pPr>
            <a:r>
              <a:rPr spc="-52" dirty="0"/>
              <a:t>Graph-based</a:t>
            </a:r>
            <a:r>
              <a:rPr spc="-179" dirty="0"/>
              <a:t> </a:t>
            </a:r>
            <a:r>
              <a:rPr spc="-79" dirty="0"/>
              <a:t>dependency</a:t>
            </a:r>
            <a:r>
              <a:rPr spc="-176" dirty="0"/>
              <a:t> </a:t>
            </a:r>
            <a:r>
              <a:rPr spc="-109" dirty="0"/>
              <a:t>parsing</a:t>
            </a:r>
          </a:p>
        </p:txBody>
      </p:sp>
      <p:grpSp>
        <p:nvGrpSpPr>
          <p:cNvPr id="11" name="object 11"/>
          <p:cNvGrpSpPr/>
          <p:nvPr/>
        </p:nvGrpSpPr>
        <p:grpSpPr>
          <a:xfrm>
            <a:off x="5764815" y="3441886"/>
            <a:ext cx="356955" cy="62380"/>
            <a:chOff x="9457124" y="5440226"/>
            <a:chExt cx="588645" cy="102870"/>
          </a:xfrm>
        </p:grpSpPr>
        <p:sp>
          <p:nvSpPr>
            <p:cNvPr id="12" name="object 12"/>
            <p:cNvSpPr/>
            <p:nvPr/>
          </p:nvSpPr>
          <p:spPr>
            <a:xfrm>
              <a:off x="9463495" y="5446598"/>
              <a:ext cx="527050" cy="90170"/>
            </a:xfrm>
            <a:custGeom>
              <a:avLst/>
              <a:gdLst/>
              <a:ahLst/>
              <a:cxnLst/>
              <a:rect l="l" t="t" r="r" b="b"/>
              <a:pathLst>
                <a:path w="527050" h="90170">
                  <a:moveTo>
                    <a:pt x="0" y="89607"/>
                  </a:moveTo>
                  <a:lnTo>
                    <a:pt x="53394" y="61443"/>
                  </a:lnTo>
                  <a:lnTo>
                    <a:pt x="106228" y="38763"/>
                  </a:lnTo>
                  <a:lnTo>
                    <a:pt x="158321" y="21422"/>
                  </a:lnTo>
                  <a:lnTo>
                    <a:pt x="209492" y="9278"/>
                  </a:lnTo>
                  <a:lnTo>
                    <a:pt x="259562" y="2185"/>
                  </a:lnTo>
                  <a:lnTo>
                    <a:pt x="308349" y="0"/>
                  </a:lnTo>
                  <a:lnTo>
                    <a:pt x="355674" y="2578"/>
                  </a:lnTo>
                  <a:lnTo>
                    <a:pt x="401356" y="9776"/>
                  </a:lnTo>
                  <a:lnTo>
                    <a:pt x="445214" y="21449"/>
                  </a:lnTo>
                  <a:lnTo>
                    <a:pt x="487069" y="37454"/>
                  </a:lnTo>
                  <a:lnTo>
                    <a:pt x="526739" y="57646"/>
                  </a:lnTo>
                </a:path>
              </a:pathLst>
            </a:custGeom>
            <a:ln w="127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3" name="object 13"/>
            <p:cNvSpPr/>
            <p:nvPr/>
          </p:nvSpPr>
          <p:spPr>
            <a:xfrm>
              <a:off x="9931453" y="5440784"/>
              <a:ext cx="114300" cy="95885"/>
            </a:xfrm>
            <a:custGeom>
              <a:avLst/>
              <a:gdLst/>
              <a:ahLst/>
              <a:cxnLst/>
              <a:rect l="l" t="t" r="r" b="b"/>
              <a:pathLst>
                <a:path w="114300" h="95885">
                  <a:moveTo>
                    <a:pt x="51136" y="0"/>
                  </a:moveTo>
                  <a:lnTo>
                    <a:pt x="58782" y="63460"/>
                  </a:lnTo>
                  <a:lnTo>
                    <a:pt x="0" y="88566"/>
                  </a:lnTo>
                  <a:lnTo>
                    <a:pt x="114136" y="95422"/>
                  </a:lnTo>
                  <a:lnTo>
                    <a:pt x="5113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</p:grpSp>
      <p:grpSp>
        <p:nvGrpSpPr>
          <p:cNvPr id="14" name="object 14"/>
          <p:cNvGrpSpPr/>
          <p:nvPr/>
        </p:nvGrpSpPr>
        <p:grpSpPr>
          <a:xfrm>
            <a:off x="5641658" y="3821576"/>
            <a:ext cx="544096" cy="89335"/>
            <a:chOff x="9302806" y="6302062"/>
            <a:chExt cx="897255" cy="147320"/>
          </a:xfrm>
        </p:grpSpPr>
        <p:sp>
          <p:nvSpPr>
            <p:cNvPr id="15" name="object 15"/>
            <p:cNvSpPr/>
            <p:nvPr/>
          </p:nvSpPr>
          <p:spPr>
            <a:xfrm>
              <a:off x="9309178" y="6377079"/>
              <a:ext cx="366395" cy="66040"/>
            </a:xfrm>
            <a:custGeom>
              <a:avLst/>
              <a:gdLst/>
              <a:ahLst/>
              <a:cxnLst/>
              <a:rect l="l" t="t" r="r" b="b"/>
              <a:pathLst>
                <a:path w="366395" h="66039">
                  <a:moveTo>
                    <a:pt x="0" y="65607"/>
                  </a:moveTo>
                  <a:lnTo>
                    <a:pt x="53011" y="38589"/>
                  </a:lnTo>
                  <a:lnTo>
                    <a:pt x="104985" y="18898"/>
                  </a:lnTo>
                  <a:lnTo>
                    <a:pt x="155401" y="6160"/>
                  </a:lnTo>
                  <a:lnTo>
                    <a:pt x="203741" y="0"/>
                  </a:lnTo>
                  <a:lnTo>
                    <a:pt x="249486" y="43"/>
                  </a:lnTo>
                  <a:lnTo>
                    <a:pt x="292118" y="5914"/>
                  </a:lnTo>
                  <a:lnTo>
                    <a:pt x="331117" y="17241"/>
                  </a:lnTo>
                  <a:lnTo>
                    <a:pt x="365966" y="33647"/>
                  </a:lnTo>
                </a:path>
              </a:pathLst>
            </a:custGeom>
            <a:ln w="127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6" name="object 16"/>
            <p:cNvSpPr/>
            <p:nvPr/>
          </p:nvSpPr>
          <p:spPr>
            <a:xfrm>
              <a:off x="9616366" y="6347265"/>
              <a:ext cx="114300" cy="95885"/>
            </a:xfrm>
            <a:custGeom>
              <a:avLst/>
              <a:gdLst/>
              <a:ahLst/>
              <a:cxnLst/>
              <a:rect l="l" t="t" r="r" b="b"/>
              <a:pathLst>
                <a:path w="114300" h="95885">
                  <a:moveTo>
                    <a:pt x="51135" y="0"/>
                  </a:moveTo>
                  <a:lnTo>
                    <a:pt x="58779" y="63460"/>
                  </a:lnTo>
                  <a:lnTo>
                    <a:pt x="0" y="88570"/>
                  </a:lnTo>
                  <a:lnTo>
                    <a:pt x="114136" y="95423"/>
                  </a:lnTo>
                  <a:lnTo>
                    <a:pt x="5113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7" name="object 17"/>
            <p:cNvSpPr/>
            <p:nvPr/>
          </p:nvSpPr>
          <p:spPr>
            <a:xfrm>
              <a:off x="9309178" y="6308433"/>
              <a:ext cx="835660" cy="134620"/>
            </a:xfrm>
            <a:custGeom>
              <a:avLst/>
              <a:gdLst/>
              <a:ahLst/>
              <a:cxnLst/>
              <a:rect l="l" t="t" r="r" b="b"/>
              <a:pathLst>
                <a:path w="835659" h="134620">
                  <a:moveTo>
                    <a:pt x="0" y="134253"/>
                  </a:moveTo>
                  <a:lnTo>
                    <a:pt x="50022" y="106910"/>
                  </a:lnTo>
                  <a:lnTo>
                    <a:pt x="99795" y="82749"/>
                  </a:lnTo>
                  <a:lnTo>
                    <a:pt x="149284" y="61739"/>
                  </a:lnTo>
                  <a:lnTo>
                    <a:pt x="198458" y="43847"/>
                  </a:lnTo>
                  <a:lnTo>
                    <a:pt x="247284" y="29040"/>
                  </a:lnTo>
                  <a:lnTo>
                    <a:pt x="295728" y="17284"/>
                  </a:lnTo>
                  <a:lnTo>
                    <a:pt x="343758" y="8547"/>
                  </a:lnTo>
                  <a:lnTo>
                    <a:pt x="391342" y="2797"/>
                  </a:lnTo>
                  <a:lnTo>
                    <a:pt x="438445" y="0"/>
                  </a:lnTo>
                  <a:lnTo>
                    <a:pt x="485036" y="123"/>
                  </a:lnTo>
                  <a:lnTo>
                    <a:pt x="531082" y="3133"/>
                  </a:lnTo>
                  <a:lnTo>
                    <a:pt x="576549" y="8998"/>
                  </a:lnTo>
                  <a:lnTo>
                    <a:pt x="621406" y="17685"/>
                  </a:lnTo>
                  <a:lnTo>
                    <a:pt x="665618" y="29161"/>
                  </a:lnTo>
                  <a:lnTo>
                    <a:pt x="709154" y="43392"/>
                  </a:lnTo>
                  <a:lnTo>
                    <a:pt x="751981" y="60347"/>
                  </a:lnTo>
                  <a:lnTo>
                    <a:pt x="794065" y="79992"/>
                  </a:lnTo>
                  <a:lnTo>
                    <a:pt x="835375" y="102294"/>
                  </a:lnTo>
                </a:path>
              </a:pathLst>
            </a:custGeom>
            <a:ln w="127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8" name="object 18"/>
            <p:cNvSpPr/>
            <p:nvPr/>
          </p:nvSpPr>
          <p:spPr>
            <a:xfrm>
              <a:off x="10085771" y="6347268"/>
              <a:ext cx="114300" cy="95885"/>
            </a:xfrm>
            <a:custGeom>
              <a:avLst/>
              <a:gdLst/>
              <a:ahLst/>
              <a:cxnLst/>
              <a:rect l="l" t="t" r="r" b="b"/>
              <a:pathLst>
                <a:path w="114300" h="95885">
                  <a:moveTo>
                    <a:pt x="51136" y="0"/>
                  </a:moveTo>
                  <a:lnTo>
                    <a:pt x="58782" y="63460"/>
                  </a:lnTo>
                  <a:lnTo>
                    <a:pt x="0" y="88566"/>
                  </a:lnTo>
                  <a:lnTo>
                    <a:pt x="114136" y="95420"/>
                  </a:lnTo>
                  <a:lnTo>
                    <a:pt x="5113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</p:grpSp>
      <p:grpSp>
        <p:nvGrpSpPr>
          <p:cNvPr id="19" name="object 19"/>
          <p:cNvGrpSpPr/>
          <p:nvPr/>
        </p:nvGrpSpPr>
        <p:grpSpPr>
          <a:xfrm>
            <a:off x="6730666" y="3848988"/>
            <a:ext cx="558729" cy="61995"/>
            <a:chOff x="11098661" y="6347265"/>
            <a:chExt cx="921385" cy="102235"/>
          </a:xfrm>
        </p:grpSpPr>
        <p:sp>
          <p:nvSpPr>
            <p:cNvPr id="20" name="object 20"/>
            <p:cNvSpPr/>
            <p:nvPr/>
          </p:nvSpPr>
          <p:spPr>
            <a:xfrm>
              <a:off x="11105032" y="6376052"/>
              <a:ext cx="373380" cy="66675"/>
            </a:xfrm>
            <a:custGeom>
              <a:avLst/>
              <a:gdLst/>
              <a:ahLst/>
              <a:cxnLst/>
              <a:rect l="l" t="t" r="r" b="b"/>
              <a:pathLst>
                <a:path w="373379" h="66675">
                  <a:moveTo>
                    <a:pt x="0" y="66635"/>
                  </a:moveTo>
                  <a:lnTo>
                    <a:pt x="53897" y="39167"/>
                  </a:lnTo>
                  <a:lnTo>
                    <a:pt x="106749" y="19155"/>
                  </a:lnTo>
                  <a:lnTo>
                    <a:pt x="158039" y="6224"/>
                  </a:lnTo>
                  <a:lnTo>
                    <a:pt x="207252" y="0"/>
                  </a:lnTo>
                  <a:lnTo>
                    <a:pt x="253870" y="107"/>
                  </a:lnTo>
                  <a:lnTo>
                    <a:pt x="297377" y="6172"/>
                  </a:lnTo>
                  <a:lnTo>
                    <a:pt x="337256" y="17820"/>
                  </a:lnTo>
                  <a:lnTo>
                    <a:pt x="372991" y="34676"/>
                  </a:lnTo>
                </a:path>
              </a:pathLst>
            </a:custGeom>
            <a:ln w="127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1" name="object 21"/>
            <p:cNvSpPr/>
            <p:nvPr/>
          </p:nvSpPr>
          <p:spPr>
            <a:xfrm>
              <a:off x="11419243" y="6347268"/>
              <a:ext cx="114300" cy="95885"/>
            </a:xfrm>
            <a:custGeom>
              <a:avLst/>
              <a:gdLst/>
              <a:ahLst/>
              <a:cxnLst/>
              <a:rect l="l" t="t" r="r" b="b"/>
              <a:pathLst>
                <a:path w="114300" h="95885">
                  <a:moveTo>
                    <a:pt x="51129" y="0"/>
                  </a:moveTo>
                  <a:lnTo>
                    <a:pt x="58783" y="63460"/>
                  </a:lnTo>
                  <a:lnTo>
                    <a:pt x="0" y="88570"/>
                  </a:lnTo>
                  <a:lnTo>
                    <a:pt x="114132" y="95420"/>
                  </a:lnTo>
                  <a:lnTo>
                    <a:pt x="5112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2" name="object 22"/>
            <p:cNvSpPr/>
            <p:nvPr/>
          </p:nvSpPr>
          <p:spPr>
            <a:xfrm>
              <a:off x="11533378" y="6366939"/>
              <a:ext cx="431165" cy="76200"/>
            </a:xfrm>
            <a:custGeom>
              <a:avLst/>
              <a:gdLst/>
              <a:ahLst/>
              <a:cxnLst/>
              <a:rect l="l" t="t" r="r" b="b"/>
              <a:pathLst>
                <a:path w="431165" h="76200">
                  <a:moveTo>
                    <a:pt x="0" y="75748"/>
                  </a:moveTo>
                  <a:lnTo>
                    <a:pt x="54473" y="47597"/>
                  </a:lnTo>
                  <a:lnTo>
                    <a:pt x="108122" y="26209"/>
                  </a:lnTo>
                  <a:lnTo>
                    <a:pt x="160596" y="11323"/>
                  </a:lnTo>
                  <a:lnTo>
                    <a:pt x="211545" y="2674"/>
                  </a:lnTo>
                  <a:lnTo>
                    <a:pt x="260619" y="0"/>
                  </a:lnTo>
                  <a:lnTo>
                    <a:pt x="307468" y="3037"/>
                  </a:lnTo>
                  <a:lnTo>
                    <a:pt x="351741" y="11523"/>
                  </a:lnTo>
                  <a:lnTo>
                    <a:pt x="393088" y="25194"/>
                  </a:lnTo>
                  <a:lnTo>
                    <a:pt x="431159" y="43787"/>
                  </a:lnTo>
                </a:path>
              </a:pathLst>
            </a:custGeom>
            <a:ln w="127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3" name="object 23"/>
            <p:cNvSpPr/>
            <p:nvPr/>
          </p:nvSpPr>
          <p:spPr>
            <a:xfrm>
              <a:off x="11905762" y="6347265"/>
              <a:ext cx="114300" cy="95885"/>
            </a:xfrm>
            <a:custGeom>
              <a:avLst/>
              <a:gdLst/>
              <a:ahLst/>
              <a:cxnLst/>
              <a:rect l="l" t="t" r="r" b="b"/>
              <a:pathLst>
                <a:path w="114300" h="95885">
                  <a:moveTo>
                    <a:pt x="51129" y="0"/>
                  </a:moveTo>
                  <a:lnTo>
                    <a:pt x="58773" y="63460"/>
                  </a:lnTo>
                  <a:lnTo>
                    <a:pt x="0" y="88570"/>
                  </a:lnTo>
                  <a:lnTo>
                    <a:pt x="114132" y="95423"/>
                  </a:lnTo>
                  <a:lnTo>
                    <a:pt x="5112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</p:grpSp>
      <p:grpSp>
        <p:nvGrpSpPr>
          <p:cNvPr id="24" name="object 24"/>
          <p:cNvGrpSpPr/>
          <p:nvPr/>
        </p:nvGrpSpPr>
        <p:grpSpPr>
          <a:xfrm>
            <a:off x="5508725" y="4371268"/>
            <a:ext cx="804015" cy="89335"/>
            <a:chOff x="9083590" y="7208544"/>
            <a:chExt cx="1325880" cy="147320"/>
          </a:xfrm>
        </p:grpSpPr>
        <p:sp>
          <p:nvSpPr>
            <p:cNvPr id="25" name="object 25"/>
            <p:cNvSpPr/>
            <p:nvPr/>
          </p:nvSpPr>
          <p:spPr>
            <a:xfrm>
              <a:off x="9089962" y="7282534"/>
              <a:ext cx="373380" cy="66675"/>
            </a:xfrm>
            <a:custGeom>
              <a:avLst/>
              <a:gdLst/>
              <a:ahLst/>
              <a:cxnLst/>
              <a:rect l="l" t="t" r="r" b="b"/>
              <a:pathLst>
                <a:path w="373379" h="66675">
                  <a:moveTo>
                    <a:pt x="0" y="66635"/>
                  </a:moveTo>
                  <a:lnTo>
                    <a:pt x="53897" y="39167"/>
                  </a:lnTo>
                  <a:lnTo>
                    <a:pt x="106750" y="19155"/>
                  </a:lnTo>
                  <a:lnTo>
                    <a:pt x="158041" y="6224"/>
                  </a:lnTo>
                  <a:lnTo>
                    <a:pt x="207254" y="0"/>
                  </a:lnTo>
                  <a:lnTo>
                    <a:pt x="253871" y="107"/>
                  </a:lnTo>
                  <a:lnTo>
                    <a:pt x="297378" y="6172"/>
                  </a:lnTo>
                  <a:lnTo>
                    <a:pt x="337256" y="17820"/>
                  </a:lnTo>
                  <a:lnTo>
                    <a:pt x="372990" y="34676"/>
                  </a:lnTo>
                </a:path>
              </a:pathLst>
            </a:custGeom>
            <a:ln w="127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6" name="object 26"/>
            <p:cNvSpPr/>
            <p:nvPr/>
          </p:nvSpPr>
          <p:spPr>
            <a:xfrm>
              <a:off x="9404173" y="7253749"/>
              <a:ext cx="114300" cy="95885"/>
            </a:xfrm>
            <a:custGeom>
              <a:avLst/>
              <a:gdLst/>
              <a:ahLst/>
              <a:cxnLst/>
              <a:rect l="l" t="t" r="r" b="b"/>
              <a:pathLst>
                <a:path w="114300" h="95884">
                  <a:moveTo>
                    <a:pt x="51133" y="0"/>
                  </a:moveTo>
                  <a:lnTo>
                    <a:pt x="58779" y="63460"/>
                  </a:lnTo>
                  <a:lnTo>
                    <a:pt x="0" y="88570"/>
                  </a:lnTo>
                  <a:lnTo>
                    <a:pt x="114136" y="95420"/>
                  </a:lnTo>
                  <a:lnTo>
                    <a:pt x="5113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7" name="object 27"/>
            <p:cNvSpPr/>
            <p:nvPr/>
          </p:nvSpPr>
          <p:spPr>
            <a:xfrm>
              <a:off x="9518310" y="7214916"/>
              <a:ext cx="835660" cy="134620"/>
            </a:xfrm>
            <a:custGeom>
              <a:avLst/>
              <a:gdLst/>
              <a:ahLst/>
              <a:cxnLst/>
              <a:rect l="l" t="t" r="r" b="b"/>
              <a:pathLst>
                <a:path w="835659" h="134620">
                  <a:moveTo>
                    <a:pt x="0" y="134253"/>
                  </a:moveTo>
                  <a:lnTo>
                    <a:pt x="50022" y="106909"/>
                  </a:lnTo>
                  <a:lnTo>
                    <a:pt x="99794" y="82749"/>
                  </a:lnTo>
                  <a:lnTo>
                    <a:pt x="149284" y="61739"/>
                  </a:lnTo>
                  <a:lnTo>
                    <a:pt x="198458" y="43847"/>
                  </a:lnTo>
                  <a:lnTo>
                    <a:pt x="247284" y="29040"/>
                  </a:lnTo>
                  <a:lnTo>
                    <a:pt x="295728" y="17284"/>
                  </a:lnTo>
                  <a:lnTo>
                    <a:pt x="343758" y="8547"/>
                  </a:lnTo>
                  <a:lnTo>
                    <a:pt x="391341" y="2797"/>
                  </a:lnTo>
                  <a:lnTo>
                    <a:pt x="438445" y="0"/>
                  </a:lnTo>
                  <a:lnTo>
                    <a:pt x="485036" y="123"/>
                  </a:lnTo>
                  <a:lnTo>
                    <a:pt x="531081" y="3133"/>
                  </a:lnTo>
                  <a:lnTo>
                    <a:pt x="576549" y="8998"/>
                  </a:lnTo>
                  <a:lnTo>
                    <a:pt x="621405" y="17685"/>
                  </a:lnTo>
                  <a:lnTo>
                    <a:pt x="665618" y="29160"/>
                  </a:lnTo>
                  <a:lnTo>
                    <a:pt x="709154" y="43392"/>
                  </a:lnTo>
                  <a:lnTo>
                    <a:pt x="751980" y="60347"/>
                  </a:lnTo>
                  <a:lnTo>
                    <a:pt x="794065" y="79991"/>
                  </a:lnTo>
                  <a:lnTo>
                    <a:pt x="835374" y="102293"/>
                  </a:lnTo>
                </a:path>
              </a:pathLst>
            </a:custGeom>
            <a:ln w="127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8" name="object 28"/>
            <p:cNvSpPr/>
            <p:nvPr/>
          </p:nvSpPr>
          <p:spPr>
            <a:xfrm>
              <a:off x="10294902" y="7253749"/>
              <a:ext cx="114300" cy="95885"/>
            </a:xfrm>
            <a:custGeom>
              <a:avLst/>
              <a:gdLst/>
              <a:ahLst/>
              <a:cxnLst/>
              <a:rect l="l" t="t" r="r" b="b"/>
              <a:pathLst>
                <a:path w="114300" h="95884">
                  <a:moveTo>
                    <a:pt x="51136" y="0"/>
                  </a:moveTo>
                  <a:lnTo>
                    <a:pt x="58782" y="63460"/>
                  </a:lnTo>
                  <a:lnTo>
                    <a:pt x="0" y="88566"/>
                  </a:lnTo>
                  <a:lnTo>
                    <a:pt x="114136" y="95420"/>
                  </a:lnTo>
                  <a:lnTo>
                    <a:pt x="5113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9" name="object 29"/>
            <p:cNvSpPr/>
            <p:nvPr/>
          </p:nvSpPr>
          <p:spPr>
            <a:xfrm>
              <a:off x="9518310" y="7283561"/>
              <a:ext cx="366395" cy="66040"/>
            </a:xfrm>
            <a:custGeom>
              <a:avLst/>
              <a:gdLst/>
              <a:ahLst/>
              <a:cxnLst/>
              <a:rect l="l" t="t" r="r" b="b"/>
              <a:pathLst>
                <a:path w="366395" h="66040">
                  <a:moveTo>
                    <a:pt x="0" y="65607"/>
                  </a:moveTo>
                  <a:lnTo>
                    <a:pt x="53011" y="38589"/>
                  </a:lnTo>
                  <a:lnTo>
                    <a:pt x="104984" y="18898"/>
                  </a:lnTo>
                  <a:lnTo>
                    <a:pt x="155400" y="6160"/>
                  </a:lnTo>
                  <a:lnTo>
                    <a:pt x="203740" y="0"/>
                  </a:lnTo>
                  <a:lnTo>
                    <a:pt x="249486" y="42"/>
                  </a:lnTo>
                  <a:lnTo>
                    <a:pt x="292117" y="5914"/>
                  </a:lnTo>
                  <a:lnTo>
                    <a:pt x="331117" y="17241"/>
                  </a:lnTo>
                  <a:lnTo>
                    <a:pt x="365965" y="33647"/>
                  </a:lnTo>
                </a:path>
              </a:pathLst>
            </a:custGeom>
            <a:ln w="127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30" name="object 30"/>
            <p:cNvSpPr/>
            <p:nvPr/>
          </p:nvSpPr>
          <p:spPr>
            <a:xfrm>
              <a:off x="9825493" y="7253746"/>
              <a:ext cx="114300" cy="95885"/>
            </a:xfrm>
            <a:custGeom>
              <a:avLst/>
              <a:gdLst/>
              <a:ahLst/>
              <a:cxnLst/>
              <a:rect l="l" t="t" r="r" b="b"/>
              <a:pathLst>
                <a:path w="114300" h="95884">
                  <a:moveTo>
                    <a:pt x="51136" y="0"/>
                  </a:moveTo>
                  <a:lnTo>
                    <a:pt x="58782" y="63460"/>
                  </a:lnTo>
                  <a:lnTo>
                    <a:pt x="0" y="88570"/>
                  </a:lnTo>
                  <a:lnTo>
                    <a:pt x="114136" y="95423"/>
                  </a:lnTo>
                  <a:lnTo>
                    <a:pt x="5113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3856809" y="3547231"/>
            <a:ext cx="5009114" cy="1146554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>
              <a:spcBef>
                <a:spcPts val="64"/>
              </a:spcBef>
              <a:tabLst>
                <a:tab pos="1878342" algn="l"/>
                <a:tab pos="2202181" algn="l"/>
              </a:tabLst>
            </a:pPr>
            <a:r>
              <a:rPr sz="1516" spc="9" dirty="0">
                <a:latin typeface="Georgia"/>
                <a:cs typeface="Georgia"/>
              </a:rPr>
              <a:t>First</a:t>
            </a:r>
            <a:r>
              <a:rPr sz="1516" spc="139" dirty="0">
                <a:latin typeface="Georgia"/>
                <a:cs typeface="Georgia"/>
              </a:rPr>
              <a:t> </a:t>
            </a:r>
            <a:r>
              <a:rPr sz="1516" spc="-39" dirty="0">
                <a:latin typeface="Georgia"/>
                <a:cs typeface="Georgia"/>
              </a:rPr>
              <a:t>order	</a:t>
            </a:r>
            <a:r>
              <a:rPr sz="1516" spc="30" dirty="0">
                <a:latin typeface="Arial Unicode MS"/>
                <a:cs typeface="Arial Unicode MS"/>
              </a:rPr>
              <a:t>h	</a:t>
            </a:r>
            <a:r>
              <a:rPr sz="1516" spc="73" dirty="0">
                <a:latin typeface="Arial Unicode MS"/>
                <a:cs typeface="Arial Unicode MS"/>
              </a:rPr>
              <a:t>m</a:t>
            </a:r>
            <a:endParaRPr sz="1516" dirty="0">
              <a:latin typeface="Arial Unicode MS"/>
              <a:cs typeface="Arial Unicode MS"/>
            </a:endParaRPr>
          </a:p>
          <a:p>
            <a:pPr>
              <a:spcBef>
                <a:spcPts val="30"/>
              </a:spcBef>
            </a:pPr>
            <a:endParaRPr sz="1425" dirty="0">
              <a:latin typeface="Arial Unicode MS"/>
              <a:cs typeface="Arial Unicode MS"/>
            </a:endParaRPr>
          </a:p>
          <a:p>
            <a:pPr marL="7701">
              <a:tabLst>
                <a:tab pos="1784772" algn="l"/>
                <a:tab pos="2050466" algn="l"/>
                <a:tab pos="2295752" algn="l"/>
                <a:tab pos="2879894" algn="l"/>
                <a:tab pos="3133651" algn="l"/>
                <a:tab pos="3399345" algn="l"/>
              </a:tabLst>
            </a:pPr>
            <a:r>
              <a:rPr sz="1516" spc="-36" dirty="0">
                <a:latin typeface="Georgia"/>
                <a:cs typeface="Georgia"/>
              </a:rPr>
              <a:t>Second</a:t>
            </a:r>
            <a:r>
              <a:rPr sz="1516" spc="143" dirty="0">
                <a:latin typeface="Georgia"/>
                <a:cs typeface="Georgia"/>
              </a:rPr>
              <a:t> </a:t>
            </a:r>
            <a:r>
              <a:rPr sz="1516" spc="-39" dirty="0">
                <a:latin typeface="Georgia"/>
                <a:cs typeface="Georgia"/>
              </a:rPr>
              <a:t>order	</a:t>
            </a:r>
            <a:r>
              <a:rPr sz="1516" spc="30" dirty="0">
                <a:latin typeface="Arial Unicode MS"/>
                <a:cs typeface="Arial Unicode MS"/>
              </a:rPr>
              <a:t>h	</a:t>
            </a:r>
            <a:r>
              <a:rPr sz="1516" spc="-49" dirty="0">
                <a:latin typeface="Arial Unicode MS"/>
                <a:cs typeface="Arial Unicode MS"/>
              </a:rPr>
              <a:t>s	</a:t>
            </a:r>
            <a:r>
              <a:rPr sz="1516" spc="73" dirty="0">
                <a:latin typeface="Arial Unicode MS"/>
                <a:cs typeface="Arial Unicode MS"/>
              </a:rPr>
              <a:t>m	</a:t>
            </a:r>
            <a:r>
              <a:rPr sz="1516" spc="-121" dirty="0">
                <a:latin typeface="Arial Unicode MS"/>
                <a:cs typeface="Arial Unicode MS"/>
              </a:rPr>
              <a:t>g	</a:t>
            </a:r>
            <a:r>
              <a:rPr sz="1516" spc="30" dirty="0">
                <a:latin typeface="Arial Unicode MS"/>
                <a:cs typeface="Arial Unicode MS"/>
              </a:rPr>
              <a:t>h	</a:t>
            </a:r>
            <a:r>
              <a:rPr sz="1516" spc="73" dirty="0">
                <a:latin typeface="Arial Unicode MS"/>
                <a:cs typeface="Arial Unicode MS"/>
              </a:rPr>
              <a:t>m</a:t>
            </a:r>
            <a:endParaRPr sz="1516" dirty="0">
              <a:latin typeface="Arial Unicode MS"/>
              <a:cs typeface="Arial Unicode MS"/>
            </a:endParaRPr>
          </a:p>
          <a:p>
            <a:pPr>
              <a:spcBef>
                <a:spcPts val="27"/>
              </a:spcBef>
            </a:pPr>
            <a:endParaRPr sz="1425" dirty="0">
              <a:latin typeface="Arial Unicode MS"/>
              <a:cs typeface="Arial Unicode MS"/>
            </a:endParaRPr>
          </a:p>
          <a:p>
            <a:pPr marL="7701">
              <a:tabLst>
                <a:tab pos="1658086" algn="l"/>
                <a:tab pos="1911458" algn="l"/>
                <a:tab pos="2177537" algn="l"/>
                <a:tab pos="2422438" algn="l"/>
                <a:tab pos="2772076" algn="l"/>
                <a:tab pos="3037770" algn="l"/>
                <a:tab pos="3262262" algn="l"/>
                <a:tab pos="3507163" algn="l"/>
              </a:tabLst>
            </a:pPr>
            <a:r>
              <a:rPr sz="1516" spc="158" dirty="0">
                <a:latin typeface="Georgia"/>
                <a:cs typeface="Georgia"/>
              </a:rPr>
              <a:t>T</a:t>
            </a:r>
            <a:r>
              <a:rPr sz="1516" spc="-39" dirty="0">
                <a:latin typeface="Georgia"/>
                <a:cs typeface="Georgia"/>
              </a:rPr>
              <a:t>h</a:t>
            </a:r>
            <a:r>
              <a:rPr sz="1516" spc="-24" dirty="0">
                <a:latin typeface="Georgia"/>
                <a:cs typeface="Georgia"/>
              </a:rPr>
              <a:t>i</a:t>
            </a:r>
            <a:r>
              <a:rPr sz="1516" spc="-27" dirty="0">
                <a:latin typeface="Georgia"/>
                <a:cs typeface="Georgia"/>
              </a:rPr>
              <a:t>rd</a:t>
            </a:r>
            <a:r>
              <a:rPr sz="1516" spc="139" dirty="0">
                <a:latin typeface="Georgia"/>
                <a:cs typeface="Georgia"/>
              </a:rPr>
              <a:t> </a:t>
            </a:r>
            <a:r>
              <a:rPr sz="1516" spc="-42" dirty="0">
                <a:latin typeface="Georgia"/>
                <a:cs typeface="Georgia"/>
              </a:rPr>
              <a:t>or</a:t>
            </a:r>
            <a:r>
              <a:rPr sz="1516" spc="-27" dirty="0">
                <a:latin typeface="Georgia"/>
                <a:cs typeface="Georgia"/>
              </a:rPr>
              <a:t>d</a:t>
            </a:r>
            <a:r>
              <a:rPr sz="1516" spc="-58" dirty="0">
                <a:latin typeface="Georgia"/>
                <a:cs typeface="Georgia"/>
              </a:rPr>
              <a:t>e</a:t>
            </a:r>
            <a:r>
              <a:rPr sz="1516" spc="-27" dirty="0">
                <a:latin typeface="Georgia"/>
                <a:cs typeface="Georgia"/>
              </a:rPr>
              <a:t>r</a:t>
            </a:r>
            <a:r>
              <a:rPr sz="1516" dirty="0">
                <a:latin typeface="Georgia"/>
                <a:cs typeface="Georgia"/>
              </a:rPr>
              <a:t>	</a:t>
            </a:r>
            <a:r>
              <a:rPr sz="1516" spc="-121" dirty="0">
                <a:latin typeface="Arial Unicode MS"/>
                <a:cs typeface="Arial Unicode MS"/>
              </a:rPr>
              <a:t>g</a:t>
            </a:r>
            <a:r>
              <a:rPr sz="1516" dirty="0">
                <a:latin typeface="Arial Unicode MS"/>
                <a:cs typeface="Arial Unicode MS"/>
              </a:rPr>
              <a:t>	</a:t>
            </a:r>
            <a:r>
              <a:rPr sz="1516" spc="30" dirty="0">
                <a:latin typeface="Arial Unicode MS"/>
                <a:cs typeface="Arial Unicode MS"/>
              </a:rPr>
              <a:t>h</a:t>
            </a:r>
            <a:r>
              <a:rPr sz="1516" dirty="0">
                <a:latin typeface="Arial Unicode MS"/>
                <a:cs typeface="Arial Unicode MS"/>
              </a:rPr>
              <a:t>	</a:t>
            </a:r>
            <a:r>
              <a:rPr sz="1516" spc="-49" dirty="0">
                <a:latin typeface="Arial Unicode MS"/>
                <a:cs typeface="Arial Unicode MS"/>
              </a:rPr>
              <a:t>s</a:t>
            </a:r>
            <a:r>
              <a:rPr sz="1516" dirty="0">
                <a:latin typeface="Arial Unicode MS"/>
                <a:cs typeface="Arial Unicode MS"/>
              </a:rPr>
              <a:t>	</a:t>
            </a:r>
            <a:r>
              <a:rPr sz="1516" spc="73" dirty="0">
                <a:latin typeface="Arial Unicode MS"/>
                <a:cs typeface="Arial Unicode MS"/>
              </a:rPr>
              <a:t>m</a:t>
            </a:r>
            <a:r>
              <a:rPr sz="1516" dirty="0">
                <a:latin typeface="Arial Unicode MS"/>
                <a:cs typeface="Arial Unicode MS"/>
              </a:rPr>
              <a:t>	</a:t>
            </a:r>
            <a:r>
              <a:rPr sz="1516" spc="30" dirty="0">
                <a:latin typeface="Arial Unicode MS"/>
                <a:cs typeface="Arial Unicode MS"/>
              </a:rPr>
              <a:t>h</a:t>
            </a:r>
            <a:r>
              <a:rPr sz="1516" dirty="0">
                <a:latin typeface="Arial Unicode MS"/>
                <a:cs typeface="Arial Unicode MS"/>
              </a:rPr>
              <a:t>	</a:t>
            </a:r>
            <a:r>
              <a:rPr sz="1516" spc="127" dirty="0">
                <a:latin typeface="Arial Unicode MS"/>
                <a:cs typeface="Arial Unicode MS"/>
              </a:rPr>
              <a:t>t</a:t>
            </a:r>
            <a:r>
              <a:rPr sz="1516" dirty="0">
                <a:latin typeface="Arial Unicode MS"/>
                <a:cs typeface="Arial Unicode MS"/>
              </a:rPr>
              <a:t>	</a:t>
            </a:r>
            <a:r>
              <a:rPr sz="1516" spc="-49" dirty="0">
                <a:latin typeface="Arial Unicode MS"/>
                <a:cs typeface="Arial Unicode MS"/>
              </a:rPr>
              <a:t>s</a:t>
            </a:r>
            <a:r>
              <a:rPr sz="1516" dirty="0">
                <a:latin typeface="Arial Unicode MS"/>
                <a:cs typeface="Arial Unicode MS"/>
              </a:rPr>
              <a:t>	</a:t>
            </a:r>
            <a:r>
              <a:rPr sz="1516" spc="73" dirty="0">
                <a:latin typeface="Arial Unicode MS"/>
                <a:cs typeface="Arial Unicode MS"/>
              </a:rPr>
              <a:t>m</a:t>
            </a:r>
            <a:endParaRPr sz="1516" dirty="0">
              <a:latin typeface="Arial Unicode MS"/>
              <a:cs typeface="Arial Unicode MS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6628879" y="4338464"/>
            <a:ext cx="768589" cy="122065"/>
            <a:chOff x="10930807" y="7154447"/>
            <a:chExt cx="1267460" cy="201295"/>
          </a:xfrm>
        </p:grpSpPr>
        <p:sp>
          <p:nvSpPr>
            <p:cNvPr id="33" name="object 33"/>
            <p:cNvSpPr/>
            <p:nvPr/>
          </p:nvSpPr>
          <p:spPr>
            <a:xfrm>
              <a:off x="10937178" y="7285954"/>
              <a:ext cx="349250" cy="63500"/>
            </a:xfrm>
            <a:custGeom>
              <a:avLst/>
              <a:gdLst/>
              <a:ahLst/>
              <a:cxnLst/>
              <a:rect l="l" t="t" r="r" b="b"/>
              <a:pathLst>
                <a:path w="349250" h="63500">
                  <a:moveTo>
                    <a:pt x="0" y="63215"/>
                  </a:moveTo>
                  <a:lnTo>
                    <a:pt x="50851" y="37293"/>
                  </a:lnTo>
                  <a:lnTo>
                    <a:pt x="100679" y="18385"/>
                  </a:lnTo>
                  <a:lnTo>
                    <a:pt x="148960" y="6117"/>
                  </a:lnTo>
                  <a:lnTo>
                    <a:pt x="195170" y="113"/>
                  </a:lnTo>
                  <a:lnTo>
                    <a:pt x="238785" y="0"/>
                  </a:lnTo>
                  <a:lnTo>
                    <a:pt x="279281" y="5401"/>
                  </a:lnTo>
                  <a:lnTo>
                    <a:pt x="316134" y="15944"/>
                  </a:lnTo>
                  <a:lnTo>
                    <a:pt x="348822" y="31254"/>
                  </a:lnTo>
                </a:path>
              </a:pathLst>
            </a:custGeom>
            <a:ln w="127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34" name="object 34"/>
            <p:cNvSpPr/>
            <p:nvPr/>
          </p:nvSpPr>
          <p:spPr>
            <a:xfrm>
              <a:off x="11227217" y="7253746"/>
              <a:ext cx="114300" cy="95885"/>
            </a:xfrm>
            <a:custGeom>
              <a:avLst/>
              <a:gdLst/>
              <a:ahLst/>
              <a:cxnLst/>
              <a:rect l="l" t="t" r="r" b="b"/>
              <a:pathLst>
                <a:path w="114300" h="95884">
                  <a:moveTo>
                    <a:pt x="51139" y="0"/>
                  </a:moveTo>
                  <a:lnTo>
                    <a:pt x="58783" y="63460"/>
                  </a:lnTo>
                  <a:lnTo>
                    <a:pt x="0" y="88570"/>
                  </a:lnTo>
                  <a:lnTo>
                    <a:pt x="114143" y="95423"/>
                  </a:lnTo>
                  <a:lnTo>
                    <a:pt x="5113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35" name="object 35"/>
            <p:cNvSpPr/>
            <p:nvPr/>
          </p:nvSpPr>
          <p:spPr>
            <a:xfrm>
              <a:off x="10937178" y="7229464"/>
              <a:ext cx="735965" cy="120014"/>
            </a:xfrm>
            <a:custGeom>
              <a:avLst/>
              <a:gdLst/>
              <a:ahLst/>
              <a:cxnLst/>
              <a:rect l="l" t="t" r="r" b="b"/>
              <a:pathLst>
                <a:path w="735965" h="120015">
                  <a:moveTo>
                    <a:pt x="0" y="119705"/>
                  </a:moveTo>
                  <a:lnTo>
                    <a:pt x="49973" y="92577"/>
                  </a:lnTo>
                  <a:lnTo>
                    <a:pt x="99652" y="69019"/>
                  </a:lnTo>
                  <a:lnTo>
                    <a:pt x="148986" y="48983"/>
                  </a:lnTo>
                  <a:lnTo>
                    <a:pt x="197924" y="32423"/>
                  </a:lnTo>
                  <a:lnTo>
                    <a:pt x="246415" y="19291"/>
                  </a:lnTo>
                  <a:lnTo>
                    <a:pt x="294409" y="9541"/>
                  </a:lnTo>
                  <a:lnTo>
                    <a:pt x="341855" y="3126"/>
                  </a:lnTo>
                  <a:lnTo>
                    <a:pt x="388704" y="0"/>
                  </a:lnTo>
                  <a:lnTo>
                    <a:pt x="434903" y="114"/>
                  </a:lnTo>
                  <a:lnTo>
                    <a:pt x="480404" y="3423"/>
                  </a:lnTo>
                  <a:lnTo>
                    <a:pt x="525154" y="9880"/>
                  </a:lnTo>
                  <a:lnTo>
                    <a:pt x="569104" y="19438"/>
                  </a:lnTo>
                  <a:lnTo>
                    <a:pt x="612203" y="32050"/>
                  </a:lnTo>
                  <a:lnTo>
                    <a:pt x="654401" y="47670"/>
                  </a:lnTo>
                  <a:lnTo>
                    <a:pt x="695647" y="66249"/>
                  </a:lnTo>
                  <a:lnTo>
                    <a:pt x="735890" y="87743"/>
                  </a:lnTo>
                </a:path>
              </a:pathLst>
            </a:custGeom>
            <a:ln w="127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36" name="object 36"/>
            <p:cNvSpPr/>
            <p:nvPr/>
          </p:nvSpPr>
          <p:spPr>
            <a:xfrm>
              <a:off x="11614284" y="7253746"/>
              <a:ext cx="114300" cy="95885"/>
            </a:xfrm>
            <a:custGeom>
              <a:avLst/>
              <a:gdLst/>
              <a:ahLst/>
              <a:cxnLst/>
              <a:rect l="l" t="t" r="r" b="b"/>
              <a:pathLst>
                <a:path w="114300" h="95884">
                  <a:moveTo>
                    <a:pt x="51139" y="0"/>
                  </a:moveTo>
                  <a:lnTo>
                    <a:pt x="58783" y="63460"/>
                  </a:lnTo>
                  <a:lnTo>
                    <a:pt x="0" y="88566"/>
                  </a:lnTo>
                  <a:lnTo>
                    <a:pt x="114143" y="95423"/>
                  </a:lnTo>
                  <a:lnTo>
                    <a:pt x="5113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37" name="object 37"/>
            <p:cNvSpPr/>
            <p:nvPr/>
          </p:nvSpPr>
          <p:spPr>
            <a:xfrm>
              <a:off x="10937178" y="7160819"/>
              <a:ext cx="1205865" cy="188595"/>
            </a:xfrm>
            <a:custGeom>
              <a:avLst/>
              <a:gdLst/>
              <a:ahLst/>
              <a:cxnLst/>
              <a:rect l="l" t="t" r="r" b="b"/>
              <a:pathLst>
                <a:path w="1205865" h="188595">
                  <a:moveTo>
                    <a:pt x="0" y="188350"/>
                  </a:moveTo>
                  <a:lnTo>
                    <a:pt x="49050" y="161076"/>
                  </a:lnTo>
                  <a:lnTo>
                    <a:pt x="97946" y="135974"/>
                  </a:lnTo>
                  <a:lnTo>
                    <a:pt x="146679" y="113031"/>
                  </a:lnTo>
                  <a:lnTo>
                    <a:pt x="195242" y="92238"/>
                  </a:lnTo>
                  <a:lnTo>
                    <a:pt x="243627" y="73582"/>
                  </a:lnTo>
                  <a:lnTo>
                    <a:pt x="291828" y="57054"/>
                  </a:lnTo>
                  <a:lnTo>
                    <a:pt x="339835" y="42642"/>
                  </a:lnTo>
                  <a:lnTo>
                    <a:pt x="387642" y="30335"/>
                  </a:lnTo>
                  <a:lnTo>
                    <a:pt x="435241" y="20122"/>
                  </a:lnTo>
                  <a:lnTo>
                    <a:pt x="482625" y="11994"/>
                  </a:lnTo>
                  <a:lnTo>
                    <a:pt x="529786" y="5938"/>
                  </a:lnTo>
                  <a:lnTo>
                    <a:pt x="576716" y="1943"/>
                  </a:lnTo>
                  <a:lnTo>
                    <a:pt x="623408" y="0"/>
                  </a:lnTo>
                  <a:lnTo>
                    <a:pt x="669854" y="96"/>
                  </a:lnTo>
                  <a:lnTo>
                    <a:pt x="716047" y="2221"/>
                  </a:lnTo>
                  <a:lnTo>
                    <a:pt x="761979" y="6364"/>
                  </a:lnTo>
                  <a:lnTo>
                    <a:pt x="807643" y="12515"/>
                  </a:lnTo>
                  <a:lnTo>
                    <a:pt x="853031" y="20662"/>
                  </a:lnTo>
                  <a:lnTo>
                    <a:pt x="898136" y="30794"/>
                  </a:lnTo>
                  <a:lnTo>
                    <a:pt x="942949" y="42900"/>
                  </a:lnTo>
                  <a:lnTo>
                    <a:pt x="987464" y="56970"/>
                  </a:lnTo>
                  <a:lnTo>
                    <a:pt x="1031673" y="72993"/>
                  </a:lnTo>
                  <a:lnTo>
                    <a:pt x="1075568" y="90958"/>
                  </a:lnTo>
                  <a:lnTo>
                    <a:pt x="1119142" y="110853"/>
                  </a:lnTo>
                  <a:lnTo>
                    <a:pt x="1162387" y="132668"/>
                  </a:lnTo>
                  <a:lnTo>
                    <a:pt x="1205295" y="156392"/>
                  </a:lnTo>
                </a:path>
              </a:pathLst>
            </a:custGeom>
            <a:ln w="127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38" name="object 38"/>
            <p:cNvSpPr/>
            <p:nvPr/>
          </p:nvSpPr>
          <p:spPr>
            <a:xfrm>
              <a:off x="12083694" y="7253753"/>
              <a:ext cx="114300" cy="95885"/>
            </a:xfrm>
            <a:custGeom>
              <a:avLst/>
              <a:gdLst/>
              <a:ahLst/>
              <a:cxnLst/>
              <a:rect l="l" t="t" r="r" b="b"/>
              <a:pathLst>
                <a:path w="114300" h="95884">
                  <a:moveTo>
                    <a:pt x="51139" y="0"/>
                  </a:moveTo>
                  <a:lnTo>
                    <a:pt x="58783" y="63457"/>
                  </a:lnTo>
                  <a:lnTo>
                    <a:pt x="0" y="88566"/>
                  </a:lnTo>
                  <a:lnTo>
                    <a:pt x="114143" y="95416"/>
                  </a:lnTo>
                  <a:lnTo>
                    <a:pt x="5113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</p:grpSp>
      <p:sp>
        <p:nvSpPr>
          <p:cNvPr id="39" name="object 39"/>
          <p:cNvSpPr txBox="1"/>
          <p:nvPr/>
        </p:nvSpPr>
        <p:spPr>
          <a:xfrm>
            <a:off x="595637" y="1177461"/>
            <a:ext cx="11277741" cy="717785"/>
          </a:xfrm>
          <a:prstGeom prst="rect">
            <a:avLst/>
          </a:prstGeom>
        </p:spPr>
        <p:txBody>
          <a:bodyPr vert="horz" wrap="square" lIns="0" tIns="50443" rIns="0" bIns="0" rtlCol="0">
            <a:spAutoFit/>
          </a:bodyPr>
          <a:lstStyle/>
          <a:p>
            <a:pPr marL="312286" marR="3081" indent="-304971">
              <a:lnSpc>
                <a:spcPts val="2577"/>
              </a:lnSpc>
              <a:spcBef>
                <a:spcPts val="397"/>
              </a:spcBef>
              <a:buSzPct val="122784"/>
              <a:buFont typeface="Lucida Sans Unicode"/>
              <a:buChar char="■"/>
              <a:tabLst>
                <a:tab pos="312672" algn="l"/>
              </a:tabLst>
            </a:pPr>
            <a:r>
              <a:rPr sz="2395" b="1" spc="24" dirty="0">
                <a:solidFill>
                  <a:srgbClr val="B51700"/>
                </a:solidFill>
                <a:latin typeface="Comic Sans MS" panose="030F0702030302020204" pitchFamily="66" charset="0"/>
                <a:cs typeface="Arial"/>
              </a:rPr>
              <a:t>Edge-factored</a:t>
            </a:r>
            <a:r>
              <a:rPr sz="2395" b="1" spc="3" dirty="0">
                <a:solidFill>
                  <a:srgbClr val="B51700"/>
                </a:solidFill>
                <a:latin typeface="Comic Sans MS" panose="030F0702030302020204" pitchFamily="66" charset="0"/>
                <a:cs typeface="Arial"/>
              </a:rPr>
              <a:t> </a:t>
            </a:r>
            <a:r>
              <a:rPr sz="2395" spc="-88" dirty="0">
                <a:latin typeface="Comic Sans MS" panose="030F0702030302020204" pitchFamily="66" charset="0"/>
                <a:cs typeface="Arial"/>
              </a:rPr>
              <a:t>(or</a:t>
            </a:r>
            <a:r>
              <a:rPr sz="2395" spc="3" dirty="0">
                <a:latin typeface="Comic Sans MS" panose="030F0702030302020204" pitchFamily="66" charset="0"/>
                <a:cs typeface="Arial"/>
              </a:rPr>
              <a:t> </a:t>
            </a:r>
            <a:r>
              <a:rPr sz="2395" b="1" spc="9" dirty="0">
                <a:solidFill>
                  <a:srgbClr val="B51700"/>
                </a:solidFill>
                <a:latin typeface="Comic Sans MS" panose="030F0702030302020204" pitchFamily="66" charset="0"/>
                <a:cs typeface="Arial"/>
              </a:rPr>
              <a:t>arc-factored</a:t>
            </a:r>
            <a:r>
              <a:rPr sz="2395" spc="9" dirty="0">
                <a:latin typeface="Comic Sans MS" panose="030F0702030302020204" pitchFamily="66" charset="0"/>
                <a:cs typeface="Arial"/>
              </a:rPr>
              <a:t>)</a:t>
            </a:r>
            <a:r>
              <a:rPr sz="2395" spc="6" dirty="0">
                <a:latin typeface="Comic Sans MS" panose="030F0702030302020204" pitchFamily="66" charset="0"/>
                <a:cs typeface="Arial"/>
              </a:rPr>
              <a:t> </a:t>
            </a:r>
            <a:r>
              <a:rPr sz="2395" spc="-27" dirty="0">
                <a:latin typeface="Comic Sans MS" panose="030F0702030302020204" pitchFamily="66" charset="0"/>
                <a:cs typeface="Arial"/>
              </a:rPr>
              <a:t>approaches:</a:t>
            </a:r>
            <a:r>
              <a:rPr sz="2395" spc="3" dirty="0">
                <a:latin typeface="Comic Sans MS" panose="030F0702030302020204" pitchFamily="66" charset="0"/>
                <a:cs typeface="Arial"/>
              </a:rPr>
              <a:t> </a:t>
            </a:r>
            <a:r>
              <a:rPr sz="2395" spc="-36" dirty="0">
                <a:latin typeface="Comic Sans MS" panose="030F0702030302020204" pitchFamily="66" charset="0"/>
                <a:cs typeface="Arial"/>
              </a:rPr>
              <a:t>score</a:t>
            </a:r>
            <a:r>
              <a:rPr sz="2395" spc="6" dirty="0">
                <a:latin typeface="Comic Sans MS" panose="030F0702030302020204" pitchFamily="66" charset="0"/>
                <a:cs typeface="Arial"/>
              </a:rPr>
              <a:t> </a:t>
            </a:r>
            <a:r>
              <a:rPr sz="2395" spc="-21" dirty="0">
                <a:latin typeface="Comic Sans MS" panose="030F0702030302020204" pitchFamily="66" charset="0"/>
                <a:cs typeface="Arial"/>
              </a:rPr>
              <a:t>of</a:t>
            </a:r>
            <a:r>
              <a:rPr sz="2395" spc="3" dirty="0">
                <a:latin typeface="Comic Sans MS" panose="030F0702030302020204" pitchFamily="66" charset="0"/>
                <a:cs typeface="Arial"/>
              </a:rPr>
              <a:t> </a:t>
            </a:r>
            <a:r>
              <a:rPr sz="2395" spc="-88" dirty="0">
                <a:latin typeface="Comic Sans MS" panose="030F0702030302020204" pitchFamily="66" charset="0"/>
                <a:cs typeface="Arial"/>
              </a:rPr>
              <a:t>a</a:t>
            </a:r>
            <a:r>
              <a:rPr sz="2395" spc="6" dirty="0">
                <a:latin typeface="Comic Sans MS" panose="030F0702030302020204" pitchFamily="66" charset="0"/>
                <a:cs typeface="Arial"/>
              </a:rPr>
              <a:t> </a:t>
            </a:r>
            <a:r>
              <a:rPr sz="2395" spc="-55" dirty="0">
                <a:latin typeface="Comic Sans MS" panose="030F0702030302020204" pitchFamily="66" charset="0"/>
                <a:cs typeface="Arial"/>
              </a:rPr>
              <a:t>tree</a:t>
            </a:r>
            <a:r>
              <a:rPr sz="2395" spc="3" dirty="0">
                <a:latin typeface="Comic Sans MS" panose="030F0702030302020204" pitchFamily="66" charset="0"/>
                <a:cs typeface="Arial"/>
              </a:rPr>
              <a:t> </a:t>
            </a:r>
            <a:r>
              <a:rPr sz="2395" spc="-12" dirty="0">
                <a:latin typeface="Comic Sans MS" panose="030F0702030302020204" pitchFamily="66" charset="0"/>
                <a:cs typeface="Arial"/>
              </a:rPr>
              <a:t>decomposes </a:t>
            </a:r>
            <a:r>
              <a:rPr sz="2395" spc="-655" dirty="0">
                <a:latin typeface="Comic Sans MS" panose="030F0702030302020204" pitchFamily="66" charset="0"/>
                <a:cs typeface="Arial"/>
              </a:rPr>
              <a:t> </a:t>
            </a:r>
            <a:r>
              <a:rPr sz="2395" spc="-67" dirty="0">
                <a:latin typeface="Comic Sans MS" panose="030F0702030302020204" pitchFamily="66" charset="0"/>
                <a:cs typeface="Arial"/>
              </a:rPr>
              <a:t>as</a:t>
            </a:r>
            <a:r>
              <a:rPr sz="2395" spc="-3" dirty="0">
                <a:latin typeface="Comic Sans MS" panose="030F0702030302020204" pitchFamily="66" charset="0"/>
                <a:cs typeface="Arial"/>
              </a:rPr>
              <a:t> </a:t>
            </a:r>
            <a:r>
              <a:rPr sz="2395" spc="-30" dirty="0">
                <a:latin typeface="Comic Sans MS" panose="030F0702030302020204" pitchFamily="66" charset="0"/>
                <a:cs typeface="Arial"/>
              </a:rPr>
              <a:t>sum</a:t>
            </a:r>
            <a:r>
              <a:rPr sz="2395" dirty="0">
                <a:latin typeface="Comic Sans MS" panose="030F0702030302020204" pitchFamily="66" charset="0"/>
                <a:cs typeface="Arial"/>
              </a:rPr>
              <a:t> </a:t>
            </a:r>
            <a:r>
              <a:rPr sz="2395" spc="-21" dirty="0">
                <a:latin typeface="Comic Sans MS" panose="030F0702030302020204" pitchFamily="66" charset="0"/>
                <a:cs typeface="Arial"/>
              </a:rPr>
              <a:t>of</a:t>
            </a:r>
            <a:r>
              <a:rPr sz="2395" dirty="0">
                <a:latin typeface="Comic Sans MS" panose="030F0702030302020204" pitchFamily="66" charset="0"/>
                <a:cs typeface="Arial"/>
              </a:rPr>
              <a:t> </a:t>
            </a:r>
            <a:r>
              <a:rPr sz="2395" spc="-33" dirty="0">
                <a:latin typeface="Comic Sans MS" panose="030F0702030302020204" pitchFamily="66" charset="0"/>
                <a:cs typeface="Arial"/>
              </a:rPr>
              <a:t>edge</a:t>
            </a:r>
            <a:r>
              <a:rPr sz="2395" dirty="0">
                <a:latin typeface="Comic Sans MS" panose="030F0702030302020204" pitchFamily="66" charset="0"/>
                <a:cs typeface="Arial"/>
              </a:rPr>
              <a:t> </a:t>
            </a:r>
            <a:r>
              <a:rPr sz="2395" spc="-30" dirty="0">
                <a:latin typeface="Comic Sans MS" panose="030F0702030302020204" pitchFamily="66" charset="0"/>
                <a:cs typeface="Arial"/>
              </a:rPr>
              <a:t>scores.</a:t>
            </a:r>
            <a:endParaRPr sz="2395" dirty="0">
              <a:latin typeface="Comic Sans MS" panose="030F0702030302020204" pitchFamily="66" charset="0"/>
              <a:cs typeface="Aria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11873378" y="6550126"/>
            <a:ext cx="142859" cy="277974"/>
          </a:xfrm>
          <a:prstGeom prst="rect">
            <a:avLst/>
          </a:prstGeom>
        </p:spPr>
        <p:txBody>
          <a:bodyPr vert="horz" wrap="square" lIns="0" tIns="7316" rIns="0" bIns="0" rtlCol="0">
            <a:spAutoFit/>
          </a:bodyPr>
          <a:lstStyle/>
          <a:p>
            <a:pPr marL="7701">
              <a:spcBef>
                <a:spcPts val="58"/>
              </a:spcBef>
            </a:pPr>
            <a:r>
              <a:rPr sz="879" b="1" spc="9" dirty="0">
                <a:latin typeface="Comic Sans MS" panose="030F0702030302020204" pitchFamily="66" charset="0"/>
                <a:cs typeface="Arial"/>
              </a:rPr>
              <a:t>15</a:t>
            </a:r>
            <a:endParaRPr sz="879" dirty="0">
              <a:latin typeface="Comic Sans MS" panose="030F0702030302020204" pitchFamily="66" charset="0"/>
              <a:cs typeface="Arial"/>
            </a:endParaRP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D505AB9C-F304-47EE-A06B-9DB3AA651E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1211" y="1691460"/>
            <a:ext cx="3616989" cy="940530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52965" y="203072"/>
            <a:ext cx="3047998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Scores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67392" y="2723199"/>
            <a:ext cx="11805608" cy="391795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384810" marR="5080" indent="-372745">
              <a:lnSpc>
                <a:spcPct val="100499"/>
              </a:lnSpc>
              <a:spcBef>
                <a:spcPts val="80"/>
              </a:spcBef>
              <a:buFont typeface="Arial Unicode MS"/>
              <a:buChar char="▪"/>
              <a:tabLst>
                <a:tab pos="384810" algn="l"/>
                <a:tab pos="385445" algn="l"/>
              </a:tabLst>
            </a:pPr>
            <a:r>
              <a:rPr sz="3200" spc="-5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Wordforms, lemmas, </a:t>
            </a:r>
            <a:r>
              <a:rPr sz="3200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and </a:t>
            </a:r>
            <a:r>
              <a:rPr sz="3200" spc="-5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parts of speech of </a:t>
            </a:r>
            <a:r>
              <a:rPr sz="3200" spc="-10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the </a:t>
            </a:r>
            <a:r>
              <a:rPr sz="3200" spc="-5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headword </a:t>
            </a:r>
            <a:r>
              <a:rPr sz="3200" spc="-710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 </a:t>
            </a:r>
            <a:r>
              <a:rPr sz="3200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and</a:t>
            </a:r>
            <a:r>
              <a:rPr sz="3200" spc="-10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 </a:t>
            </a:r>
            <a:r>
              <a:rPr sz="3200" spc="-5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its dependent.</a:t>
            </a:r>
            <a:endParaRPr sz="3200" dirty="0">
              <a:latin typeface="Comic Sans MS" panose="030F0702030302020204" pitchFamily="66" charset="0"/>
              <a:cs typeface="Calibri"/>
            </a:endParaRPr>
          </a:p>
          <a:p>
            <a:pPr marL="384810" marR="108585" indent="-372745">
              <a:lnSpc>
                <a:spcPts val="3829"/>
              </a:lnSpc>
              <a:spcBef>
                <a:spcPts val="120"/>
              </a:spcBef>
              <a:buFont typeface="Arial Unicode MS"/>
              <a:buChar char="▪"/>
              <a:tabLst>
                <a:tab pos="384810" algn="l"/>
                <a:tab pos="385445" algn="l"/>
              </a:tabLst>
            </a:pPr>
            <a:r>
              <a:rPr sz="3200" spc="-5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Corresponding features derived from </a:t>
            </a:r>
            <a:r>
              <a:rPr sz="3200" spc="-10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the contexts </a:t>
            </a:r>
            <a:r>
              <a:rPr sz="3200" spc="-5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before, </a:t>
            </a:r>
            <a:r>
              <a:rPr sz="3200" spc="-710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 </a:t>
            </a:r>
            <a:r>
              <a:rPr sz="3200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after</a:t>
            </a:r>
            <a:r>
              <a:rPr sz="3200" spc="-10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 </a:t>
            </a:r>
            <a:r>
              <a:rPr sz="3200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and</a:t>
            </a:r>
            <a:r>
              <a:rPr sz="3200" spc="-5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 between </a:t>
            </a:r>
            <a:r>
              <a:rPr sz="3200" spc="-10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the</a:t>
            </a:r>
            <a:r>
              <a:rPr sz="3200" spc="-15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 </a:t>
            </a:r>
            <a:r>
              <a:rPr sz="3200" spc="-5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words.</a:t>
            </a:r>
            <a:endParaRPr sz="3200" dirty="0">
              <a:latin typeface="Comic Sans MS" panose="030F0702030302020204" pitchFamily="66" charset="0"/>
              <a:cs typeface="Calibri"/>
            </a:endParaRPr>
          </a:p>
          <a:p>
            <a:pPr marL="384810" indent="-372745">
              <a:lnSpc>
                <a:spcPts val="3685"/>
              </a:lnSpc>
              <a:buFont typeface="Arial Unicode MS"/>
              <a:buChar char="▪"/>
              <a:tabLst>
                <a:tab pos="384810" algn="l"/>
                <a:tab pos="385445" algn="l"/>
              </a:tabLst>
            </a:pPr>
            <a:r>
              <a:rPr sz="3200" spc="-5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Word</a:t>
            </a:r>
            <a:r>
              <a:rPr sz="3200" spc="-45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 </a:t>
            </a:r>
            <a:r>
              <a:rPr sz="3200" spc="-5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embeddings.</a:t>
            </a:r>
            <a:endParaRPr sz="3200" dirty="0">
              <a:latin typeface="Comic Sans MS" panose="030F0702030302020204" pitchFamily="66" charset="0"/>
              <a:cs typeface="Calibri"/>
            </a:endParaRPr>
          </a:p>
          <a:p>
            <a:pPr marL="384810" indent="-372745">
              <a:lnSpc>
                <a:spcPts val="3825"/>
              </a:lnSpc>
              <a:buFont typeface="Arial Unicode MS"/>
              <a:buChar char="▪"/>
              <a:tabLst>
                <a:tab pos="384810" algn="l"/>
                <a:tab pos="385445" algn="l"/>
              </a:tabLst>
            </a:pPr>
            <a:r>
              <a:rPr sz="3200" spc="-5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The</a:t>
            </a:r>
            <a:r>
              <a:rPr sz="3200" spc="-25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 </a:t>
            </a:r>
            <a:r>
              <a:rPr sz="3200" spc="-5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dependency</a:t>
            </a:r>
            <a:r>
              <a:rPr sz="3200" spc="-25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 </a:t>
            </a:r>
            <a:r>
              <a:rPr sz="3200" spc="-5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relation</a:t>
            </a:r>
            <a:r>
              <a:rPr sz="3200" spc="-25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 </a:t>
            </a:r>
            <a:r>
              <a:rPr sz="3200" spc="-5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itself.</a:t>
            </a:r>
            <a:endParaRPr sz="3200" dirty="0">
              <a:latin typeface="Comic Sans MS" panose="030F0702030302020204" pitchFamily="66" charset="0"/>
              <a:cs typeface="Calibri"/>
            </a:endParaRPr>
          </a:p>
          <a:p>
            <a:pPr marL="384810" indent="-372745">
              <a:lnSpc>
                <a:spcPts val="3825"/>
              </a:lnSpc>
              <a:buFont typeface="Arial Unicode MS"/>
              <a:buChar char="▪"/>
              <a:tabLst>
                <a:tab pos="384810" algn="l"/>
                <a:tab pos="385445" algn="l"/>
              </a:tabLst>
            </a:pPr>
            <a:r>
              <a:rPr sz="3200" spc="-5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The</a:t>
            </a:r>
            <a:r>
              <a:rPr sz="3200" spc="-10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 </a:t>
            </a:r>
            <a:r>
              <a:rPr sz="3200" spc="-5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direction</a:t>
            </a:r>
            <a:r>
              <a:rPr sz="3200" spc="-10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 </a:t>
            </a:r>
            <a:r>
              <a:rPr sz="3200" spc="-5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of</a:t>
            </a:r>
            <a:r>
              <a:rPr sz="3200" spc="-10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 the</a:t>
            </a:r>
            <a:r>
              <a:rPr sz="3200" spc="-15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 </a:t>
            </a:r>
            <a:r>
              <a:rPr sz="3200" spc="-5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relation</a:t>
            </a:r>
            <a:r>
              <a:rPr sz="3200" spc="-10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 </a:t>
            </a:r>
            <a:r>
              <a:rPr sz="3200" spc="-5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(to</a:t>
            </a:r>
            <a:r>
              <a:rPr sz="3200" spc="-10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 the </a:t>
            </a:r>
            <a:r>
              <a:rPr sz="3200" spc="-5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right</a:t>
            </a:r>
            <a:r>
              <a:rPr sz="3200" spc="-10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 </a:t>
            </a:r>
            <a:r>
              <a:rPr sz="3200" spc="-5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or</a:t>
            </a:r>
            <a:r>
              <a:rPr sz="3200" spc="-10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 </a:t>
            </a:r>
            <a:r>
              <a:rPr sz="3200" spc="-5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left).</a:t>
            </a:r>
            <a:endParaRPr sz="3200" dirty="0">
              <a:latin typeface="Comic Sans MS" panose="030F0702030302020204" pitchFamily="66" charset="0"/>
              <a:cs typeface="Calibri"/>
            </a:endParaRPr>
          </a:p>
          <a:p>
            <a:pPr marL="384810" indent="-372745">
              <a:lnSpc>
                <a:spcPts val="3829"/>
              </a:lnSpc>
              <a:buFont typeface="Arial Unicode MS"/>
              <a:buChar char="▪"/>
              <a:tabLst>
                <a:tab pos="384810" algn="l"/>
                <a:tab pos="385445" algn="l"/>
              </a:tabLst>
            </a:pPr>
            <a:r>
              <a:rPr sz="3200" spc="-5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The</a:t>
            </a:r>
            <a:r>
              <a:rPr sz="3200" spc="-15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 </a:t>
            </a:r>
            <a:r>
              <a:rPr sz="3200" spc="-5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distance</a:t>
            </a:r>
            <a:r>
              <a:rPr sz="3200" spc="-10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 </a:t>
            </a:r>
            <a:r>
              <a:rPr sz="3200" spc="-5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from</a:t>
            </a:r>
            <a:r>
              <a:rPr sz="3200" spc="-15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 </a:t>
            </a:r>
            <a:r>
              <a:rPr sz="3200" spc="-10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the</a:t>
            </a:r>
            <a:r>
              <a:rPr sz="3200" spc="-15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 </a:t>
            </a:r>
            <a:r>
              <a:rPr sz="3200" spc="-5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head</a:t>
            </a:r>
            <a:r>
              <a:rPr sz="3200" spc="-15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 </a:t>
            </a:r>
            <a:r>
              <a:rPr sz="3200" spc="-5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to</a:t>
            </a:r>
            <a:r>
              <a:rPr sz="3200" spc="-15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 </a:t>
            </a:r>
            <a:r>
              <a:rPr sz="3200" spc="-10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the</a:t>
            </a:r>
            <a:r>
              <a:rPr sz="3200" spc="-15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 </a:t>
            </a:r>
            <a:r>
              <a:rPr sz="3200" spc="-5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dependent.</a:t>
            </a:r>
            <a:endParaRPr sz="3200" dirty="0">
              <a:latin typeface="Comic Sans MS" panose="030F0702030302020204" pitchFamily="66" charset="0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97762" y="1673562"/>
            <a:ext cx="3047999" cy="45719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8600" y="203072"/>
            <a:ext cx="119634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Parsing</a:t>
            </a:r>
            <a:r>
              <a:rPr spc="-25" dirty="0"/>
              <a:t> </a:t>
            </a:r>
            <a:r>
              <a:rPr spc="-5" dirty="0"/>
              <a:t>Languages</a:t>
            </a:r>
            <a:r>
              <a:rPr spc="-15" dirty="0"/>
              <a:t> </a:t>
            </a:r>
            <a:r>
              <a:rPr spc="-10" dirty="0"/>
              <a:t>with</a:t>
            </a:r>
            <a:r>
              <a:rPr spc="-20" dirty="0"/>
              <a:t> </a:t>
            </a:r>
            <a:r>
              <a:rPr spc="-5" dirty="0"/>
              <a:t>Flexible</a:t>
            </a:r>
            <a:r>
              <a:rPr spc="-20" dirty="0"/>
              <a:t> </a:t>
            </a:r>
            <a:r>
              <a:rPr spc="-10" dirty="0"/>
              <a:t>Word</a:t>
            </a:r>
            <a:r>
              <a:rPr spc="-20" dirty="0"/>
              <a:t> </a:t>
            </a:r>
            <a:r>
              <a:rPr spc="-5" dirty="0"/>
              <a:t>Order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82625" y="1309623"/>
            <a:ext cx="7000875" cy="9977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I</a:t>
            </a:r>
            <a:r>
              <a:rPr sz="3200" spc="-20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 </a:t>
            </a:r>
            <a:r>
              <a:rPr sz="3200" spc="-5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prefer</a:t>
            </a:r>
            <a:r>
              <a:rPr sz="3200" spc="-15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 </a:t>
            </a:r>
            <a:r>
              <a:rPr sz="3200" spc="-10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the</a:t>
            </a:r>
            <a:r>
              <a:rPr sz="3200" spc="-20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 </a:t>
            </a:r>
            <a:r>
              <a:rPr sz="3200" spc="-10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morning</a:t>
            </a:r>
            <a:r>
              <a:rPr sz="3200" spc="-20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 </a:t>
            </a:r>
            <a:r>
              <a:rPr sz="3200" spc="-5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flight</a:t>
            </a:r>
            <a:r>
              <a:rPr sz="3200" spc="-15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 </a:t>
            </a:r>
            <a:r>
              <a:rPr sz="3200" spc="-10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through</a:t>
            </a:r>
            <a:r>
              <a:rPr sz="3200" spc="-20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 </a:t>
            </a:r>
            <a:r>
              <a:rPr sz="3200" spc="-5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Denver</a:t>
            </a:r>
            <a:endParaRPr sz="3200" dirty="0">
              <a:latin typeface="Comic Sans MS" panose="030F0702030302020204" pitchFamily="66" charset="0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82625" y="3024124"/>
            <a:ext cx="8985885" cy="9977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solidFill>
                  <a:srgbClr val="333399"/>
                </a:solidFill>
                <a:latin typeface="Comic Sans MS" panose="030F0702030302020204" pitchFamily="66" charset="0"/>
                <a:cs typeface="Arial"/>
              </a:rPr>
              <a:t>Я</a:t>
            </a:r>
            <a:r>
              <a:rPr sz="3200" spc="-185" dirty="0">
                <a:solidFill>
                  <a:srgbClr val="333399"/>
                </a:solidFill>
                <a:latin typeface="Comic Sans MS" panose="030F0702030302020204" pitchFamily="66" charset="0"/>
                <a:cs typeface="Arial"/>
              </a:rPr>
              <a:t> </a:t>
            </a:r>
            <a:r>
              <a:rPr sz="3200" spc="-20" dirty="0">
                <a:solidFill>
                  <a:srgbClr val="333399"/>
                </a:solidFill>
                <a:latin typeface="Comic Sans MS" panose="030F0702030302020204" pitchFamily="66" charset="0"/>
                <a:cs typeface="Arial"/>
              </a:rPr>
              <a:t>предпочитаю</a:t>
            </a:r>
            <a:r>
              <a:rPr sz="3200" spc="-170" dirty="0">
                <a:solidFill>
                  <a:srgbClr val="333399"/>
                </a:solidFill>
                <a:latin typeface="Comic Sans MS" panose="030F0702030302020204" pitchFamily="66" charset="0"/>
                <a:cs typeface="Arial"/>
              </a:rPr>
              <a:t> </a:t>
            </a:r>
            <a:r>
              <a:rPr sz="3200" dirty="0">
                <a:solidFill>
                  <a:srgbClr val="333399"/>
                </a:solidFill>
                <a:latin typeface="Comic Sans MS" panose="030F0702030302020204" pitchFamily="66" charset="0"/>
                <a:cs typeface="Arial"/>
              </a:rPr>
              <a:t>утренний</a:t>
            </a:r>
            <a:r>
              <a:rPr sz="3200" spc="-180" dirty="0">
                <a:solidFill>
                  <a:srgbClr val="333399"/>
                </a:solidFill>
                <a:latin typeface="Comic Sans MS" panose="030F0702030302020204" pitchFamily="66" charset="0"/>
                <a:cs typeface="Arial"/>
              </a:rPr>
              <a:t> </a:t>
            </a:r>
            <a:r>
              <a:rPr sz="3200" spc="-35" dirty="0">
                <a:solidFill>
                  <a:srgbClr val="333399"/>
                </a:solidFill>
                <a:latin typeface="Comic Sans MS" panose="030F0702030302020204" pitchFamily="66" charset="0"/>
                <a:cs typeface="Arial"/>
              </a:rPr>
              <a:t>перелет</a:t>
            </a:r>
            <a:r>
              <a:rPr sz="3200" spc="-175" dirty="0">
                <a:solidFill>
                  <a:srgbClr val="333399"/>
                </a:solidFill>
                <a:latin typeface="Comic Sans MS" panose="030F0702030302020204" pitchFamily="66" charset="0"/>
                <a:cs typeface="Arial"/>
              </a:rPr>
              <a:t> </a:t>
            </a:r>
            <a:r>
              <a:rPr sz="3200" spc="-20" dirty="0">
                <a:solidFill>
                  <a:srgbClr val="333399"/>
                </a:solidFill>
                <a:latin typeface="Comic Sans MS" panose="030F0702030302020204" pitchFamily="66" charset="0"/>
                <a:cs typeface="Arial"/>
              </a:rPr>
              <a:t>через</a:t>
            </a:r>
            <a:r>
              <a:rPr sz="3200" spc="-170" dirty="0">
                <a:solidFill>
                  <a:srgbClr val="333399"/>
                </a:solidFill>
                <a:latin typeface="Comic Sans MS" panose="030F0702030302020204" pitchFamily="66" charset="0"/>
                <a:cs typeface="Arial"/>
              </a:rPr>
              <a:t> </a:t>
            </a:r>
            <a:r>
              <a:rPr sz="3200" spc="-15" dirty="0">
                <a:solidFill>
                  <a:srgbClr val="333399"/>
                </a:solidFill>
                <a:latin typeface="Comic Sans MS" panose="030F0702030302020204" pitchFamily="66" charset="0"/>
                <a:cs typeface="Arial"/>
              </a:rPr>
              <a:t>Денвер</a:t>
            </a:r>
            <a:endParaRPr sz="3200" dirty="0">
              <a:latin typeface="Comic Sans MS" panose="030F0702030302020204" pitchFamily="66" charset="0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82849" y="1970300"/>
            <a:ext cx="35560" cy="1028700"/>
          </a:xfrm>
          <a:custGeom>
            <a:avLst/>
            <a:gdLst/>
            <a:ahLst/>
            <a:cxnLst/>
            <a:rect l="l" t="t" r="r" b="b"/>
            <a:pathLst>
              <a:path w="35559" h="1028700">
                <a:moveTo>
                  <a:pt x="35099" y="1028099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>
              <a:latin typeface="Comic Sans MS" panose="030F0702030302020204" pitchFamily="66" charset="0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472174" y="1888550"/>
            <a:ext cx="234315" cy="1215390"/>
          </a:xfrm>
          <a:custGeom>
            <a:avLst/>
            <a:gdLst/>
            <a:ahLst/>
            <a:cxnLst/>
            <a:rect l="l" t="t" r="r" b="b"/>
            <a:pathLst>
              <a:path w="234314" h="1215389">
                <a:moveTo>
                  <a:pt x="233699" y="1214999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>
              <a:latin typeface="Comic Sans MS" panose="030F0702030302020204" pitchFamily="66" charset="0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096074" y="1853400"/>
            <a:ext cx="1320800" cy="1285240"/>
          </a:xfrm>
          <a:custGeom>
            <a:avLst/>
            <a:gdLst/>
            <a:ahLst/>
            <a:cxnLst/>
            <a:rect l="l" t="t" r="r" b="b"/>
            <a:pathLst>
              <a:path w="1320800" h="1285239">
                <a:moveTo>
                  <a:pt x="1320299" y="1285199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>
              <a:latin typeface="Comic Sans MS" panose="030F0702030302020204" pitchFamily="66" charset="0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614900" y="1876899"/>
            <a:ext cx="3610610" cy="1308735"/>
          </a:xfrm>
          <a:custGeom>
            <a:avLst/>
            <a:gdLst/>
            <a:ahLst/>
            <a:cxnLst/>
            <a:rect l="l" t="t" r="r" b="b"/>
            <a:pathLst>
              <a:path w="3610609" h="1308735">
                <a:moveTo>
                  <a:pt x="1296899" y="1191599"/>
                </a:moveTo>
                <a:lnTo>
                  <a:pt x="0" y="23399"/>
                </a:lnTo>
              </a:path>
              <a:path w="3610609" h="1308735">
                <a:moveTo>
                  <a:pt x="2523624" y="1308449"/>
                </a:moveTo>
                <a:lnTo>
                  <a:pt x="1296924" y="34949"/>
                </a:lnTo>
              </a:path>
              <a:path w="3610609" h="1308735">
                <a:moveTo>
                  <a:pt x="3610174" y="1203299"/>
                </a:moveTo>
                <a:lnTo>
                  <a:pt x="2453374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>
              <a:latin typeface="Comic Sans MS" panose="030F0702030302020204" pitchFamily="66" charset="0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11873378" y="6550126"/>
            <a:ext cx="142859" cy="277974"/>
          </a:xfrm>
          <a:prstGeom prst="rect">
            <a:avLst/>
          </a:prstGeom>
        </p:spPr>
        <p:txBody>
          <a:bodyPr vert="horz" wrap="square" lIns="0" tIns="7316" rIns="0" bIns="0" rtlCol="0">
            <a:spAutoFit/>
          </a:bodyPr>
          <a:lstStyle/>
          <a:p>
            <a:pPr marL="7701">
              <a:spcBef>
                <a:spcPts val="58"/>
              </a:spcBef>
            </a:pPr>
            <a:r>
              <a:rPr sz="879" b="1" spc="9" dirty="0">
                <a:latin typeface="Comic Sans MS" panose="030F0702030302020204" pitchFamily="66" charset="0"/>
                <a:cs typeface="Arial"/>
              </a:rPr>
              <a:t>17</a:t>
            </a:r>
            <a:endParaRPr sz="879" dirty="0">
              <a:latin typeface="Comic Sans MS" panose="030F0702030302020204" pitchFamily="66" charset="0"/>
              <a:cs typeface="Arial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28800" y="152400"/>
            <a:ext cx="9283522" cy="685273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>
              <a:spcBef>
                <a:spcPts val="64"/>
              </a:spcBef>
            </a:pPr>
            <a:r>
              <a:rPr spc="-88" dirty="0"/>
              <a:t>Classic</a:t>
            </a:r>
            <a:r>
              <a:rPr spc="-179" dirty="0"/>
              <a:t> </a:t>
            </a:r>
            <a:r>
              <a:rPr spc="-42" dirty="0"/>
              <a:t>graph-based</a:t>
            </a:r>
            <a:r>
              <a:rPr spc="-179" dirty="0"/>
              <a:t> </a:t>
            </a:r>
            <a:r>
              <a:rPr spc="-97" dirty="0"/>
              <a:t>parsing</a:t>
            </a:r>
            <a:r>
              <a:rPr spc="-179" dirty="0"/>
              <a:t> </a:t>
            </a:r>
            <a:r>
              <a:rPr spc="-79" dirty="0"/>
              <a:t>features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61481" y="1466738"/>
            <a:ext cx="10652811" cy="4576459"/>
          </a:xfrm>
          <a:prstGeom prst="rect">
            <a:avLst/>
          </a:prstGeom>
        </p:spPr>
        <p:txBody>
          <a:bodyPr vert="horz" wrap="square" lIns="0" tIns="151715" rIns="0" bIns="0" rtlCol="0">
            <a:spAutoFit/>
          </a:bodyPr>
          <a:lstStyle/>
          <a:p>
            <a:pPr marL="312286" indent="-304971">
              <a:spcBef>
                <a:spcPts val="1195"/>
              </a:spcBef>
              <a:buClr>
                <a:srgbClr val="B51700"/>
              </a:buClr>
              <a:buSzPct val="122784"/>
              <a:buFont typeface="Lucida Sans Unicode"/>
              <a:buChar char="■"/>
              <a:tabLst>
                <a:tab pos="312672" algn="l"/>
              </a:tabLst>
            </a:pPr>
            <a:r>
              <a:rPr sz="2395" spc="-42" dirty="0">
                <a:latin typeface="Comic Sans MS" panose="030F0702030302020204" pitchFamily="66" charset="0"/>
                <a:cs typeface="Arial"/>
              </a:rPr>
              <a:t>Word</a:t>
            </a:r>
            <a:r>
              <a:rPr sz="2395" dirty="0">
                <a:latin typeface="Comic Sans MS" panose="030F0702030302020204" pitchFamily="66" charset="0"/>
                <a:cs typeface="Arial"/>
              </a:rPr>
              <a:t> </a:t>
            </a:r>
            <a:r>
              <a:rPr sz="2395" spc="-21" dirty="0">
                <a:latin typeface="Comic Sans MS" panose="030F0702030302020204" pitchFamily="66" charset="0"/>
                <a:cs typeface="Arial"/>
              </a:rPr>
              <a:t>forms,</a:t>
            </a:r>
            <a:r>
              <a:rPr sz="2395" spc="3" dirty="0">
                <a:latin typeface="Comic Sans MS" panose="030F0702030302020204" pitchFamily="66" charset="0"/>
                <a:cs typeface="Arial"/>
              </a:rPr>
              <a:t> </a:t>
            </a:r>
            <a:r>
              <a:rPr sz="2395" spc="-42" dirty="0">
                <a:latin typeface="Comic Sans MS" panose="030F0702030302020204" pitchFamily="66" charset="0"/>
                <a:cs typeface="Arial"/>
              </a:rPr>
              <a:t>lemmas,</a:t>
            </a:r>
            <a:r>
              <a:rPr sz="2395" spc="3" dirty="0">
                <a:latin typeface="Comic Sans MS" panose="030F0702030302020204" pitchFamily="66" charset="0"/>
                <a:cs typeface="Arial"/>
              </a:rPr>
              <a:t> </a:t>
            </a:r>
            <a:r>
              <a:rPr sz="2395" spc="-18" dirty="0">
                <a:latin typeface="Comic Sans MS" panose="030F0702030302020204" pitchFamily="66" charset="0"/>
                <a:cs typeface="Arial"/>
              </a:rPr>
              <a:t>parts</a:t>
            </a:r>
            <a:r>
              <a:rPr sz="2395" spc="3" dirty="0">
                <a:latin typeface="Comic Sans MS" panose="030F0702030302020204" pitchFamily="66" charset="0"/>
                <a:cs typeface="Arial"/>
              </a:rPr>
              <a:t> </a:t>
            </a:r>
            <a:r>
              <a:rPr sz="2395" spc="-21" dirty="0">
                <a:latin typeface="Comic Sans MS" panose="030F0702030302020204" pitchFamily="66" charset="0"/>
                <a:cs typeface="Arial"/>
              </a:rPr>
              <a:t>of</a:t>
            </a:r>
            <a:r>
              <a:rPr sz="2395" spc="3" dirty="0">
                <a:latin typeface="Comic Sans MS" panose="030F0702030302020204" pitchFamily="66" charset="0"/>
                <a:cs typeface="Arial"/>
              </a:rPr>
              <a:t> </a:t>
            </a:r>
            <a:r>
              <a:rPr sz="2395" spc="-30" dirty="0">
                <a:latin typeface="Comic Sans MS" panose="030F0702030302020204" pitchFamily="66" charset="0"/>
                <a:cs typeface="Arial"/>
              </a:rPr>
              <a:t>speech</a:t>
            </a:r>
            <a:r>
              <a:rPr sz="2395" spc="3" dirty="0">
                <a:latin typeface="Comic Sans MS" panose="030F0702030302020204" pitchFamily="66" charset="0"/>
                <a:cs typeface="Arial"/>
              </a:rPr>
              <a:t> </a:t>
            </a:r>
            <a:r>
              <a:rPr sz="2395" spc="-21" dirty="0">
                <a:latin typeface="Comic Sans MS" panose="030F0702030302020204" pitchFamily="66" charset="0"/>
                <a:cs typeface="Arial"/>
              </a:rPr>
              <a:t>of</a:t>
            </a:r>
            <a:r>
              <a:rPr sz="2395" spc="3" dirty="0">
                <a:latin typeface="Comic Sans MS" panose="030F0702030302020204" pitchFamily="66" charset="0"/>
                <a:cs typeface="Arial"/>
              </a:rPr>
              <a:t> </a:t>
            </a:r>
            <a:r>
              <a:rPr sz="2395" spc="-30" dirty="0">
                <a:latin typeface="Comic Sans MS" panose="030F0702030302020204" pitchFamily="66" charset="0"/>
                <a:cs typeface="Arial"/>
              </a:rPr>
              <a:t>the</a:t>
            </a:r>
            <a:r>
              <a:rPr sz="2395" dirty="0">
                <a:latin typeface="Comic Sans MS" panose="030F0702030302020204" pitchFamily="66" charset="0"/>
                <a:cs typeface="Arial"/>
              </a:rPr>
              <a:t> </a:t>
            </a:r>
            <a:r>
              <a:rPr sz="2395" spc="-45" dirty="0">
                <a:latin typeface="Comic Sans MS" panose="030F0702030302020204" pitchFamily="66" charset="0"/>
                <a:cs typeface="Arial"/>
              </a:rPr>
              <a:t>head</a:t>
            </a:r>
            <a:r>
              <a:rPr sz="2395" spc="3" dirty="0">
                <a:latin typeface="Comic Sans MS" panose="030F0702030302020204" pitchFamily="66" charset="0"/>
                <a:cs typeface="Arial"/>
              </a:rPr>
              <a:t> </a:t>
            </a:r>
            <a:r>
              <a:rPr sz="2395" dirty="0">
                <a:latin typeface="Comic Sans MS" panose="030F0702030302020204" pitchFamily="66" charset="0"/>
                <a:cs typeface="Arial"/>
              </a:rPr>
              <a:t>word</a:t>
            </a:r>
            <a:r>
              <a:rPr sz="2395" spc="3" dirty="0">
                <a:latin typeface="Comic Sans MS" panose="030F0702030302020204" pitchFamily="66" charset="0"/>
                <a:cs typeface="Arial"/>
              </a:rPr>
              <a:t> </a:t>
            </a:r>
            <a:r>
              <a:rPr sz="2395" spc="-30" dirty="0">
                <a:latin typeface="Comic Sans MS" panose="030F0702030302020204" pitchFamily="66" charset="0"/>
                <a:cs typeface="Arial"/>
              </a:rPr>
              <a:t>and</a:t>
            </a:r>
            <a:r>
              <a:rPr sz="2395" spc="3" dirty="0">
                <a:latin typeface="Comic Sans MS" panose="030F0702030302020204" pitchFamily="66" charset="0"/>
                <a:cs typeface="Arial"/>
              </a:rPr>
              <a:t> </a:t>
            </a:r>
            <a:r>
              <a:rPr sz="2395" spc="-30" dirty="0">
                <a:latin typeface="Comic Sans MS" panose="030F0702030302020204" pitchFamily="66" charset="0"/>
                <a:cs typeface="Arial"/>
              </a:rPr>
              <a:t>its</a:t>
            </a:r>
            <a:r>
              <a:rPr sz="2395" spc="3" dirty="0">
                <a:latin typeface="Comic Sans MS" panose="030F0702030302020204" pitchFamily="66" charset="0"/>
                <a:cs typeface="Arial"/>
              </a:rPr>
              <a:t> </a:t>
            </a:r>
            <a:r>
              <a:rPr sz="2395" spc="-21" dirty="0">
                <a:latin typeface="Comic Sans MS" panose="030F0702030302020204" pitchFamily="66" charset="0"/>
                <a:cs typeface="Arial"/>
              </a:rPr>
              <a:t>dependent</a:t>
            </a:r>
            <a:endParaRPr sz="2395" dirty="0">
              <a:latin typeface="Comic Sans MS" panose="030F0702030302020204" pitchFamily="66" charset="0"/>
              <a:cs typeface="Arial"/>
            </a:endParaRPr>
          </a:p>
          <a:p>
            <a:pPr marL="312286" indent="-304971">
              <a:spcBef>
                <a:spcPts val="1947"/>
              </a:spcBef>
              <a:buClr>
                <a:srgbClr val="B51700"/>
              </a:buClr>
              <a:buSzPct val="122784"/>
              <a:buFont typeface="Lucida Sans Unicode"/>
              <a:buChar char="■"/>
              <a:tabLst>
                <a:tab pos="312672" algn="l"/>
              </a:tabLst>
            </a:pPr>
            <a:r>
              <a:rPr sz="2395" spc="-30" dirty="0">
                <a:latin typeface="Comic Sans MS" panose="030F0702030302020204" pitchFamily="66" charset="0"/>
                <a:cs typeface="Arial"/>
              </a:rPr>
              <a:t>Corresponding</a:t>
            </a:r>
            <a:r>
              <a:rPr sz="2395" spc="3" dirty="0">
                <a:latin typeface="Comic Sans MS" panose="030F0702030302020204" pitchFamily="66" charset="0"/>
                <a:cs typeface="Arial"/>
              </a:rPr>
              <a:t> </a:t>
            </a:r>
            <a:r>
              <a:rPr sz="2395" spc="-55" dirty="0">
                <a:latin typeface="Comic Sans MS" panose="030F0702030302020204" pitchFamily="66" charset="0"/>
                <a:cs typeface="Arial"/>
              </a:rPr>
              <a:t>features</a:t>
            </a:r>
            <a:r>
              <a:rPr sz="2395" spc="6" dirty="0">
                <a:latin typeface="Comic Sans MS" panose="030F0702030302020204" pitchFamily="66" charset="0"/>
                <a:cs typeface="Arial"/>
              </a:rPr>
              <a:t> </a:t>
            </a:r>
            <a:r>
              <a:rPr sz="2395" spc="-45" dirty="0">
                <a:latin typeface="Comic Sans MS" panose="030F0702030302020204" pitchFamily="66" charset="0"/>
                <a:cs typeface="Arial"/>
              </a:rPr>
              <a:t>derived</a:t>
            </a:r>
            <a:r>
              <a:rPr sz="2395" spc="6" dirty="0">
                <a:latin typeface="Comic Sans MS" panose="030F0702030302020204" pitchFamily="66" charset="0"/>
                <a:cs typeface="Arial"/>
              </a:rPr>
              <a:t> </a:t>
            </a:r>
            <a:r>
              <a:rPr sz="2395" spc="-33" dirty="0">
                <a:latin typeface="Comic Sans MS" panose="030F0702030302020204" pitchFamily="66" charset="0"/>
                <a:cs typeface="Arial"/>
              </a:rPr>
              <a:t>from</a:t>
            </a:r>
            <a:r>
              <a:rPr sz="2395" spc="6" dirty="0">
                <a:latin typeface="Comic Sans MS" panose="030F0702030302020204" pitchFamily="66" charset="0"/>
                <a:cs typeface="Arial"/>
              </a:rPr>
              <a:t> </a:t>
            </a:r>
            <a:r>
              <a:rPr sz="2395" spc="-30" dirty="0">
                <a:latin typeface="Comic Sans MS" panose="030F0702030302020204" pitchFamily="66" charset="0"/>
                <a:cs typeface="Arial"/>
              </a:rPr>
              <a:t>the</a:t>
            </a:r>
            <a:r>
              <a:rPr sz="2395" spc="6" dirty="0">
                <a:latin typeface="Comic Sans MS" panose="030F0702030302020204" pitchFamily="66" charset="0"/>
                <a:cs typeface="Arial"/>
              </a:rPr>
              <a:t> </a:t>
            </a:r>
            <a:r>
              <a:rPr sz="2395" spc="-12" dirty="0">
                <a:latin typeface="Comic Sans MS" panose="030F0702030302020204" pitchFamily="66" charset="0"/>
                <a:cs typeface="Arial"/>
              </a:rPr>
              <a:t>contexts</a:t>
            </a:r>
            <a:r>
              <a:rPr sz="2395" spc="6" dirty="0">
                <a:latin typeface="Comic Sans MS" panose="030F0702030302020204" pitchFamily="66" charset="0"/>
                <a:cs typeface="Arial"/>
              </a:rPr>
              <a:t> </a:t>
            </a:r>
            <a:r>
              <a:rPr sz="2395" spc="-39" dirty="0">
                <a:latin typeface="Comic Sans MS" panose="030F0702030302020204" pitchFamily="66" charset="0"/>
                <a:cs typeface="Arial"/>
              </a:rPr>
              <a:t>before,</a:t>
            </a:r>
            <a:r>
              <a:rPr sz="2395" spc="6" dirty="0">
                <a:latin typeface="Comic Sans MS" panose="030F0702030302020204" pitchFamily="66" charset="0"/>
                <a:cs typeface="Arial"/>
              </a:rPr>
              <a:t> </a:t>
            </a:r>
            <a:r>
              <a:rPr sz="2395" spc="-73" dirty="0">
                <a:latin typeface="Comic Sans MS" panose="030F0702030302020204" pitchFamily="66" charset="0"/>
                <a:cs typeface="Arial"/>
              </a:rPr>
              <a:t>after,</a:t>
            </a:r>
            <a:r>
              <a:rPr sz="2395" spc="6" dirty="0">
                <a:latin typeface="Comic Sans MS" panose="030F0702030302020204" pitchFamily="66" charset="0"/>
                <a:cs typeface="Arial"/>
              </a:rPr>
              <a:t> </a:t>
            </a:r>
            <a:r>
              <a:rPr sz="2395" spc="-24" dirty="0">
                <a:latin typeface="Comic Sans MS" panose="030F0702030302020204" pitchFamily="66" charset="0"/>
                <a:cs typeface="Arial"/>
              </a:rPr>
              <a:t>between</a:t>
            </a:r>
            <a:r>
              <a:rPr sz="2395" spc="6" dirty="0">
                <a:latin typeface="Comic Sans MS" panose="030F0702030302020204" pitchFamily="66" charset="0"/>
                <a:cs typeface="Arial"/>
              </a:rPr>
              <a:t> </a:t>
            </a:r>
            <a:r>
              <a:rPr sz="2395" spc="-9" dirty="0">
                <a:latin typeface="Comic Sans MS" panose="030F0702030302020204" pitchFamily="66" charset="0"/>
                <a:cs typeface="Arial"/>
              </a:rPr>
              <a:t>words</a:t>
            </a:r>
            <a:endParaRPr sz="2395" dirty="0">
              <a:latin typeface="Comic Sans MS" panose="030F0702030302020204" pitchFamily="66" charset="0"/>
              <a:cs typeface="Arial"/>
            </a:endParaRPr>
          </a:p>
          <a:p>
            <a:pPr marL="312286" indent="-304971">
              <a:spcBef>
                <a:spcPts val="1947"/>
              </a:spcBef>
              <a:buClr>
                <a:srgbClr val="B51700"/>
              </a:buClr>
              <a:buSzPct val="122784"/>
              <a:buFont typeface="Lucida Sans Unicode"/>
              <a:buChar char="■"/>
              <a:tabLst>
                <a:tab pos="312672" algn="l"/>
              </a:tabLst>
            </a:pPr>
            <a:r>
              <a:rPr sz="2395" spc="-42" dirty="0">
                <a:latin typeface="Comic Sans MS" panose="030F0702030302020204" pitchFamily="66" charset="0"/>
                <a:cs typeface="Arial"/>
              </a:rPr>
              <a:t>Word</a:t>
            </a:r>
            <a:r>
              <a:rPr sz="2395" spc="-27" dirty="0">
                <a:latin typeface="Comic Sans MS" panose="030F0702030302020204" pitchFamily="66" charset="0"/>
                <a:cs typeface="Arial"/>
              </a:rPr>
              <a:t> </a:t>
            </a:r>
            <a:r>
              <a:rPr sz="2395" spc="-21" dirty="0">
                <a:latin typeface="Comic Sans MS" panose="030F0702030302020204" pitchFamily="66" charset="0"/>
                <a:cs typeface="Arial"/>
              </a:rPr>
              <a:t>embeddings</a:t>
            </a:r>
            <a:endParaRPr sz="2395" dirty="0">
              <a:latin typeface="Comic Sans MS" panose="030F0702030302020204" pitchFamily="66" charset="0"/>
              <a:cs typeface="Arial"/>
            </a:endParaRPr>
          </a:p>
          <a:p>
            <a:pPr marL="312286" indent="-304971">
              <a:spcBef>
                <a:spcPts val="1950"/>
              </a:spcBef>
              <a:buClr>
                <a:srgbClr val="B51700"/>
              </a:buClr>
              <a:buSzPct val="122784"/>
              <a:buFont typeface="Lucida Sans Unicode"/>
              <a:buChar char="■"/>
              <a:tabLst>
                <a:tab pos="312672" algn="l"/>
              </a:tabLst>
            </a:pPr>
            <a:r>
              <a:rPr sz="2395" spc="-39" dirty="0">
                <a:latin typeface="Comic Sans MS" panose="030F0702030302020204" pitchFamily="66" charset="0"/>
                <a:cs typeface="Arial"/>
              </a:rPr>
              <a:t>Dependency</a:t>
            </a:r>
            <a:r>
              <a:rPr sz="2395" spc="-21" dirty="0">
                <a:latin typeface="Comic Sans MS" panose="030F0702030302020204" pitchFamily="66" charset="0"/>
                <a:cs typeface="Arial"/>
              </a:rPr>
              <a:t> </a:t>
            </a:r>
            <a:r>
              <a:rPr sz="2395" spc="-55" dirty="0">
                <a:latin typeface="Comic Sans MS" panose="030F0702030302020204" pitchFamily="66" charset="0"/>
                <a:cs typeface="Arial"/>
              </a:rPr>
              <a:t>relation</a:t>
            </a:r>
            <a:endParaRPr sz="2395" dirty="0">
              <a:latin typeface="Comic Sans MS" panose="030F0702030302020204" pitchFamily="66" charset="0"/>
              <a:cs typeface="Arial"/>
            </a:endParaRPr>
          </a:p>
          <a:p>
            <a:pPr marL="312286" indent="-304971">
              <a:spcBef>
                <a:spcPts val="1947"/>
              </a:spcBef>
              <a:buClr>
                <a:srgbClr val="B51700"/>
              </a:buClr>
              <a:buSzPct val="122784"/>
              <a:buFont typeface="Lucida Sans Unicode"/>
              <a:buChar char="■"/>
              <a:tabLst>
                <a:tab pos="312672" algn="l"/>
              </a:tabLst>
            </a:pPr>
            <a:r>
              <a:rPr sz="2395" spc="-45" dirty="0">
                <a:latin typeface="Comic Sans MS" panose="030F0702030302020204" pitchFamily="66" charset="0"/>
                <a:cs typeface="Arial"/>
              </a:rPr>
              <a:t>Direction</a:t>
            </a:r>
            <a:r>
              <a:rPr sz="2395" spc="-6" dirty="0">
                <a:latin typeface="Comic Sans MS" panose="030F0702030302020204" pitchFamily="66" charset="0"/>
                <a:cs typeface="Arial"/>
              </a:rPr>
              <a:t> </a:t>
            </a:r>
            <a:r>
              <a:rPr sz="2395" spc="-21" dirty="0">
                <a:latin typeface="Comic Sans MS" panose="030F0702030302020204" pitchFamily="66" charset="0"/>
                <a:cs typeface="Arial"/>
              </a:rPr>
              <a:t>of</a:t>
            </a:r>
            <a:r>
              <a:rPr sz="2395" spc="-3" dirty="0">
                <a:latin typeface="Comic Sans MS" panose="030F0702030302020204" pitchFamily="66" charset="0"/>
                <a:cs typeface="Arial"/>
              </a:rPr>
              <a:t> </a:t>
            </a:r>
            <a:r>
              <a:rPr sz="2395" spc="-30" dirty="0">
                <a:latin typeface="Comic Sans MS" panose="030F0702030302020204" pitchFamily="66" charset="0"/>
                <a:cs typeface="Arial"/>
              </a:rPr>
              <a:t>the</a:t>
            </a:r>
            <a:r>
              <a:rPr sz="2395" spc="-3" dirty="0">
                <a:latin typeface="Comic Sans MS" panose="030F0702030302020204" pitchFamily="66" charset="0"/>
                <a:cs typeface="Arial"/>
              </a:rPr>
              <a:t> </a:t>
            </a:r>
            <a:r>
              <a:rPr sz="2395" spc="-55" dirty="0">
                <a:latin typeface="Comic Sans MS" panose="030F0702030302020204" pitchFamily="66" charset="0"/>
                <a:cs typeface="Arial"/>
              </a:rPr>
              <a:t>relation</a:t>
            </a:r>
            <a:r>
              <a:rPr sz="2395" spc="-3" dirty="0">
                <a:latin typeface="Comic Sans MS" panose="030F0702030302020204" pitchFamily="66" charset="0"/>
                <a:cs typeface="Arial"/>
              </a:rPr>
              <a:t> </a:t>
            </a:r>
            <a:r>
              <a:rPr sz="2395" spc="-58" dirty="0">
                <a:latin typeface="Comic Sans MS" panose="030F0702030302020204" pitchFamily="66" charset="0"/>
                <a:cs typeface="Arial"/>
              </a:rPr>
              <a:t>(right</a:t>
            </a:r>
            <a:r>
              <a:rPr sz="2395" spc="-3" dirty="0">
                <a:latin typeface="Comic Sans MS" panose="030F0702030302020204" pitchFamily="66" charset="0"/>
                <a:cs typeface="Arial"/>
              </a:rPr>
              <a:t> </a:t>
            </a:r>
            <a:r>
              <a:rPr sz="2395" spc="-21" dirty="0">
                <a:latin typeface="Comic Sans MS" panose="030F0702030302020204" pitchFamily="66" charset="0"/>
                <a:cs typeface="Arial"/>
              </a:rPr>
              <a:t>or</a:t>
            </a:r>
            <a:r>
              <a:rPr sz="2395" spc="-3" dirty="0">
                <a:latin typeface="Comic Sans MS" panose="030F0702030302020204" pitchFamily="66" charset="0"/>
                <a:cs typeface="Arial"/>
              </a:rPr>
              <a:t> </a:t>
            </a:r>
            <a:r>
              <a:rPr sz="2395" spc="-79" dirty="0">
                <a:latin typeface="Comic Sans MS" panose="030F0702030302020204" pitchFamily="66" charset="0"/>
                <a:cs typeface="Arial"/>
              </a:rPr>
              <a:t>left)</a:t>
            </a:r>
            <a:endParaRPr sz="2395" dirty="0">
              <a:latin typeface="Comic Sans MS" panose="030F0702030302020204" pitchFamily="66" charset="0"/>
              <a:cs typeface="Arial"/>
            </a:endParaRPr>
          </a:p>
          <a:p>
            <a:pPr marL="312286" indent="-304971">
              <a:spcBef>
                <a:spcPts val="1947"/>
              </a:spcBef>
              <a:buClr>
                <a:srgbClr val="B51700"/>
              </a:buClr>
              <a:buSzPct val="122784"/>
              <a:buFont typeface="Lucida Sans Unicode"/>
              <a:buChar char="■"/>
              <a:tabLst>
                <a:tab pos="312672" algn="l"/>
              </a:tabLst>
            </a:pPr>
            <a:r>
              <a:rPr sz="2395" spc="-45" dirty="0">
                <a:latin typeface="Comic Sans MS" panose="030F0702030302020204" pitchFamily="66" charset="0"/>
                <a:cs typeface="Arial"/>
              </a:rPr>
              <a:t>Distance</a:t>
            </a:r>
            <a:r>
              <a:rPr sz="2395" spc="3" dirty="0">
                <a:latin typeface="Comic Sans MS" panose="030F0702030302020204" pitchFamily="66" charset="0"/>
                <a:cs typeface="Arial"/>
              </a:rPr>
              <a:t> </a:t>
            </a:r>
            <a:r>
              <a:rPr sz="2395" spc="-33" dirty="0">
                <a:latin typeface="Comic Sans MS" panose="030F0702030302020204" pitchFamily="66" charset="0"/>
                <a:cs typeface="Arial"/>
              </a:rPr>
              <a:t>from</a:t>
            </a:r>
            <a:r>
              <a:rPr sz="2395" spc="3" dirty="0">
                <a:latin typeface="Comic Sans MS" panose="030F0702030302020204" pitchFamily="66" charset="0"/>
                <a:cs typeface="Arial"/>
              </a:rPr>
              <a:t> </a:t>
            </a:r>
            <a:r>
              <a:rPr sz="2395" spc="-30" dirty="0">
                <a:latin typeface="Comic Sans MS" panose="030F0702030302020204" pitchFamily="66" charset="0"/>
                <a:cs typeface="Arial"/>
              </a:rPr>
              <a:t>the</a:t>
            </a:r>
            <a:r>
              <a:rPr sz="2395" spc="3" dirty="0">
                <a:latin typeface="Comic Sans MS" panose="030F0702030302020204" pitchFamily="66" charset="0"/>
                <a:cs typeface="Arial"/>
              </a:rPr>
              <a:t> </a:t>
            </a:r>
            <a:r>
              <a:rPr sz="2395" spc="-45" dirty="0">
                <a:latin typeface="Comic Sans MS" panose="030F0702030302020204" pitchFamily="66" charset="0"/>
                <a:cs typeface="Arial"/>
              </a:rPr>
              <a:t>head</a:t>
            </a:r>
            <a:r>
              <a:rPr sz="2395" spc="3" dirty="0">
                <a:latin typeface="Comic Sans MS" panose="030F0702030302020204" pitchFamily="66" charset="0"/>
                <a:cs typeface="Arial"/>
              </a:rPr>
              <a:t> </a:t>
            </a:r>
            <a:r>
              <a:rPr sz="2395" spc="21" dirty="0">
                <a:latin typeface="Comic Sans MS" panose="030F0702030302020204" pitchFamily="66" charset="0"/>
                <a:cs typeface="Arial"/>
              </a:rPr>
              <a:t>to</a:t>
            </a:r>
            <a:r>
              <a:rPr sz="2395" spc="3" dirty="0">
                <a:latin typeface="Comic Sans MS" panose="030F0702030302020204" pitchFamily="66" charset="0"/>
                <a:cs typeface="Arial"/>
              </a:rPr>
              <a:t> </a:t>
            </a:r>
            <a:r>
              <a:rPr sz="2395" spc="-30" dirty="0">
                <a:latin typeface="Comic Sans MS" panose="030F0702030302020204" pitchFamily="66" charset="0"/>
                <a:cs typeface="Arial"/>
              </a:rPr>
              <a:t>the</a:t>
            </a:r>
            <a:r>
              <a:rPr sz="2395" spc="3" dirty="0">
                <a:latin typeface="Comic Sans MS" panose="030F0702030302020204" pitchFamily="66" charset="0"/>
                <a:cs typeface="Arial"/>
              </a:rPr>
              <a:t> </a:t>
            </a:r>
            <a:r>
              <a:rPr sz="2395" spc="-21" dirty="0">
                <a:latin typeface="Comic Sans MS" panose="030F0702030302020204" pitchFamily="66" charset="0"/>
                <a:cs typeface="Arial"/>
              </a:rPr>
              <a:t>dependent</a:t>
            </a:r>
            <a:endParaRPr sz="2395" dirty="0">
              <a:latin typeface="Comic Sans MS" panose="030F0702030302020204" pitchFamily="66" charset="0"/>
              <a:cs typeface="Arial"/>
            </a:endParaRPr>
          </a:p>
          <a:p>
            <a:pPr marL="312286" indent="-304971">
              <a:spcBef>
                <a:spcPts val="1947"/>
              </a:spcBef>
              <a:buClr>
                <a:srgbClr val="B51700"/>
              </a:buClr>
              <a:buSzPct val="122784"/>
              <a:buFont typeface="Lucida Sans Unicode"/>
              <a:buChar char="■"/>
              <a:tabLst>
                <a:tab pos="312672" algn="l"/>
              </a:tabLst>
            </a:pPr>
            <a:r>
              <a:rPr sz="2395" spc="-30" dirty="0">
                <a:latin typeface="Comic Sans MS" panose="030F0702030302020204" pitchFamily="66" charset="0"/>
                <a:cs typeface="Arial"/>
              </a:rPr>
              <a:t>Combinations</a:t>
            </a:r>
            <a:r>
              <a:rPr sz="2395" spc="-6" dirty="0">
                <a:latin typeface="Comic Sans MS" panose="030F0702030302020204" pitchFamily="66" charset="0"/>
                <a:cs typeface="Arial"/>
              </a:rPr>
              <a:t> </a:t>
            </a:r>
            <a:r>
              <a:rPr sz="2395" spc="-21" dirty="0">
                <a:latin typeface="Comic Sans MS" panose="030F0702030302020204" pitchFamily="66" charset="0"/>
                <a:cs typeface="Arial"/>
              </a:rPr>
              <a:t>of</a:t>
            </a:r>
            <a:r>
              <a:rPr sz="2395" spc="-3" dirty="0">
                <a:latin typeface="Comic Sans MS" panose="030F0702030302020204" pitchFamily="66" charset="0"/>
                <a:cs typeface="Arial"/>
              </a:rPr>
              <a:t> </a:t>
            </a:r>
            <a:r>
              <a:rPr sz="2395" spc="-88" dirty="0">
                <a:latin typeface="Comic Sans MS" panose="030F0702030302020204" pitchFamily="66" charset="0"/>
                <a:cs typeface="Arial"/>
              </a:rPr>
              <a:t>all</a:t>
            </a:r>
            <a:r>
              <a:rPr sz="2395" spc="-3" dirty="0">
                <a:latin typeface="Comic Sans MS" panose="030F0702030302020204" pitchFamily="66" charset="0"/>
                <a:cs typeface="Arial"/>
              </a:rPr>
              <a:t> </a:t>
            </a:r>
            <a:r>
              <a:rPr sz="2395" spc="-21" dirty="0">
                <a:latin typeface="Comic Sans MS" panose="030F0702030302020204" pitchFamily="66" charset="0"/>
                <a:cs typeface="Arial"/>
              </a:rPr>
              <a:t>of</a:t>
            </a:r>
            <a:r>
              <a:rPr sz="2395" spc="-6" dirty="0">
                <a:latin typeface="Comic Sans MS" panose="030F0702030302020204" pitchFamily="66" charset="0"/>
                <a:cs typeface="Arial"/>
              </a:rPr>
              <a:t> </a:t>
            </a:r>
            <a:r>
              <a:rPr sz="2395" spc="-30" dirty="0">
                <a:latin typeface="Comic Sans MS" panose="030F0702030302020204" pitchFamily="66" charset="0"/>
                <a:cs typeface="Arial"/>
              </a:rPr>
              <a:t>the</a:t>
            </a:r>
            <a:r>
              <a:rPr sz="2395" spc="-3" dirty="0">
                <a:latin typeface="Comic Sans MS" panose="030F0702030302020204" pitchFamily="66" charset="0"/>
                <a:cs typeface="Arial"/>
              </a:rPr>
              <a:t> </a:t>
            </a:r>
            <a:r>
              <a:rPr sz="2395" spc="-42" dirty="0">
                <a:latin typeface="Comic Sans MS" panose="030F0702030302020204" pitchFamily="66" charset="0"/>
                <a:cs typeface="Arial"/>
              </a:rPr>
              <a:t>above</a:t>
            </a:r>
            <a:endParaRPr sz="2395" dirty="0">
              <a:latin typeface="Comic Sans MS" panose="030F0702030302020204" pitchFamily="66" charset="0"/>
              <a:cs typeface="Arial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91314" y="106803"/>
            <a:ext cx="10199068" cy="685273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>
              <a:spcBef>
                <a:spcPts val="64"/>
              </a:spcBef>
            </a:pPr>
            <a:r>
              <a:rPr spc="-52" dirty="0"/>
              <a:t>Graph-based</a:t>
            </a:r>
            <a:r>
              <a:rPr spc="-170" dirty="0"/>
              <a:t> </a:t>
            </a:r>
            <a:r>
              <a:rPr spc="-88" dirty="0"/>
              <a:t>neural</a:t>
            </a:r>
            <a:r>
              <a:rPr spc="-170" dirty="0"/>
              <a:t> </a:t>
            </a:r>
            <a:r>
              <a:rPr spc="-30" dirty="0"/>
              <a:t>network</a:t>
            </a:r>
            <a:r>
              <a:rPr spc="-170" dirty="0"/>
              <a:t> </a:t>
            </a:r>
            <a:r>
              <a:rPr spc="-88" dirty="0"/>
              <a:t>parsers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1873378" y="6547269"/>
            <a:ext cx="142859" cy="281085"/>
          </a:xfrm>
          <a:prstGeom prst="rect">
            <a:avLst/>
          </a:prstGeom>
        </p:spPr>
        <p:txBody>
          <a:bodyPr vert="horz" wrap="square" lIns="0" tIns="10397" rIns="0" bIns="0" rtlCol="0">
            <a:spAutoFit/>
          </a:bodyPr>
          <a:lstStyle/>
          <a:p>
            <a:pPr marL="7701">
              <a:spcBef>
                <a:spcPts val="82"/>
              </a:spcBef>
            </a:pPr>
            <a:r>
              <a:rPr sz="879" b="1" spc="9" dirty="0">
                <a:latin typeface="Comic Sans MS" panose="030F0702030302020204" pitchFamily="66" charset="0"/>
                <a:cs typeface="Arial"/>
              </a:rPr>
              <a:t>18</a:t>
            </a:r>
            <a:endParaRPr sz="879" dirty="0">
              <a:latin typeface="Comic Sans MS" panose="030F0702030302020204" pitchFamily="66" charset="0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605680" y="3550205"/>
            <a:ext cx="8048619" cy="2609968"/>
            <a:chOff x="4296253" y="5854551"/>
            <a:chExt cx="13272769" cy="4304030"/>
          </a:xfrm>
        </p:grpSpPr>
        <p:sp>
          <p:nvSpPr>
            <p:cNvPr id="5" name="object 5"/>
            <p:cNvSpPr/>
            <p:nvPr/>
          </p:nvSpPr>
          <p:spPr>
            <a:xfrm>
              <a:off x="9753982" y="9585083"/>
              <a:ext cx="1720850" cy="547370"/>
            </a:xfrm>
            <a:custGeom>
              <a:avLst/>
              <a:gdLst/>
              <a:ahLst/>
              <a:cxnLst/>
              <a:rect l="l" t="t" r="r" b="b"/>
              <a:pathLst>
                <a:path w="1720850" h="547370">
                  <a:moveTo>
                    <a:pt x="256022" y="0"/>
                  </a:moveTo>
                  <a:lnTo>
                    <a:pt x="1464619" y="0"/>
                  </a:lnTo>
                  <a:lnTo>
                    <a:pt x="1515567" y="196"/>
                  </a:lnTo>
                  <a:lnTo>
                    <a:pt x="1556653" y="1568"/>
                  </a:lnTo>
                  <a:lnTo>
                    <a:pt x="1614879" y="12546"/>
                  </a:lnTo>
                  <a:lnTo>
                    <a:pt x="1671820" y="48821"/>
                  </a:lnTo>
                  <a:lnTo>
                    <a:pt x="1708096" y="105763"/>
                  </a:lnTo>
                  <a:lnTo>
                    <a:pt x="1719074" y="163988"/>
                  </a:lnTo>
                  <a:lnTo>
                    <a:pt x="1720446" y="205075"/>
                  </a:lnTo>
                  <a:lnTo>
                    <a:pt x="1720642" y="256022"/>
                  </a:lnTo>
                  <a:lnTo>
                    <a:pt x="1720642" y="291082"/>
                  </a:lnTo>
                  <a:lnTo>
                    <a:pt x="1720446" y="342030"/>
                  </a:lnTo>
                  <a:lnTo>
                    <a:pt x="1719074" y="383116"/>
                  </a:lnTo>
                  <a:lnTo>
                    <a:pt x="1708096" y="441342"/>
                  </a:lnTo>
                  <a:lnTo>
                    <a:pt x="1671820" y="498283"/>
                  </a:lnTo>
                  <a:lnTo>
                    <a:pt x="1614879" y="534559"/>
                  </a:lnTo>
                  <a:lnTo>
                    <a:pt x="1556653" y="545537"/>
                  </a:lnTo>
                  <a:lnTo>
                    <a:pt x="1515567" y="546909"/>
                  </a:lnTo>
                  <a:lnTo>
                    <a:pt x="1464619" y="547105"/>
                  </a:lnTo>
                  <a:lnTo>
                    <a:pt x="256022" y="547105"/>
                  </a:lnTo>
                  <a:lnTo>
                    <a:pt x="205075" y="546909"/>
                  </a:lnTo>
                  <a:lnTo>
                    <a:pt x="163988" y="545537"/>
                  </a:lnTo>
                  <a:lnTo>
                    <a:pt x="105763" y="534559"/>
                  </a:lnTo>
                  <a:lnTo>
                    <a:pt x="48821" y="498283"/>
                  </a:lnTo>
                  <a:lnTo>
                    <a:pt x="12546" y="441342"/>
                  </a:lnTo>
                  <a:lnTo>
                    <a:pt x="1568" y="383116"/>
                  </a:lnTo>
                  <a:lnTo>
                    <a:pt x="196" y="342030"/>
                  </a:lnTo>
                  <a:lnTo>
                    <a:pt x="0" y="291082"/>
                  </a:lnTo>
                  <a:lnTo>
                    <a:pt x="0" y="256022"/>
                  </a:lnTo>
                  <a:lnTo>
                    <a:pt x="196" y="205075"/>
                  </a:lnTo>
                  <a:lnTo>
                    <a:pt x="1568" y="163988"/>
                  </a:lnTo>
                  <a:lnTo>
                    <a:pt x="12546" y="105763"/>
                  </a:lnTo>
                  <a:lnTo>
                    <a:pt x="48821" y="48821"/>
                  </a:lnTo>
                  <a:lnTo>
                    <a:pt x="105763" y="12546"/>
                  </a:lnTo>
                  <a:lnTo>
                    <a:pt x="163988" y="1568"/>
                  </a:lnTo>
                  <a:lnTo>
                    <a:pt x="205075" y="196"/>
                  </a:lnTo>
                  <a:lnTo>
                    <a:pt x="256022" y="0"/>
                  </a:lnTo>
                  <a:close/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6" name="object 6"/>
            <p:cNvSpPr/>
            <p:nvPr/>
          </p:nvSpPr>
          <p:spPr>
            <a:xfrm>
              <a:off x="9865636" y="9698635"/>
              <a:ext cx="319405" cy="320040"/>
            </a:xfrm>
            <a:custGeom>
              <a:avLst/>
              <a:gdLst/>
              <a:ahLst/>
              <a:cxnLst/>
              <a:rect l="l" t="t" r="r" b="b"/>
              <a:pathLst>
                <a:path w="319404" h="320040">
                  <a:moveTo>
                    <a:pt x="272261" y="45522"/>
                  </a:moveTo>
                  <a:lnTo>
                    <a:pt x="298213" y="80044"/>
                  </a:lnTo>
                  <a:lnTo>
                    <a:pt x="313784" y="118932"/>
                  </a:lnTo>
                  <a:lnTo>
                    <a:pt x="318974" y="160001"/>
                  </a:lnTo>
                  <a:lnTo>
                    <a:pt x="313784" y="201071"/>
                  </a:lnTo>
                  <a:lnTo>
                    <a:pt x="298213" y="239958"/>
                  </a:lnTo>
                  <a:lnTo>
                    <a:pt x="272261" y="274481"/>
                  </a:lnTo>
                  <a:lnTo>
                    <a:pt x="230867" y="304829"/>
                  </a:lnTo>
                  <a:lnTo>
                    <a:pt x="183899" y="320003"/>
                  </a:lnTo>
                  <a:lnTo>
                    <a:pt x="135074" y="320003"/>
                  </a:lnTo>
                  <a:lnTo>
                    <a:pt x="88107" y="304829"/>
                  </a:lnTo>
                  <a:lnTo>
                    <a:pt x="46712" y="274481"/>
                  </a:lnTo>
                  <a:lnTo>
                    <a:pt x="20761" y="239958"/>
                  </a:lnTo>
                  <a:lnTo>
                    <a:pt x="5190" y="201071"/>
                  </a:lnTo>
                  <a:lnTo>
                    <a:pt x="0" y="160001"/>
                  </a:lnTo>
                  <a:lnTo>
                    <a:pt x="5190" y="118932"/>
                  </a:lnTo>
                  <a:lnTo>
                    <a:pt x="20761" y="80044"/>
                  </a:lnTo>
                  <a:lnTo>
                    <a:pt x="46712" y="45522"/>
                  </a:lnTo>
                  <a:lnTo>
                    <a:pt x="88107" y="15174"/>
                  </a:lnTo>
                  <a:lnTo>
                    <a:pt x="135074" y="0"/>
                  </a:lnTo>
                  <a:lnTo>
                    <a:pt x="183899" y="0"/>
                  </a:lnTo>
                  <a:lnTo>
                    <a:pt x="230867" y="15174"/>
                  </a:lnTo>
                  <a:lnTo>
                    <a:pt x="272261" y="45522"/>
                  </a:lnTo>
                  <a:close/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7" name="object 7"/>
            <p:cNvSpPr/>
            <p:nvPr/>
          </p:nvSpPr>
          <p:spPr>
            <a:xfrm>
              <a:off x="10262672" y="9698635"/>
              <a:ext cx="319405" cy="320040"/>
            </a:xfrm>
            <a:custGeom>
              <a:avLst/>
              <a:gdLst/>
              <a:ahLst/>
              <a:cxnLst/>
              <a:rect l="l" t="t" r="r" b="b"/>
              <a:pathLst>
                <a:path w="319404" h="320040">
                  <a:moveTo>
                    <a:pt x="272261" y="45522"/>
                  </a:moveTo>
                  <a:lnTo>
                    <a:pt x="298213" y="80044"/>
                  </a:lnTo>
                  <a:lnTo>
                    <a:pt x="313784" y="118932"/>
                  </a:lnTo>
                  <a:lnTo>
                    <a:pt x="318974" y="160001"/>
                  </a:lnTo>
                  <a:lnTo>
                    <a:pt x="313784" y="201071"/>
                  </a:lnTo>
                  <a:lnTo>
                    <a:pt x="298213" y="239958"/>
                  </a:lnTo>
                  <a:lnTo>
                    <a:pt x="272261" y="274481"/>
                  </a:lnTo>
                  <a:lnTo>
                    <a:pt x="230867" y="304829"/>
                  </a:lnTo>
                  <a:lnTo>
                    <a:pt x="183899" y="320003"/>
                  </a:lnTo>
                  <a:lnTo>
                    <a:pt x="135074" y="320003"/>
                  </a:lnTo>
                  <a:lnTo>
                    <a:pt x="88107" y="304829"/>
                  </a:lnTo>
                  <a:lnTo>
                    <a:pt x="46712" y="274481"/>
                  </a:lnTo>
                  <a:lnTo>
                    <a:pt x="20761" y="239958"/>
                  </a:lnTo>
                  <a:lnTo>
                    <a:pt x="5190" y="201071"/>
                  </a:lnTo>
                  <a:lnTo>
                    <a:pt x="0" y="160001"/>
                  </a:lnTo>
                  <a:lnTo>
                    <a:pt x="5190" y="118932"/>
                  </a:lnTo>
                  <a:lnTo>
                    <a:pt x="20761" y="80044"/>
                  </a:lnTo>
                  <a:lnTo>
                    <a:pt x="46712" y="45522"/>
                  </a:lnTo>
                  <a:lnTo>
                    <a:pt x="88107" y="15174"/>
                  </a:lnTo>
                  <a:lnTo>
                    <a:pt x="135074" y="0"/>
                  </a:lnTo>
                  <a:lnTo>
                    <a:pt x="183899" y="0"/>
                  </a:lnTo>
                  <a:lnTo>
                    <a:pt x="230867" y="15174"/>
                  </a:lnTo>
                  <a:lnTo>
                    <a:pt x="272261" y="45522"/>
                  </a:lnTo>
                  <a:close/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8" name="object 8"/>
            <p:cNvSpPr/>
            <p:nvPr/>
          </p:nvSpPr>
          <p:spPr>
            <a:xfrm>
              <a:off x="10659707" y="9698635"/>
              <a:ext cx="319405" cy="320040"/>
            </a:xfrm>
            <a:custGeom>
              <a:avLst/>
              <a:gdLst/>
              <a:ahLst/>
              <a:cxnLst/>
              <a:rect l="l" t="t" r="r" b="b"/>
              <a:pathLst>
                <a:path w="319404" h="320040">
                  <a:moveTo>
                    <a:pt x="272261" y="45522"/>
                  </a:moveTo>
                  <a:lnTo>
                    <a:pt x="298213" y="80044"/>
                  </a:lnTo>
                  <a:lnTo>
                    <a:pt x="313784" y="118932"/>
                  </a:lnTo>
                  <a:lnTo>
                    <a:pt x="318974" y="160001"/>
                  </a:lnTo>
                  <a:lnTo>
                    <a:pt x="313784" y="201071"/>
                  </a:lnTo>
                  <a:lnTo>
                    <a:pt x="298213" y="239958"/>
                  </a:lnTo>
                  <a:lnTo>
                    <a:pt x="272261" y="274481"/>
                  </a:lnTo>
                  <a:lnTo>
                    <a:pt x="230867" y="304829"/>
                  </a:lnTo>
                  <a:lnTo>
                    <a:pt x="183899" y="320003"/>
                  </a:lnTo>
                  <a:lnTo>
                    <a:pt x="135074" y="320003"/>
                  </a:lnTo>
                  <a:lnTo>
                    <a:pt x="88107" y="304829"/>
                  </a:lnTo>
                  <a:lnTo>
                    <a:pt x="46712" y="274481"/>
                  </a:lnTo>
                  <a:lnTo>
                    <a:pt x="20761" y="239958"/>
                  </a:lnTo>
                  <a:lnTo>
                    <a:pt x="5190" y="201071"/>
                  </a:lnTo>
                  <a:lnTo>
                    <a:pt x="0" y="160001"/>
                  </a:lnTo>
                  <a:lnTo>
                    <a:pt x="5190" y="118932"/>
                  </a:lnTo>
                  <a:lnTo>
                    <a:pt x="20761" y="80044"/>
                  </a:lnTo>
                  <a:lnTo>
                    <a:pt x="46712" y="45522"/>
                  </a:lnTo>
                  <a:lnTo>
                    <a:pt x="88107" y="15174"/>
                  </a:lnTo>
                  <a:lnTo>
                    <a:pt x="135074" y="0"/>
                  </a:lnTo>
                  <a:lnTo>
                    <a:pt x="183899" y="0"/>
                  </a:lnTo>
                  <a:lnTo>
                    <a:pt x="230867" y="15174"/>
                  </a:lnTo>
                  <a:lnTo>
                    <a:pt x="272261" y="45522"/>
                  </a:lnTo>
                  <a:close/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9" name="object 9"/>
            <p:cNvSpPr/>
            <p:nvPr/>
          </p:nvSpPr>
          <p:spPr>
            <a:xfrm>
              <a:off x="11056741" y="9698635"/>
              <a:ext cx="319405" cy="320040"/>
            </a:xfrm>
            <a:custGeom>
              <a:avLst/>
              <a:gdLst/>
              <a:ahLst/>
              <a:cxnLst/>
              <a:rect l="l" t="t" r="r" b="b"/>
              <a:pathLst>
                <a:path w="319404" h="320040">
                  <a:moveTo>
                    <a:pt x="272261" y="45522"/>
                  </a:moveTo>
                  <a:lnTo>
                    <a:pt x="298213" y="80044"/>
                  </a:lnTo>
                  <a:lnTo>
                    <a:pt x="313784" y="118932"/>
                  </a:lnTo>
                  <a:lnTo>
                    <a:pt x="318974" y="160001"/>
                  </a:lnTo>
                  <a:lnTo>
                    <a:pt x="313784" y="201071"/>
                  </a:lnTo>
                  <a:lnTo>
                    <a:pt x="298213" y="239958"/>
                  </a:lnTo>
                  <a:lnTo>
                    <a:pt x="272261" y="274481"/>
                  </a:lnTo>
                  <a:lnTo>
                    <a:pt x="230867" y="304829"/>
                  </a:lnTo>
                  <a:lnTo>
                    <a:pt x="183899" y="320003"/>
                  </a:lnTo>
                  <a:lnTo>
                    <a:pt x="135074" y="320003"/>
                  </a:lnTo>
                  <a:lnTo>
                    <a:pt x="88107" y="304829"/>
                  </a:lnTo>
                  <a:lnTo>
                    <a:pt x="46712" y="274481"/>
                  </a:lnTo>
                  <a:lnTo>
                    <a:pt x="20761" y="239958"/>
                  </a:lnTo>
                  <a:lnTo>
                    <a:pt x="5190" y="201071"/>
                  </a:lnTo>
                  <a:lnTo>
                    <a:pt x="0" y="160001"/>
                  </a:lnTo>
                  <a:lnTo>
                    <a:pt x="5190" y="118932"/>
                  </a:lnTo>
                  <a:lnTo>
                    <a:pt x="20761" y="80044"/>
                  </a:lnTo>
                  <a:lnTo>
                    <a:pt x="46712" y="45522"/>
                  </a:lnTo>
                  <a:lnTo>
                    <a:pt x="88107" y="15174"/>
                  </a:lnTo>
                  <a:lnTo>
                    <a:pt x="135074" y="0"/>
                  </a:lnTo>
                  <a:lnTo>
                    <a:pt x="183899" y="0"/>
                  </a:lnTo>
                  <a:lnTo>
                    <a:pt x="230867" y="15174"/>
                  </a:lnTo>
                  <a:lnTo>
                    <a:pt x="272261" y="45522"/>
                  </a:lnTo>
                  <a:close/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0" name="object 10"/>
            <p:cNvSpPr/>
            <p:nvPr/>
          </p:nvSpPr>
          <p:spPr>
            <a:xfrm>
              <a:off x="7168579" y="9599510"/>
              <a:ext cx="1720850" cy="547370"/>
            </a:xfrm>
            <a:custGeom>
              <a:avLst/>
              <a:gdLst/>
              <a:ahLst/>
              <a:cxnLst/>
              <a:rect l="l" t="t" r="r" b="b"/>
              <a:pathLst>
                <a:path w="1720850" h="547370">
                  <a:moveTo>
                    <a:pt x="256022" y="0"/>
                  </a:moveTo>
                  <a:lnTo>
                    <a:pt x="1464619" y="0"/>
                  </a:lnTo>
                  <a:lnTo>
                    <a:pt x="1515567" y="196"/>
                  </a:lnTo>
                  <a:lnTo>
                    <a:pt x="1556653" y="1568"/>
                  </a:lnTo>
                  <a:lnTo>
                    <a:pt x="1614879" y="12546"/>
                  </a:lnTo>
                  <a:lnTo>
                    <a:pt x="1671820" y="48821"/>
                  </a:lnTo>
                  <a:lnTo>
                    <a:pt x="1708096" y="105763"/>
                  </a:lnTo>
                  <a:lnTo>
                    <a:pt x="1719074" y="163988"/>
                  </a:lnTo>
                  <a:lnTo>
                    <a:pt x="1720446" y="205075"/>
                  </a:lnTo>
                  <a:lnTo>
                    <a:pt x="1720642" y="256022"/>
                  </a:lnTo>
                  <a:lnTo>
                    <a:pt x="1720642" y="291082"/>
                  </a:lnTo>
                  <a:lnTo>
                    <a:pt x="1720446" y="342030"/>
                  </a:lnTo>
                  <a:lnTo>
                    <a:pt x="1719074" y="383116"/>
                  </a:lnTo>
                  <a:lnTo>
                    <a:pt x="1708096" y="441342"/>
                  </a:lnTo>
                  <a:lnTo>
                    <a:pt x="1671820" y="498283"/>
                  </a:lnTo>
                  <a:lnTo>
                    <a:pt x="1614879" y="534559"/>
                  </a:lnTo>
                  <a:lnTo>
                    <a:pt x="1556653" y="545537"/>
                  </a:lnTo>
                  <a:lnTo>
                    <a:pt x="1515567" y="546909"/>
                  </a:lnTo>
                  <a:lnTo>
                    <a:pt x="1464619" y="547105"/>
                  </a:lnTo>
                  <a:lnTo>
                    <a:pt x="256022" y="547105"/>
                  </a:lnTo>
                  <a:lnTo>
                    <a:pt x="205075" y="546909"/>
                  </a:lnTo>
                  <a:lnTo>
                    <a:pt x="163988" y="545537"/>
                  </a:lnTo>
                  <a:lnTo>
                    <a:pt x="105763" y="534559"/>
                  </a:lnTo>
                  <a:lnTo>
                    <a:pt x="48821" y="498283"/>
                  </a:lnTo>
                  <a:lnTo>
                    <a:pt x="12546" y="441342"/>
                  </a:lnTo>
                  <a:lnTo>
                    <a:pt x="1568" y="383116"/>
                  </a:lnTo>
                  <a:lnTo>
                    <a:pt x="196" y="342030"/>
                  </a:lnTo>
                  <a:lnTo>
                    <a:pt x="0" y="291082"/>
                  </a:lnTo>
                  <a:lnTo>
                    <a:pt x="0" y="256022"/>
                  </a:lnTo>
                  <a:lnTo>
                    <a:pt x="196" y="205075"/>
                  </a:lnTo>
                  <a:lnTo>
                    <a:pt x="1568" y="163988"/>
                  </a:lnTo>
                  <a:lnTo>
                    <a:pt x="12546" y="105763"/>
                  </a:lnTo>
                  <a:lnTo>
                    <a:pt x="48821" y="48821"/>
                  </a:lnTo>
                  <a:lnTo>
                    <a:pt x="105763" y="12546"/>
                  </a:lnTo>
                  <a:lnTo>
                    <a:pt x="163988" y="1568"/>
                  </a:lnTo>
                  <a:lnTo>
                    <a:pt x="205075" y="196"/>
                  </a:lnTo>
                  <a:lnTo>
                    <a:pt x="256022" y="0"/>
                  </a:lnTo>
                  <a:close/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1" name="object 11"/>
            <p:cNvSpPr/>
            <p:nvPr/>
          </p:nvSpPr>
          <p:spPr>
            <a:xfrm>
              <a:off x="7280233" y="9713061"/>
              <a:ext cx="319405" cy="320040"/>
            </a:xfrm>
            <a:custGeom>
              <a:avLst/>
              <a:gdLst/>
              <a:ahLst/>
              <a:cxnLst/>
              <a:rect l="l" t="t" r="r" b="b"/>
              <a:pathLst>
                <a:path w="319404" h="320040">
                  <a:moveTo>
                    <a:pt x="272261" y="45522"/>
                  </a:moveTo>
                  <a:lnTo>
                    <a:pt x="298213" y="80044"/>
                  </a:lnTo>
                  <a:lnTo>
                    <a:pt x="313784" y="118932"/>
                  </a:lnTo>
                  <a:lnTo>
                    <a:pt x="318974" y="160001"/>
                  </a:lnTo>
                  <a:lnTo>
                    <a:pt x="313784" y="201071"/>
                  </a:lnTo>
                  <a:lnTo>
                    <a:pt x="298213" y="239958"/>
                  </a:lnTo>
                  <a:lnTo>
                    <a:pt x="272261" y="274481"/>
                  </a:lnTo>
                  <a:lnTo>
                    <a:pt x="230867" y="304829"/>
                  </a:lnTo>
                  <a:lnTo>
                    <a:pt x="183899" y="320003"/>
                  </a:lnTo>
                  <a:lnTo>
                    <a:pt x="135074" y="320003"/>
                  </a:lnTo>
                  <a:lnTo>
                    <a:pt x="88107" y="304829"/>
                  </a:lnTo>
                  <a:lnTo>
                    <a:pt x="46712" y="274481"/>
                  </a:lnTo>
                  <a:lnTo>
                    <a:pt x="20761" y="239958"/>
                  </a:lnTo>
                  <a:lnTo>
                    <a:pt x="5190" y="201071"/>
                  </a:lnTo>
                  <a:lnTo>
                    <a:pt x="0" y="160001"/>
                  </a:lnTo>
                  <a:lnTo>
                    <a:pt x="5190" y="118932"/>
                  </a:lnTo>
                  <a:lnTo>
                    <a:pt x="20761" y="80044"/>
                  </a:lnTo>
                  <a:lnTo>
                    <a:pt x="46712" y="45522"/>
                  </a:lnTo>
                  <a:lnTo>
                    <a:pt x="88107" y="15174"/>
                  </a:lnTo>
                  <a:lnTo>
                    <a:pt x="135074" y="0"/>
                  </a:lnTo>
                  <a:lnTo>
                    <a:pt x="183899" y="0"/>
                  </a:lnTo>
                  <a:lnTo>
                    <a:pt x="230867" y="15174"/>
                  </a:lnTo>
                  <a:lnTo>
                    <a:pt x="272261" y="45522"/>
                  </a:lnTo>
                  <a:close/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2" name="object 12"/>
            <p:cNvSpPr/>
            <p:nvPr/>
          </p:nvSpPr>
          <p:spPr>
            <a:xfrm>
              <a:off x="7677270" y="9713061"/>
              <a:ext cx="319405" cy="320040"/>
            </a:xfrm>
            <a:custGeom>
              <a:avLst/>
              <a:gdLst/>
              <a:ahLst/>
              <a:cxnLst/>
              <a:rect l="l" t="t" r="r" b="b"/>
              <a:pathLst>
                <a:path w="319404" h="320040">
                  <a:moveTo>
                    <a:pt x="272261" y="45522"/>
                  </a:moveTo>
                  <a:lnTo>
                    <a:pt x="298213" y="80044"/>
                  </a:lnTo>
                  <a:lnTo>
                    <a:pt x="313784" y="118932"/>
                  </a:lnTo>
                  <a:lnTo>
                    <a:pt x="318974" y="160001"/>
                  </a:lnTo>
                  <a:lnTo>
                    <a:pt x="313784" y="201071"/>
                  </a:lnTo>
                  <a:lnTo>
                    <a:pt x="298213" y="239958"/>
                  </a:lnTo>
                  <a:lnTo>
                    <a:pt x="272261" y="274481"/>
                  </a:lnTo>
                  <a:lnTo>
                    <a:pt x="230867" y="304829"/>
                  </a:lnTo>
                  <a:lnTo>
                    <a:pt x="183899" y="320003"/>
                  </a:lnTo>
                  <a:lnTo>
                    <a:pt x="135074" y="320003"/>
                  </a:lnTo>
                  <a:lnTo>
                    <a:pt x="88107" y="304829"/>
                  </a:lnTo>
                  <a:lnTo>
                    <a:pt x="46712" y="274481"/>
                  </a:lnTo>
                  <a:lnTo>
                    <a:pt x="20761" y="239958"/>
                  </a:lnTo>
                  <a:lnTo>
                    <a:pt x="5190" y="201071"/>
                  </a:lnTo>
                  <a:lnTo>
                    <a:pt x="0" y="160001"/>
                  </a:lnTo>
                  <a:lnTo>
                    <a:pt x="5190" y="118932"/>
                  </a:lnTo>
                  <a:lnTo>
                    <a:pt x="20761" y="80044"/>
                  </a:lnTo>
                  <a:lnTo>
                    <a:pt x="46712" y="45522"/>
                  </a:lnTo>
                  <a:lnTo>
                    <a:pt x="88107" y="15174"/>
                  </a:lnTo>
                  <a:lnTo>
                    <a:pt x="135074" y="0"/>
                  </a:lnTo>
                  <a:lnTo>
                    <a:pt x="183899" y="0"/>
                  </a:lnTo>
                  <a:lnTo>
                    <a:pt x="230867" y="15174"/>
                  </a:lnTo>
                  <a:lnTo>
                    <a:pt x="272261" y="45522"/>
                  </a:lnTo>
                  <a:close/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3" name="object 13"/>
            <p:cNvSpPr/>
            <p:nvPr/>
          </p:nvSpPr>
          <p:spPr>
            <a:xfrm>
              <a:off x="8074305" y="9713061"/>
              <a:ext cx="319405" cy="320040"/>
            </a:xfrm>
            <a:custGeom>
              <a:avLst/>
              <a:gdLst/>
              <a:ahLst/>
              <a:cxnLst/>
              <a:rect l="l" t="t" r="r" b="b"/>
              <a:pathLst>
                <a:path w="319404" h="320040">
                  <a:moveTo>
                    <a:pt x="272261" y="45522"/>
                  </a:moveTo>
                  <a:lnTo>
                    <a:pt x="298213" y="80044"/>
                  </a:lnTo>
                  <a:lnTo>
                    <a:pt x="313784" y="118932"/>
                  </a:lnTo>
                  <a:lnTo>
                    <a:pt x="318974" y="160001"/>
                  </a:lnTo>
                  <a:lnTo>
                    <a:pt x="313784" y="201071"/>
                  </a:lnTo>
                  <a:lnTo>
                    <a:pt x="298213" y="239958"/>
                  </a:lnTo>
                  <a:lnTo>
                    <a:pt x="272261" y="274481"/>
                  </a:lnTo>
                  <a:lnTo>
                    <a:pt x="230867" y="304829"/>
                  </a:lnTo>
                  <a:lnTo>
                    <a:pt x="183899" y="320003"/>
                  </a:lnTo>
                  <a:lnTo>
                    <a:pt x="135074" y="320003"/>
                  </a:lnTo>
                  <a:lnTo>
                    <a:pt x="88107" y="304829"/>
                  </a:lnTo>
                  <a:lnTo>
                    <a:pt x="46712" y="274481"/>
                  </a:lnTo>
                  <a:lnTo>
                    <a:pt x="20761" y="239958"/>
                  </a:lnTo>
                  <a:lnTo>
                    <a:pt x="5190" y="201071"/>
                  </a:lnTo>
                  <a:lnTo>
                    <a:pt x="0" y="160001"/>
                  </a:lnTo>
                  <a:lnTo>
                    <a:pt x="5190" y="118932"/>
                  </a:lnTo>
                  <a:lnTo>
                    <a:pt x="20761" y="80044"/>
                  </a:lnTo>
                  <a:lnTo>
                    <a:pt x="46712" y="45522"/>
                  </a:lnTo>
                  <a:lnTo>
                    <a:pt x="88107" y="15174"/>
                  </a:lnTo>
                  <a:lnTo>
                    <a:pt x="135074" y="0"/>
                  </a:lnTo>
                  <a:lnTo>
                    <a:pt x="183899" y="0"/>
                  </a:lnTo>
                  <a:lnTo>
                    <a:pt x="230867" y="15174"/>
                  </a:lnTo>
                  <a:lnTo>
                    <a:pt x="272261" y="45522"/>
                  </a:lnTo>
                  <a:close/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4" name="object 14"/>
            <p:cNvSpPr/>
            <p:nvPr/>
          </p:nvSpPr>
          <p:spPr>
            <a:xfrm>
              <a:off x="8471340" y="9713061"/>
              <a:ext cx="319405" cy="320040"/>
            </a:xfrm>
            <a:custGeom>
              <a:avLst/>
              <a:gdLst/>
              <a:ahLst/>
              <a:cxnLst/>
              <a:rect l="l" t="t" r="r" b="b"/>
              <a:pathLst>
                <a:path w="319404" h="320040">
                  <a:moveTo>
                    <a:pt x="272261" y="45522"/>
                  </a:moveTo>
                  <a:lnTo>
                    <a:pt x="298213" y="80044"/>
                  </a:lnTo>
                  <a:lnTo>
                    <a:pt x="313784" y="118932"/>
                  </a:lnTo>
                  <a:lnTo>
                    <a:pt x="318974" y="160001"/>
                  </a:lnTo>
                  <a:lnTo>
                    <a:pt x="313784" y="201071"/>
                  </a:lnTo>
                  <a:lnTo>
                    <a:pt x="298213" y="239958"/>
                  </a:lnTo>
                  <a:lnTo>
                    <a:pt x="272261" y="274481"/>
                  </a:lnTo>
                  <a:lnTo>
                    <a:pt x="230867" y="304829"/>
                  </a:lnTo>
                  <a:lnTo>
                    <a:pt x="183899" y="320003"/>
                  </a:lnTo>
                  <a:lnTo>
                    <a:pt x="135074" y="320003"/>
                  </a:lnTo>
                  <a:lnTo>
                    <a:pt x="88107" y="304829"/>
                  </a:lnTo>
                  <a:lnTo>
                    <a:pt x="46712" y="274481"/>
                  </a:lnTo>
                  <a:lnTo>
                    <a:pt x="20761" y="239958"/>
                  </a:lnTo>
                  <a:lnTo>
                    <a:pt x="5190" y="201071"/>
                  </a:lnTo>
                  <a:lnTo>
                    <a:pt x="0" y="160001"/>
                  </a:lnTo>
                  <a:lnTo>
                    <a:pt x="5190" y="118932"/>
                  </a:lnTo>
                  <a:lnTo>
                    <a:pt x="20761" y="80044"/>
                  </a:lnTo>
                  <a:lnTo>
                    <a:pt x="46712" y="45522"/>
                  </a:lnTo>
                  <a:lnTo>
                    <a:pt x="88107" y="15174"/>
                  </a:lnTo>
                  <a:lnTo>
                    <a:pt x="135074" y="0"/>
                  </a:lnTo>
                  <a:lnTo>
                    <a:pt x="183899" y="0"/>
                  </a:lnTo>
                  <a:lnTo>
                    <a:pt x="230867" y="15174"/>
                  </a:lnTo>
                  <a:lnTo>
                    <a:pt x="272261" y="45522"/>
                  </a:lnTo>
                  <a:close/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5" name="object 15"/>
            <p:cNvSpPr/>
            <p:nvPr/>
          </p:nvSpPr>
          <p:spPr>
            <a:xfrm>
              <a:off x="4639299" y="9600459"/>
              <a:ext cx="1720850" cy="547370"/>
            </a:xfrm>
            <a:custGeom>
              <a:avLst/>
              <a:gdLst/>
              <a:ahLst/>
              <a:cxnLst/>
              <a:rect l="l" t="t" r="r" b="b"/>
              <a:pathLst>
                <a:path w="1720850" h="547370">
                  <a:moveTo>
                    <a:pt x="256022" y="0"/>
                  </a:moveTo>
                  <a:lnTo>
                    <a:pt x="1464619" y="0"/>
                  </a:lnTo>
                  <a:lnTo>
                    <a:pt x="1515567" y="196"/>
                  </a:lnTo>
                  <a:lnTo>
                    <a:pt x="1556653" y="1568"/>
                  </a:lnTo>
                  <a:lnTo>
                    <a:pt x="1614879" y="12546"/>
                  </a:lnTo>
                  <a:lnTo>
                    <a:pt x="1671820" y="48821"/>
                  </a:lnTo>
                  <a:lnTo>
                    <a:pt x="1708096" y="105763"/>
                  </a:lnTo>
                  <a:lnTo>
                    <a:pt x="1719074" y="163988"/>
                  </a:lnTo>
                  <a:lnTo>
                    <a:pt x="1720446" y="205075"/>
                  </a:lnTo>
                  <a:lnTo>
                    <a:pt x="1720642" y="256022"/>
                  </a:lnTo>
                  <a:lnTo>
                    <a:pt x="1720642" y="291082"/>
                  </a:lnTo>
                  <a:lnTo>
                    <a:pt x="1720446" y="342030"/>
                  </a:lnTo>
                  <a:lnTo>
                    <a:pt x="1719074" y="383116"/>
                  </a:lnTo>
                  <a:lnTo>
                    <a:pt x="1708096" y="441342"/>
                  </a:lnTo>
                  <a:lnTo>
                    <a:pt x="1671820" y="498283"/>
                  </a:lnTo>
                  <a:lnTo>
                    <a:pt x="1614879" y="534559"/>
                  </a:lnTo>
                  <a:lnTo>
                    <a:pt x="1556653" y="545537"/>
                  </a:lnTo>
                  <a:lnTo>
                    <a:pt x="1515567" y="546909"/>
                  </a:lnTo>
                  <a:lnTo>
                    <a:pt x="1464619" y="547105"/>
                  </a:lnTo>
                  <a:lnTo>
                    <a:pt x="256022" y="547105"/>
                  </a:lnTo>
                  <a:lnTo>
                    <a:pt x="205075" y="546909"/>
                  </a:lnTo>
                  <a:lnTo>
                    <a:pt x="163988" y="545537"/>
                  </a:lnTo>
                  <a:lnTo>
                    <a:pt x="105763" y="534559"/>
                  </a:lnTo>
                  <a:lnTo>
                    <a:pt x="48821" y="498283"/>
                  </a:lnTo>
                  <a:lnTo>
                    <a:pt x="12546" y="441342"/>
                  </a:lnTo>
                  <a:lnTo>
                    <a:pt x="1568" y="383116"/>
                  </a:lnTo>
                  <a:lnTo>
                    <a:pt x="196" y="342030"/>
                  </a:lnTo>
                  <a:lnTo>
                    <a:pt x="0" y="291082"/>
                  </a:lnTo>
                  <a:lnTo>
                    <a:pt x="0" y="256022"/>
                  </a:lnTo>
                  <a:lnTo>
                    <a:pt x="196" y="205075"/>
                  </a:lnTo>
                  <a:lnTo>
                    <a:pt x="1568" y="163988"/>
                  </a:lnTo>
                  <a:lnTo>
                    <a:pt x="12546" y="105763"/>
                  </a:lnTo>
                  <a:lnTo>
                    <a:pt x="48821" y="48821"/>
                  </a:lnTo>
                  <a:lnTo>
                    <a:pt x="105763" y="12546"/>
                  </a:lnTo>
                  <a:lnTo>
                    <a:pt x="163988" y="1568"/>
                  </a:lnTo>
                  <a:lnTo>
                    <a:pt x="205075" y="196"/>
                  </a:lnTo>
                  <a:lnTo>
                    <a:pt x="256022" y="0"/>
                  </a:lnTo>
                  <a:close/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6" name="object 16"/>
            <p:cNvSpPr/>
            <p:nvPr/>
          </p:nvSpPr>
          <p:spPr>
            <a:xfrm>
              <a:off x="4750953" y="9714010"/>
              <a:ext cx="319405" cy="320040"/>
            </a:xfrm>
            <a:custGeom>
              <a:avLst/>
              <a:gdLst/>
              <a:ahLst/>
              <a:cxnLst/>
              <a:rect l="l" t="t" r="r" b="b"/>
              <a:pathLst>
                <a:path w="319404" h="320040">
                  <a:moveTo>
                    <a:pt x="272261" y="45522"/>
                  </a:moveTo>
                  <a:lnTo>
                    <a:pt x="298213" y="80044"/>
                  </a:lnTo>
                  <a:lnTo>
                    <a:pt x="313784" y="118932"/>
                  </a:lnTo>
                  <a:lnTo>
                    <a:pt x="318974" y="160001"/>
                  </a:lnTo>
                  <a:lnTo>
                    <a:pt x="313784" y="201071"/>
                  </a:lnTo>
                  <a:lnTo>
                    <a:pt x="298213" y="239958"/>
                  </a:lnTo>
                  <a:lnTo>
                    <a:pt x="272261" y="274481"/>
                  </a:lnTo>
                  <a:lnTo>
                    <a:pt x="230867" y="304829"/>
                  </a:lnTo>
                  <a:lnTo>
                    <a:pt x="183899" y="320003"/>
                  </a:lnTo>
                  <a:lnTo>
                    <a:pt x="135074" y="320003"/>
                  </a:lnTo>
                  <a:lnTo>
                    <a:pt x="88107" y="304829"/>
                  </a:lnTo>
                  <a:lnTo>
                    <a:pt x="46712" y="274481"/>
                  </a:lnTo>
                  <a:lnTo>
                    <a:pt x="20761" y="239958"/>
                  </a:lnTo>
                  <a:lnTo>
                    <a:pt x="5190" y="201071"/>
                  </a:lnTo>
                  <a:lnTo>
                    <a:pt x="0" y="160001"/>
                  </a:lnTo>
                  <a:lnTo>
                    <a:pt x="5190" y="118932"/>
                  </a:lnTo>
                  <a:lnTo>
                    <a:pt x="20761" y="80044"/>
                  </a:lnTo>
                  <a:lnTo>
                    <a:pt x="46712" y="45522"/>
                  </a:lnTo>
                  <a:lnTo>
                    <a:pt x="88107" y="15174"/>
                  </a:lnTo>
                  <a:lnTo>
                    <a:pt x="135074" y="0"/>
                  </a:lnTo>
                  <a:lnTo>
                    <a:pt x="183899" y="0"/>
                  </a:lnTo>
                  <a:lnTo>
                    <a:pt x="230867" y="15174"/>
                  </a:lnTo>
                  <a:lnTo>
                    <a:pt x="272261" y="45522"/>
                  </a:lnTo>
                  <a:close/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7" name="object 17"/>
            <p:cNvSpPr/>
            <p:nvPr/>
          </p:nvSpPr>
          <p:spPr>
            <a:xfrm>
              <a:off x="5147990" y="9714010"/>
              <a:ext cx="319405" cy="320040"/>
            </a:xfrm>
            <a:custGeom>
              <a:avLst/>
              <a:gdLst/>
              <a:ahLst/>
              <a:cxnLst/>
              <a:rect l="l" t="t" r="r" b="b"/>
              <a:pathLst>
                <a:path w="319404" h="320040">
                  <a:moveTo>
                    <a:pt x="272261" y="45522"/>
                  </a:moveTo>
                  <a:lnTo>
                    <a:pt x="298213" y="80044"/>
                  </a:lnTo>
                  <a:lnTo>
                    <a:pt x="313784" y="118932"/>
                  </a:lnTo>
                  <a:lnTo>
                    <a:pt x="318974" y="160001"/>
                  </a:lnTo>
                  <a:lnTo>
                    <a:pt x="313784" y="201071"/>
                  </a:lnTo>
                  <a:lnTo>
                    <a:pt x="298213" y="239958"/>
                  </a:lnTo>
                  <a:lnTo>
                    <a:pt x="272261" y="274481"/>
                  </a:lnTo>
                  <a:lnTo>
                    <a:pt x="230867" y="304829"/>
                  </a:lnTo>
                  <a:lnTo>
                    <a:pt x="183899" y="320003"/>
                  </a:lnTo>
                  <a:lnTo>
                    <a:pt x="135074" y="320003"/>
                  </a:lnTo>
                  <a:lnTo>
                    <a:pt x="88107" y="304829"/>
                  </a:lnTo>
                  <a:lnTo>
                    <a:pt x="46712" y="274481"/>
                  </a:lnTo>
                  <a:lnTo>
                    <a:pt x="20761" y="239958"/>
                  </a:lnTo>
                  <a:lnTo>
                    <a:pt x="5190" y="201071"/>
                  </a:lnTo>
                  <a:lnTo>
                    <a:pt x="0" y="160001"/>
                  </a:lnTo>
                  <a:lnTo>
                    <a:pt x="5190" y="118932"/>
                  </a:lnTo>
                  <a:lnTo>
                    <a:pt x="20761" y="80044"/>
                  </a:lnTo>
                  <a:lnTo>
                    <a:pt x="46712" y="45522"/>
                  </a:lnTo>
                  <a:lnTo>
                    <a:pt x="88107" y="15174"/>
                  </a:lnTo>
                  <a:lnTo>
                    <a:pt x="135074" y="0"/>
                  </a:lnTo>
                  <a:lnTo>
                    <a:pt x="183899" y="0"/>
                  </a:lnTo>
                  <a:lnTo>
                    <a:pt x="230867" y="15174"/>
                  </a:lnTo>
                  <a:lnTo>
                    <a:pt x="272261" y="45522"/>
                  </a:lnTo>
                  <a:close/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8" name="object 18"/>
            <p:cNvSpPr/>
            <p:nvPr/>
          </p:nvSpPr>
          <p:spPr>
            <a:xfrm>
              <a:off x="5545025" y="9714010"/>
              <a:ext cx="319405" cy="320040"/>
            </a:xfrm>
            <a:custGeom>
              <a:avLst/>
              <a:gdLst/>
              <a:ahLst/>
              <a:cxnLst/>
              <a:rect l="l" t="t" r="r" b="b"/>
              <a:pathLst>
                <a:path w="319404" h="320040">
                  <a:moveTo>
                    <a:pt x="272261" y="45522"/>
                  </a:moveTo>
                  <a:lnTo>
                    <a:pt x="298213" y="80044"/>
                  </a:lnTo>
                  <a:lnTo>
                    <a:pt x="313784" y="118932"/>
                  </a:lnTo>
                  <a:lnTo>
                    <a:pt x="318974" y="160001"/>
                  </a:lnTo>
                  <a:lnTo>
                    <a:pt x="313784" y="201071"/>
                  </a:lnTo>
                  <a:lnTo>
                    <a:pt x="298213" y="239958"/>
                  </a:lnTo>
                  <a:lnTo>
                    <a:pt x="272261" y="274481"/>
                  </a:lnTo>
                  <a:lnTo>
                    <a:pt x="230867" y="304829"/>
                  </a:lnTo>
                  <a:lnTo>
                    <a:pt x="183899" y="320003"/>
                  </a:lnTo>
                  <a:lnTo>
                    <a:pt x="135074" y="320003"/>
                  </a:lnTo>
                  <a:lnTo>
                    <a:pt x="88107" y="304829"/>
                  </a:lnTo>
                  <a:lnTo>
                    <a:pt x="46712" y="274481"/>
                  </a:lnTo>
                  <a:lnTo>
                    <a:pt x="20761" y="239958"/>
                  </a:lnTo>
                  <a:lnTo>
                    <a:pt x="5190" y="201071"/>
                  </a:lnTo>
                  <a:lnTo>
                    <a:pt x="0" y="160001"/>
                  </a:lnTo>
                  <a:lnTo>
                    <a:pt x="5190" y="118932"/>
                  </a:lnTo>
                  <a:lnTo>
                    <a:pt x="20761" y="80044"/>
                  </a:lnTo>
                  <a:lnTo>
                    <a:pt x="46712" y="45522"/>
                  </a:lnTo>
                  <a:lnTo>
                    <a:pt x="88107" y="15174"/>
                  </a:lnTo>
                  <a:lnTo>
                    <a:pt x="135074" y="0"/>
                  </a:lnTo>
                  <a:lnTo>
                    <a:pt x="183899" y="0"/>
                  </a:lnTo>
                  <a:lnTo>
                    <a:pt x="230867" y="15174"/>
                  </a:lnTo>
                  <a:lnTo>
                    <a:pt x="272261" y="45522"/>
                  </a:lnTo>
                  <a:close/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9" name="object 19"/>
            <p:cNvSpPr/>
            <p:nvPr/>
          </p:nvSpPr>
          <p:spPr>
            <a:xfrm>
              <a:off x="5942060" y="9714010"/>
              <a:ext cx="319405" cy="320040"/>
            </a:xfrm>
            <a:custGeom>
              <a:avLst/>
              <a:gdLst/>
              <a:ahLst/>
              <a:cxnLst/>
              <a:rect l="l" t="t" r="r" b="b"/>
              <a:pathLst>
                <a:path w="319404" h="320040">
                  <a:moveTo>
                    <a:pt x="272261" y="45522"/>
                  </a:moveTo>
                  <a:lnTo>
                    <a:pt x="298213" y="80044"/>
                  </a:lnTo>
                  <a:lnTo>
                    <a:pt x="313784" y="118932"/>
                  </a:lnTo>
                  <a:lnTo>
                    <a:pt x="318974" y="160001"/>
                  </a:lnTo>
                  <a:lnTo>
                    <a:pt x="313784" y="201071"/>
                  </a:lnTo>
                  <a:lnTo>
                    <a:pt x="298213" y="239958"/>
                  </a:lnTo>
                  <a:lnTo>
                    <a:pt x="272261" y="274481"/>
                  </a:lnTo>
                  <a:lnTo>
                    <a:pt x="230867" y="304829"/>
                  </a:lnTo>
                  <a:lnTo>
                    <a:pt x="183899" y="320003"/>
                  </a:lnTo>
                  <a:lnTo>
                    <a:pt x="135074" y="320003"/>
                  </a:lnTo>
                  <a:lnTo>
                    <a:pt x="88107" y="304829"/>
                  </a:lnTo>
                  <a:lnTo>
                    <a:pt x="46712" y="274481"/>
                  </a:lnTo>
                  <a:lnTo>
                    <a:pt x="20761" y="239958"/>
                  </a:lnTo>
                  <a:lnTo>
                    <a:pt x="5190" y="201071"/>
                  </a:lnTo>
                  <a:lnTo>
                    <a:pt x="0" y="160001"/>
                  </a:lnTo>
                  <a:lnTo>
                    <a:pt x="5190" y="118932"/>
                  </a:lnTo>
                  <a:lnTo>
                    <a:pt x="20761" y="80044"/>
                  </a:lnTo>
                  <a:lnTo>
                    <a:pt x="46712" y="45522"/>
                  </a:lnTo>
                  <a:lnTo>
                    <a:pt x="88107" y="15174"/>
                  </a:lnTo>
                  <a:lnTo>
                    <a:pt x="135074" y="0"/>
                  </a:lnTo>
                  <a:lnTo>
                    <a:pt x="183899" y="0"/>
                  </a:lnTo>
                  <a:lnTo>
                    <a:pt x="230867" y="15174"/>
                  </a:lnTo>
                  <a:lnTo>
                    <a:pt x="272261" y="45522"/>
                  </a:lnTo>
                  <a:close/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0" name="object 20"/>
            <p:cNvSpPr/>
            <p:nvPr/>
          </p:nvSpPr>
          <p:spPr>
            <a:xfrm>
              <a:off x="5499621" y="9010416"/>
              <a:ext cx="0" cy="591185"/>
            </a:xfrm>
            <a:custGeom>
              <a:avLst/>
              <a:gdLst/>
              <a:ahLst/>
              <a:cxnLst/>
              <a:rect l="l" t="t" r="r" b="b"/>
              <a:pathLst>
                <a:path h="591184">
                  <a:moveTo>
                    <a:pt x="0" y="590843"/>
                  </a:moveTo>
                  <a:lnTo>
                    <a:pt x="0" y="20941"/>
                  </a:lnTo>
                  <a:lnTo>
                    <a:pt x="0" y="0"/>
                  </a:lnTo>
                </a:path>
              </a:pathLst>
            </a:custGeom>
            <a:ln w="4188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1" name="object 21"/>
            <p:cNvSpPr/>
            <p:nvPr/>
          </p:nvSpPr>
          <p:spPr>
            <a:xfrm>
              <a:off x="5411665" y="8855447"/>
              <a:ext cx="176530" cy="176530"/>
            </a:xfrm>
            <a:custGeom>
              <a:avLst/>
              <a:gdLst/>
              <a:ahLst/>
              <a:cxnLst/>
              <a:rect l="l" t="t" r="r" b="b"/>
              <a:pathLst>
                <a:path w="176529" h="176529">
                  <a:moveTo>
                    <a:pt x="87955" y="0"/>
                  </a:moveTo>
                  <a:lnTo>
                    <a:pt x="0" y="175910"/>
                  </a:lnTo>
                  <a:lnTo>
                    <a:pt x="175910" y="175910"/>
                  </a:lnTo>
                  <a:lnTo>
                    <a:pt x="8795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pic>
          <p:nvPicPr>
            <p:cNvPr id="22" name="object 2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96253" y="7163008"/>
              <a:ext cx="13272433" cy="1771939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4369549" y="7215362"/>
              <a:ext cx="13126085" cy="1625600"/>
            </a:xfrm>
            <a:custGeom>
              <a:avLst/>
              <a:gdLst/>
              <a:ahLst/>
              <a:cxnLst/>
              <a:rect l="l" t="t" r="r" b="b"/>
              <a:pathLst>
                <a:path w="13126085" h="1625600">
                  <a:moveTo>
                    <a:pt x="13125841" y="0"/>
                  </a:moveTo>
                  <a:lnTo>
                    <a:pt x="0" y="0"/>
                  </a:lnTo>
                  <a:lnTo>
                    <a:pt x="0" y="1625347"/>
                  </a:lnTo>
                  <a:lnTo>
                    <a:pt x="13125841" y="1625347"/>
                  </a:lnTo>
                  <a:lnTo>
                    <a:pt x="13125841" y="0"/>
                  </a:lnTo>
                  <a:close/>
                </a:path>
              </a:pathLst>
            </a:custGeom>
            <a:solidFill>
              <a:srgbClr val="B51700">
                <a:alpha val="77279"/>
              </a:srgbClr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4" name="object 24"/>
            <p:cNvSpPr/>
            <p:nvPr/>
          </p:nvSpPr>
          <p:spPr>
            <a:xfrm>
              <a:off x="4369549" y="7215362"/>
              <a:ext cx="13126085" cy="1625600"/>
            </a:xfrm>
            <a:custGeom>
              <a:avLst/>
              <a:gdLst/>
              <a:ahLst/>
              <a:cxnLst/>
              <a:rect l="l" t="t" r="r" b="b"/>
              <a:pathLst>
                <a:path w="13126085" h="1625600">
                  <a:moveTo>
                    <a:pt x="0" y="0"/>
                  </a:moveTo>
                  <a:lnTo>
                    <a:pt x="13125841" y="0"/>
                  </a:lnTo>
                  <a:lnTo>
                    <a:pt x="13125841" y="1625347"/>
                  </a:lnTo>
                  <a:lnTo>
                    <a:pt x="0" y="1625347"/>
                  </a:lnTo>
                  <a:lnTo>
                    <a:pt x="0" y="0"/>
                  </a:lnTo>
                  <a:close/>
                </a:path>
              </a:pathLst>
            </a:custGeom>
            <a:ln w="4188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5" name="object 25"/>
            <p:cNvSpPr/>
            <p:nvPr/>
          </p:nvSpPr>
          <p:spPr>
            <a:xfrm>
              <a:off x="12541858" y="9599510"/>
              <a:ext cx="1720850" cy="547370"/>
            </a:xfrm>
            <a:custGeom>
              <a:avLst/>
              <a:gdLst/>
              <a:ahLst/>
              <a:cxnLst/>
              <a:rect l="l" t="t" r="r" b="b"/>
              <a:pathLst>
                <a:path w="1720850" h="547370">
                  <a:moveTo>
                    <a:pt x="256022" y="0"/>
                  </a:moveTo>
                  <a:lnTo>
                    <a:pt x="1464619" y="0"/>
                  </a:lnTo>
                  <a:lnTo>
                    <a:pt x="1515567" y="196"/>
                  </a:lnTo>
                  <a:lnTo>
                    <a:pt x="1556653" y="1568"/>
                  </a:lnTo>
                  <a:lnTo>
                    <a:pt x="1614879" y="12546"/>
                  </a:lnTo>
                  <a:lnTo>
                    <a:pt x="1671820" y="48821"/>
                  </a:lnTo>
                  <a:lnTo>
                    <a:pt x="1708096" y="105763"/>
                  </a:lnTo>
                  <a:lnTo>
                    <a:pt x="1719074" y="163988"/>
                  </a:lnTo>
                  <a:lnTo>
                    <a:pt x="1720446" y="205075"/>
                  </a:lnTo>
                  <a:lnTo>
                    <a:pt x="1720642" y="256022"/>
                  </a:lnTo>
                  <a:lnTo>
                    <a:pt x="1720642" y="291082"/>
                  </a:lnTo>
                  <a:lnTo>
                    <a:pt x="1720446" y="342030"/>
                  </a:lnTo>
                  <a:lnTo>
                    <a:pt x="1719074" y="383116"/>
                  </a:lnTo>
                  <a:lnTo>
                    <a:pt x="1708096" y="441342"/>
                  </a:lnTo>
                  <a:lnTo>
                    <a:pt x="1671820" y="498283"/>
                  </a:lnTo>
                  <a:lnTo>
                    <a:pt x="1614879" y="534559"/>
                  </a:lnTo>
                  <a:lnTo>
                    <a:pt x="1556653" y="545537"/>
                  </a:lnTo>
                  <a:lnTo>
                    <a:pt x="1515567" y="546909"/>
                  </a:lnTo>
                  <a:lnTo>
                    <a:pt x="1464619" y="547105"/>
                  </a:lnTo>
                  <a:lnTo>
                    <a:pt x="256022" y="547105"/>
                  </a:lnTo>
                  <a:lnTo>
                    <a:pt x="205075" y="546909"/>
                  </a:lnTo>
                  <a:lnTo>
                    <a:pt x="163988" y="545537"/>
                  </a:lnTo>
                  <a:lnTo>
                    <a:pt x="105763" y="534559"/>
                  </a:lnTo>
                  <a:lnTo>
                    <a:pt x="48821" y="498283"/>
                  </a:lnTo>
                  <a:lnTo>
                    <a:pt x="12546" y="441342"/>
                  </a:lnTo>
                  <a:lnTo>
                    <a:pt x="1568" y="383116"/>
                  </a:lnTo>
                  <a:lnTo>
                    <a:pt x="196" y="342030"/>
                  </a:lnTo>
                  <a:lnTo>
                    <a:pt x="0" y="291082"/>
                  </a:lnTo>
                  <a:lnTo>
                    <a:pt x="0" y="256022"/>
                  </a:lnTo>
                  <a:lnTo>
                    <a:pt x="196" y="205075"/>
                  </a:lnTo>
                  <a:lnTo>
                    <a:pt x="1568" y="163988"/>
                  </a:lnTo>
                  <a:lnTo>
                    <a:pt x="12546" y="105763"/>
                  </a:lnTo>
                  <a:lnTo>
                    <a:pt x="48821" y="48821"/>
                  </a:lnTo>
                  <a:lnTo>
                    <a:pt x="105763" y="12546"/>
                  </a:lnTo>
                  <a:lnTo>
                    <a:pt x="163988" y="1568"/>
                  </a:lnTo>
                  <a:lnTo>
                    <a:pt x="205075" y="196"/>
                  </a:lnTo>
                  <a:lnTo>
                    <a:pt x="256022" y="0"/>
                  </a:lnTo>
                  <a:close/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6" name="object 26"/>
            <p:cNvSpPr/>
            <p:nvPr/>
          </p:nvSpPr>
          <p:spPr>
            <a:xfrm>
              <a:off x="12653510" y="9713061"/>
              <a:ext cx="319405" cy="320040"/>
            </a:xfrm>
            <a:custGeom>
              <a:avLst/>
              <a:gdLst/>
              <a:ahLst/>
              <a:cxnLst/>
              <a:rect l="l" t="t" r="r" b="b"/>
              <a:pathLst>
                <a:path w="319404" h="320040">
                  <a:moveTo>
                    <a:pt x="272261" y="45522"/>
                  </a:moveTo>
                  <a:lnTo>
                    <a:pt x="298213" y="80044"/>
                  </a:lnTo>
                  <a:lnTo>
                    <a:pt x="313784" y="118932"/>
                  </a:lnTo>
                  <a:lnTo>
                    <a:pt x="318974" y="160001"/>
                  </a:lnTo>
                  <a:lnTo>
                    <a:pt x="313784" y="201071"/>
                  </a:lnTo>
                  <a:lnTo>
                    <a:pt x="298213" y="239958"/>
                  </a:lnTo>
                  <a:lnTo>
                    <a:pt x="272261" y="274481"/>
                  </a:lnTo>
                  <a:lnTo>
                    <a:pt x="230867" y="304829"/>
                  </a:lnTo>
                  <a:lnTo>
                    <a:pt x="183899" y="320003"/>
                  </a:lnTo>
                  <a:lnTo>
                    <a:pt x="135074" y="320003"/>
                  </a:lnTo>
                  <a:lnTo>
                    <a:pt x="88107" y="304829"/>
                  </a:lnTo>
                  <a:lnTo>
                    <a:pt x="46712" y="274481"/>
                  </a:lnTo>
                  <a:lnTo>
                    <a:pt x="20761" y="239958"/>
                  </a:lnTo>
                  <a:lnTo>
                    <a:pt x="5190" y="201071"/>
                  </a:lnTo>
                  <a:lnTo>
                    <a:pt x="0" y="160001"/>
                  </a:lnTo>
                  <a:lnTo>
                    <a:pt x="5190" y="118932"/>
                  </a:lnTo>
                  <a:lnTo>
                    <a:pt x="20761" y="80044"/>
                  </a:lnTo>
                  <a:lnTo>
                    <a:pt x="46712" y="45522"/>
                  </a:lnTo>
                  <a:lnTo>
                    <a:pt x="88107" y="15174"/>
                  </a:lnTo>
                  <a:lnTo>
                    <a:pt x="135074" y="0"/>
                  </a:lnTo>
                  <a:lnTo>
                    <a:pt x="183899" y="0"/>
                  </a:lnTo>
                  <a:lnTo>
                    <a:pt x="230867" y="15174"/>
                  </a:lnTo>
                  <a:lnTo>
                    <a:pt x="272261" y="45522"/>
                  </a:lnTo>
                  <a:close/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7" name="object 27"/>
            <p:cNvSpPr/>
            <p:nvPr/>
          </p:nvSpPr>
          <p:spPr>
            <a:xfrm>
              <a:off x="13050544" y="9713061"/>
              <a:ext cx="319405" cy="320040"/>
            </a:xfrm>
            <a:custGeom>
              <a:avLst/>
              <a:gdLst/>
              <a:ahLst/>
              <a:cxnLst/>
              <a:rect l="l" t="t" r="r" b="b"/>
              <a:pathLst>
                <a:path w="319405" h="320040">
                  <a:moveTo>
                    <a:pt x="272261" y="45522"/>
                  </a:moveTo>
                  <a:lnTo>
                    <a:pt x="298213" y="80044"/>
                  </a:lnTo>
                  <a:lnTo>
                    <a:pt x="313784" y="118932"/>
                  </a:lnTo>
                  <a:lnTo>
                    <a:pt x="318974" y="160001"/>
                  </a:lnTo>
                  <a:lnTo>
                    <a:pt x="313784" y="201071"/>
                  </a:lnTo>
                  <a:lnTo>
                    <a:pt x="298213" y="239958"/>
                  </a:lnTo>
                  <a:lnTo>
                    <a:pt x="272261" y="274481"/>
                  </a:lnTo>
                  <a:lnTo>
                    <a:pt x="230867" y="304829"/>
                  </a:lnTo>
                  <a:lnTo>
                    <a:pt x="183899" y="320003"/>
                  </a:lnTo>
                  <a:lnTo>
                    <a:pt x="135074" y="320003"/>
                  </a:lnTo>
                  <a:lnTo>
                    <a:pt x="88107" y="304829"/>
                  </a:lnTo>
                  <a:lnTo>
                    <a:pt x="46712" y="274481"/>
                  </a:lnTo>
                  <a:lnTo>
                    <a:pt x="20761" y="239958"/>
                  </a:lnTo>
                  <a:lnTo>
                    <a:pt x="5190" y="201071"/>
                  </a:lnTo>
                  <a:lnTo>
                    <a:pt x="0" y="160001"/>
                  </a:lnTo>
                  <a:lnTo>
                    <a:pt x="5190" y="118932"/>
                  </a:lnTo>
                  <a:lnTo>
                    <a:pt x="20761" y="80044"/>
                  </a:lnTo>
                  <a:lnTo>
                    <a:pt x="46712" y="45522"/>
                  </a:lnTo>
                  <a:lnTo>
                    <a:pt x="88107" y="15174"/>
                  </a:lnTo>
                  <a:lnTo>
                    <a:pt x="135074" y="0"/>
                  </a:lnTo>
                  <a:lnTo>
                    <a:pt x="183899" y="0"/>
                  </a:lnTo>
                  <a:lnTo>
                    <a:pt x="230867" y="15174"/>
                  </a:lnTo>
                  <a:lnTo>
                    <a:pt x="272261" y="45522"/>
                  </a:lnTo>
                  <a:close/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8" name="object 28"/>
            <p:cNvSpPr/>
            <p:nvPr/>
          </p:nvSpPr>
          <p:spPr>
            <a:xfrm>
              <a:off x="13447580" y="9713061"/>
              <a:ext cx="319405" cy="320040"/>
            </a:xfrm>
            <a:custGeom>
              <a:avLst/>
              <a:gdLst/>
              <a:ahLst/>
              <a:cxnLst/>
              <a:rect l="l" t="t" r="r" b="b"/>
              <a:pathLst>
                <a:path w="319405" h="320040">
                  <a:moveTo>
                    <a:pt x="272261" y="45522"/>
                  </a:moveTo>
                  <a:lnTo>
                    <a:pt x="298213" y="80044"/>
                  </a:lnTo>
                  <a:lnTo>
                    <a:pt x="313784" y="118932"/>
                  </a:lnTo>
                  <a:lnTo>
                    <a:pt x="318974" y="160001"/>
                  </a:lnTo>
                  <a:lnTo>
                    <a:pt x="313784" y="201071"/>
                  </a:lnTo>
                  <a:lnTo>
                    <a:pt x="298213" y="239958"/>
                  </a:lnTo>
                  <a:lnTo>
                    <a:pt x="272261" y="274481"/>
                  </a:lnTo>
                  <a:lnTo>
                    <a:pt x="230867" y="304829"/>
                  </a:lnTo>
                  <a:lnTo>
                    <a:pt x="183899" y="320003"/>
                  </a:lnTo>
                  <a:lnTo>
                    <a:pt x="135074" y="320003"/>
                  </a:lnTo>
                  <a:lnTo>
                    <a:pt x="88107" y="304829"/>
                  </a:lnTo>
                  <a:lnTo>
                    <a:pt x="46712" y="274481"/>
                  </a:lnTo>
                  <a:lnTo>
                    <a:pt x="20761" y="239958"/>
                  </a:lnTo>
                  <a:lnTo>
                    <a:pt x="5190" y="201071"/>
                  </a:lnTo>
                  <a:lnTo>
                    <a:pt x="0" y="160001"/>
                  </a:lnTo>
                  <a:lnTo>
                    <a:pt x="5190" y="118932"/>
                  </a:lnTo>
                  <a:lnTo>
                    <a:pt x="20761" y="80044"/>
                  </a:lnTo>
                  <a:lnTo>
                    <a:pt x="46712" y="45522"/>
                  </a:lnTo>
                  <a:lnTo>
                    <a:pt x="88107" y="15174"/>
                  </a:lnTo>
                  <a:lnTo>
                    <a:pt x="135074" y="0"/>
                  </a:lnTo>
                  <a:lnTo>
                    <a:pt x="183899" y="0"/>
                  </a:lnTo>
                  <a:lnTo>
                    <a:pt x="230867" y="15174"/>
                  </a:lnTo>
                  <a:lnTo>
                    <a:pt x="272261" y="45522"/>
                  </a:lnTo>
                  <a:close/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9" name="object 29"/>
            <p:cNvSpPr/>
            <p:nvPr/>
          </p:nvSpPr>
          <p:spPr>
            <a:xfrm>
              <a:off x="13844615" y="9713061"/>
              <a:ext cx="319405" cy="320040"/>
            </a:xfrm>
            <a:custGeom>
              <a:avLst/>
              <a:gdLst/>
              <a:ahLst/>
              <a:cxnLst/>
              <a:rect l="l" t="t" r="r" b="b"/>
              <a:pathLst>
                <a:path w="319405" h="320040">
                  <a:moveTo>
                    <a:pt x="272261" y="45522"/>
                  </a:moveTo>
                  <a:lnTo>
                    <a:pt x="298213" y="80044"/>
                  </a:lnTo>
                  <a:lnTo>
                    <a:pt x="313784" y="118932"/>
                  </a:lnTo>
                  <a:lnTo>
                    <a:pt x="318974" y="160001"/>
                  </a:lnTo>
                  <a:lnTo>
                    <a:pt x="313784" y="201071"/>
                  </a:lnTo>
                  <a:lnTo>
                    <a:pt x="298213" y="239958"/>
                  </a:lnTo>
                  <a:lnTo>
                    <a:pt x="272261" y="274481"/>
                  </a:lnTo>
                  <a:lnTo>
                    <a:pt x="230867" y="304829"/>
                  </a:lnTo>
                  <a:lnTo>
                    <a:pt x="183899" y="320003"/>
                  </a:lnTo>
                  <a:lnTo>
                    <a:pt x="135074" y="320003"/>
                  </a:lnTo>
                  <a:lnTo>
                    <a:pt x="88107" y="304829"/>
                  </a:lnTo>
                  <a:lnTo>
                    <a:pt x="46712" y="274481"/>
                  </a:lnTo>
                  <a:lnTo>
                    <a:pt x="20761" y="239958"/>
                  </a:lnTo>
                  <a:lnTo>
                    <a:pt x="5190" y="201071"/>
                  </a:lnTo>
                  <a:lnTo>
                    <a:pt x="0" y="160001"/>
                  </a:lnTo>
                  <a:lnTo>
                    <a:pt x="5190" y="118932"/>
                  </a:lnTo>
                  <a:lnTo>
                    <a:pt x="20761" y="80044"/>
                  </a:lnTo>
                  <a:lnTo>
                    <a:pt x="46712" y="45522"/>
                  </a:lnTo>
                  <a:lnTo>
                    <a:pt x="88107" y="15174"/>
                  </a:lnTo>
                  <a:lnTo>
                    <a:pt x="135074" y="0"/>
                  </a:lnTo>
                  <a:lnTo>
                    <a:pt x="183899" y="0"/>
                  </a:lnTo>
                  <a:lnTo>
                    <a:pt x="230867" y="15174"/>
                  </a:lnTo>
                  <a:lnTo>
                    <a:pt x="272261" y="45522"/>
                  </a:lnTo>
                  <a:close/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30" name="object 30"/>
            <p:cNvSpPr/>
            <p:nvPr/>
          </p:nvSpPr>
          <p:spPr>
            <a:xfrm>
              <a:off x="15323051" y="9599510"/>
              <a:ext cx="1720850" cy="547370"/>
            </a:xfrm>
            <a:custGeom>
              <a:avLst/>
              <a:gdLst/>
              <a:ahLst/>
              <a:cxnLst/>
              <a:rect l="l" t="t" r="r" b="b"/>
              <a:pathLst>
                <a:path w="1720850" h="547370">
                  <a:moveTo>
                    <a:pt x="256022" y="0"/>
                  </a:moveTo>
                  <a:lnTo>
                    <a:pt x="1464619" y="0"/>
                  </a:lnTo>
                  <a:lnTo>
                    <a:pt x="1515567" y="196"/>
                  </a:lnTo>
                  <a:lnTo>
                    <a:pt x="1556653" y="1568"/>
                  </a:lnTo>
                  <a:lnTo>
                    <a:pt x="1614879" y="12546"/>
                  </a:lnTo>
                  <a:lnTo>
                    <a:pt x="1671820" y="48821"/>
                  </a:lnTo>
                  <a:lnTo>
                    <a:pt x="1708096" y="105763"/>
                  </a:lnTo>
                  <a:lnTo>
                    <a:pt x="1719074" y="163988"/>
                  </a:lnTo>
                  <a:lnTo>
                    <a:pt x="1720446" y="205075"/>
                  </a:lnTo>
                  <a:lnTo>
                    <a:pt x="1720642" y="256022"/>
                  </a:lnTo>
                  <a:lnTo>
                    <a:pt x="1720642" y="291082"/>
                  </a:lnTo>
                  <a:lnTo>
                    <a:pt x="1720446" y="342030"/>
                  </a:lnTo>
                  <a:lnTo>
                    <a:pt x="1719074" y="383116"/>
                  </a:lnTo>
                  <a:lnTo>
                    <a:pt x="1708096" y="441342"/>
                  </a:lnTo>
                  <a:lnTo>
                    <a:pt x="1671820" y="498283"/>
                  </a:lnTo>
                  <a:lnTo>
                    <a:pt x="1614879" y="534559"/>
                  </a:lnTo>
                  <a:lnTo>
                    <a:pt x="1556653" y="545537"/>
                  </a:lnTo>
                  <a:lnTo>
                    <a:pt x="1515567" y="546909"/>
                  </a:lnTo>
                  <a:lnTo>
                    <a:pt x="1464619" y="547105"/>
                  </a:lnTo>
                  <a:lnTo>
                    <a:pt x="256022" y="547105"/>
                  </a:lnTo>
                  <a:lnTo>
                    <a:pt x="205075" y="546909"/>
                  </a:lnTo>
                  <a:lnTo>
                    <a:pt x="163988" y="545537"/>
                  </a:lnTo>
                  <a:lnTo>
                    <a:pt x="105763" y="534559"/>
                  </a:lnTo>
                  <a:lnTo>
                    <a:pt x="48821" y="498283"/>
                  </a:lnTo>
                  <a:lnTo>
                    <a:pt x="12546" y="441342"/>
                  </a:lnTo>
                  <a:lnTo>
                    <a:pt x="1568" y="383116"/>
                  </a:lnTo>
                  <a:lnTo>
                    <a:pt x="196" y="342030"/>
                  </a:lnTo>
                  <a:lnTo>
                    <a:pt x="0" y="291082"/>
                  </a:lnTo>
                  <a:lnTo>
                    <a:pt x="0" y="256022"/>
                  </a:lnTo>
                  <a:lnTo>
                    <a:pt x="196" y="205075"/>
                  </a:lnTo>
                  <a:lnTo>
                    <a:pt x="1568" y="163988"/>
                  </a:lnTo>
                  <a:lnTo>
                    <a:pt x="12546" y="105763"/>
                  </a:lnTo>
                  <a:lnTo>
                    <a:pt x="48821" y="48821"/>
                  </a:lnTo>
                  <a:lnTo>
                    <a:pt x="105763" y="12546"/>
                  </a:lnTo>
                  <a:lnTo>
                    <a:pt x="163988" y="1568"/>
                  </a:lnTo>
                  <a:lnTo>
                    <a:pt x="205075" y="196"/>
                  </a:lnTo>
                  <a:lnTo>
                    <a:pt x="256022" y="0"/>
                  </a:lnTo>
                  <a:close/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31" name="object 31"/>
            <p:cNvSpPr/>
            <p:nvPr/>
          </p:nvSpPr>
          <p:spPr>
            <a:xfrm>
              <a:off x="15434713" y="9713061"/>
              <a:ext cx="319405" cy="320040"/>
            </a:xfrm>
            <a:custGeom>
              <a:avLst/>
              <a:gdLst/>
              <a:ahLst/>
              <a:cxnLst/>
              <a:rect l="l" t="t" r="r" b="b"/>
              <a:pathLst>
                <a:path w="319405" h="320040">
                  <a:moveTo>
                    <a:pt x="272261" y="45522"/>
                  </a:moveTo>
                  <a:lnTo>
                    <a:pt x="298213" y="80044"/>
                  </a:lnTo>
                  <a:lnTo>
                    <a:pt x="313784" y="118932"/>
                  </a:lnTo>
                  <a:lnTo>
                    <a:pt x="318974" y="160001"/>
                  </a:lnTo>
                  <a:lnTo>
                    <a:pt x="313784" y="201071"/>
                  </a:lnTo>
                  <a:lnTo>
                    <a:pt x="298213" y="239958"/>
                  </a:lnTo>
                  <a:lnTo>
                    <a:pt x="272261" y="274481"/>
                  </a:lnTo>
                  <a:lnTo>
                    <a:pt x="230867" y="304829"/>
                  </a:lnTo>
                  <a:lnTo>
                    <a:pt x="183899" y="320003"/>
                  </a:lnTo>
                  <a:lnTo>
                    <a:pt x="135074" y="320003"/>
                  </a:lnTo>
                  <a:lnTo>
                    <a:pt x="88107" y="304829"/>
                  </a:lnTo>
                  <a:lnTo>
                    <a:pt x="46712" y="274481"/>
                  </a:lnTo>
                  <a:lnTo>
                    <a:pt x="20761" y="239958"/>
                  </a:lnTo>
                  <a:lnTo>
                    <a:pt x="5190" y="201071"/>
                  </a:lnTo>
                  <a:lnTo>
                    <a:pt x="0" y="160001"/>
                  </a:lnTo>
                  <a:lnTo>
                    <a:pt x="5190" y="118932"/>
                  </a:lnTo>
                  <a:lnTo>
                    <a:pt x="20761" y="80044"/>
                  </a:lnTo>
                  <a:lnTo>
                    <a:pt x="46712" y="45522"/>
                  </a:lnTo>
                  <a:lnTo>
                    <a:pt x="88107" y="15174"/>
                  </a:lnTo>
                  <a:lnTo>
                    <a:pt x="135074" y="0"/>
                  </a:lnTo>
                  <a:lnTo>
                    <a:pt x="183899" y="0"/>
                  </a:lnTo>
                  <a:lnTo>
                    <a:pt x="230867" y="15174"/>
                  </a:lnTo>
                  <a:lnTo>
                    <a:pt x="272261" y="45522"/>
                  </a:lnTo>
                  <a:close/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32" name="object 32"/>
            <p:cNvSpPr/>
            <p:nvPr/>
          </p:nvSpPr>
          <p:spPr>
            <a:xfrm>
              <a:off x="15831748" y="9713061"/>
              <a:ext cx="319405" cy="320040"/>
            </a:xfrm>
            <a:custGeom>
              <a:avLst/>
              <a:gdLst/>
              <a:ahLst/>
              <a:cxnLst/>
              <a:rect l="l" t="t" r="r" b="b"/>
              <a:pathLst>
                <a:path w="319405" h="320040">
                  <a:moveTo>
                    <a:pt x="272261" y="45522"/>
                  </a:moveTo>
                  <a:lnTo>
                    <a:pt x="298213" y="80044"/>
                  </a:lnTo>
                  <a:lnTo>
                    <a:pt x="313784" y="118932"/>
                  </a:lnTo>
                  <a:lnTo>
                    <a:pt x="318974" y="160001"/>
                  </a:lnTo>
                  <a:lnTo>
                    <a:pt x="313784" y="201071"/>
                  </a:lnTo>
                  <a:lnTo>
                    <a:pt x="298213" y="239958"/>
                  </a:lnTo>
                  <a:lnTo>
                    <a:pt x="272261" y="274481"/>
                  </a:lnTo>
                  <a:lnTo>
                    <a:pt x="230867" y="304829"/>
                  </a:lnTo>
                  <a:lnTo>
                    <a:pt x="183899" y="320003"/>
                  </a:lnTo>
                  <a:lnTo>
                    <a:pt x="135074" y="320003"/>
                  </a:lnTo>
                  <a:lnTo>
                    <a:pt x="88107" y="304829"/>
                  </a:lnTo>
                  <a:lnTo>
                    <a:pt x="46712" y="274481"/>
                  </a:lnTo>
                  <a:lnTo>
                    <a:pt x="20761" y="239958"/>
                  </a:lnTo>
                  <a:lnTo>
                    <a:pt x="5190" y="201071"/>
                  </a:lnTo>
                  <a:lnTo>
                    <a:pt x="0" y="160001"/>
                  </a:lnTo>
                  <a:lnTo>
                    <a:pt x="5190" y="118932"/>
                  </a:lnTo>
                  <a:lnTo>
                    <a:pt x="20761" y="80044"/>
                  </a:lnTo>
                  <a:lnTo>
                    <a:pt x="46712" y="45522"/>
                  </a:lnTo>
                  <a:lnTo>
                    <a:pt x="88107" y="15174"/>
                  </a:lnTo>
                  <a:lnTo>
                    <a:pt x="135074" y="0"/>
                  </a:lnTo>
                  <a:lnTo>
                    <a:pt x="183899" y="0"/>
                  </a:lnTo>
                  <a:lnTo>
                    <a:pt x="230867" y="15174"/>
                  </a:lnTo>
                  <a:lnTo>
                    <a:pt x="272261" y="45522"/>
                  </a:lnTo>
                  <a:close/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33" name="object 33"/>
            <p:cNvSpPr/>
            <p:nvPr/>
          </p:nvSpPr>
          <p:spPr>
            <a:xfrm>
              <a:off x="16228783" y="9713061"/>
              <a:ext cx="319405" cy="320040"/>
            </a:xfrm>
            <a:custGeom>
              <a:avLst/>
              <a:gdLst/>
              <a:ahLst/>
              <a:cxnLst/>
              <a:rect l="l" t="t" r="r" b="b"/>
              <a:pathLst>
                <a:path w="319405" h="320040">
                  <a:moveTo>
                    <a:pt x="272261" y="45522"/>
                  </a:moveTo>
                  <a:lnTo>
                    <a:pt x="298213" y="80044"/>
                  </a:lnTo>
                  <a:lnTo>
                    <a:pt x="313784" y="118932"/>
                  </a:lnTo>
                  <a:lnTo>
                    <a:pt x="318974" y="160001"/>
                  </a:lnTo>
                  <a:lnTo>
                    <a:pt x="313784" y="201071"/>
                  </a:lnTo>
                  <a:lnTo>
                    <a:pt x="298213" y="239958"/>
                  </a:lnTo>
                  <a:lnTo>
                    <a:pt x="272261" y="274481"/>
                  </a:lnTo>
                  <a:lnTo>
                    <a:pt x="230867" y="304829"/>
                  </a:lnTo>
                  <a:lnTo>
                    <a:pt x="183899" y="320003"/>
                  </a:lnTo>
                  <a:lnTo>
                    <a:pt x="135074" y="320003"/>
                  </a:lnTo>
                  <a:lnTo>
                    <a:pt x="88107" y="304829"/>
                  </a:lnTo>
                  <a:lnTo>
                    <a:pt x="46712" y="274481"/>
                  </a:lnTo>
                  <a:lnTo>
                    <a:pt x="20761" y="239958"/>
                  </a:lnTo>
                  <a:lnTo>
                    <a:pt x="5190" y="201071"/>
                  </a:lnTo>
                  <a:lnTo>
                    <a:pt x="0" y="160001"/>
                  </a:lnTo>
                  <a:lnTo>
                    <a:pt x="5190" y="118932"/>
                  </a:lnTo>
                  <a:lnTo>
                    <a:pt x="20761" y="80044"/>
                  </a:lnTo>
                  <a:lnTo>
                    <a:pt x="46712" y="45522"/>
                  </a:lnTo>
                  <a:lnTo>
                    <a:pt x="88107" y="15174"/>
                  </a:lnTo>
                  <a:lnTo>
                    <a:pt x="135074" y="0"/>
                  </a:lnTo>
                  <a:lnTo>
                    <a:pt x="183899" y="0"/>
                  </a:lnTo>
                  <a:lnTo>
                    <a:pt x="230867" y="15174"/>
                  </a:lnTo>
                  <a:lnTo>
                    <a:pt x="272261" y="45522"/>
                  </a:lnTo>
                  <a:close/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34" name="object 34"/>
            <p:cNvSpPr/>
            <p:nvPr/>
          </p:nvSpPr>
          <p:spPr>
            <a:xfrm>
              <a:off x="16625818" y="9713061"/>
              <a:ext cx="319405" cy="320040"/>
            </a:xfrm>
            <a:custGeom>
              <a:avLst/>
              <a:gdLst/>
              <a:ahLst/>
              <a:cxnLst/>
              <a:rect l="l" t="t" r="r" b="b"/>
              <a:pathLst>
                <a:path w="319405" h="320040">
                  <a:moveTo>
                    <a:pt x="272261" y="45522"/>
                  </a:moveTo>
                  <a:lnTo>
                    <a:pt x="298213" y="80044"/>
                  </a:lnTo>
                  <a:lnTo>
                    <a:pt x="313784" y="118932"/>
                  </a:lnTo>
                  <a:lnTo>
                    <a:pt x="318974" y="160001"/>
                  </a:lnTo>
                  <a:lnTo>
                    <a:pt x="313784" y="201071"/>
                  </a:lnTo>
                  <a:lnTo>
                    <a:pt x="298213" y="239958"/>
                  </a:lnTo>
                  <a:lnTo>
                    <a:pt x="272261" y="274481"/>
                  </a:lnTo>
                  <a:lnTo>
                    <a:pt x="230867" y="304829"/>
                  </a:lnTo>
                  <a:lnTo>
                    <a:pt x="183899" y="320003"/>
                  </a:lnTo>
                  <a:lnTo>
                    <a:pt x="135074" y="320003"/>
                  </a:lnTo>
                  <a:lnTo>
                    <a:pt x="88107" y="304829"/>
                  </a:lnTo>
                  <a:lnTo>
                    <a:pt x="46712" y="274481"/>
                  </a:lnTo>
                  <a:lnTo>
                    <a:pt x="20761" y="239958"/>
                  </a:lnTo>
                  <a:lnTo>
                    <a:pt x="5190" y="201071"/>
                  </a:lnTo>
                  <a:lnTo>
                    <a:pt x="0" y="160001"/>
                  </a:lnTo>
                  <a:lnTo>
                    <a:pt x="5190" y="118932"/>
                  </a:lnTo>
                  <a:lnTo>
                    <a:pt x="20761" y="80044"/>
                  </a:lnTo>
                  <a:lnTo>
                    <a:pt x="46712" y="45522"/>
                  </a:lnTo>
                  <a:lnTo>
                    <a:pt x="88107" y="15174"/>
                  </a:lnTo>
                  <a:lnTo>
                    <a:pt x="135074" y="0"/>
                  </a:lnTo>
                  <a:lnTo>
                    <a:pt x="183899" y="0"/>
                  </a:lnTo>
                  <a:lnTo>
                    <a:pt x="230867" y="15174"/>
                  </a:lnTo>
                  <a:lnTo>
                    <a:pt x="272261" y="45522"/>
                  </a:lnTo>
                  <a:close/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35" name="object 35"/>
            <p:cNvSpPr/>
            <p:nvPr/>
          </p:nvSpPr>
          <p:spPr>
            <a:xfrm>
              <a:off x="4623986" y="5865028"/>
              <a:ext cx="1751330" cy="547370"/>
            </a:xfrm>
            <a:custGeom>
              <a:avLst/>
              <a:gdLst/>
              <a:ahLst/>
              <a:cxnLst/>
              <a:rect l="l" t="t" r="r" b="b"/>
              <a:pathLst>
                <a:path w="1751329" h="547370">
                  <a:moveTo>
                    <a:pt x="256022" y="0"/>
                  </a:moveTo>
                  <a:lnTo>
                    <a:pt x="1495246" y="0"/>
                  </a:lnTo>
                  <a:lnTo>
                    <a:pt x="1546193" y="196"/>
                  </a:lnTo>
                  <a:lnTo>
                    <a:pt x="1587280" y="1568"/>
                  </a:lnTo>
                  <a:lnTo>
                    <a:pt x="1645505" y="12546"/>
                  </a:lnTo>
                  <a:lnTo>
                    <a:pt x="1702447" y="48821"/>
                  </a:lnTo>
                  <a:lnTo>
                    <a:pt x="1738722" y="105763"/>
                  </a:lnTo>
                  <a:lnTo>
                    <a:pt x="1749700" y="163988"/>
                  </a:lnTo>
                  <a:lnTo>
                    <a:pt x="1751073" y="205075"/>
                  </a:lnTo>
                  <a:lnTo>
                    <a:pt x="1751269" y="256022"/>
                  </a:lnTo>
                  <a:lnTo>
                    <a:pt x="1751269" y="291082"/>
                  </a:lnTo>
                  <a:lnTo>
                    <a:pt x="1751073" y="342030"/>
                  </a:lnTo>
                  <a:lnTo>
                    <a:pt x="1749700" y="383116"/>
                  </a:lnTo>
                  <a:lnTo>
                    <a:pt x="1738722" y="441342"/>
                  </a:lnTo>
                  <a:lnTo>
                    <a:pt x="1702447" y="498283"/>
                  </a:lnTo>
                  <a:lnTo>
                    <a:pt x="1645505" y="534559"/>
                  </a:lnTo>
                  <a:lnTo>
                    <a:pt x="1587280" y="545537"/>
                  </a:lnTo>
                  <a:lnTo>
                    <a:pt x="1546193" y="546909"/>
                  </a:lnTo>
                  <a:lnTo>
                    <a:pt x="1495246" y="547105"/>
                  </a:lnTo>
                  <a:lnTo>
                    <a:pt x="256022" y="547105"/>
                  </a:lnTo>
                  <a:lnTo>
                    <a:pt x="205075" y="546909"/>
                  </a:lnTo>
                  <a:lnTo>
                    <a:pt x="163988" y="545537"/>
                  </a:lnTo>
                  <a:lnTo>
                    <a:pt x="105763" y="534559"/>
                  </a:lnTo>
                  <a:lnTo>
                    <a:pt x="48821" y="498283"/>
                  </a:lnTo>
                  <a:lnTo>
                    <a:pt x="12546" y="441342"/>
                  </a:lnTo>
                  <a:lnTo>
                    <a:pt x="1568" y="383116"/>
                  </a:lnTo>
                  <a:lnTo>
                    <a:pt x="196" y="342030"/>
                  </a:lnTo>
                  <a:lnTo>
                    <a:pt x="0" y="291082"/>
                  </a:lnTo>
                  <a:lnTo>
                    <a:pt x="0" y="256022"/>
                  </a:lnTo>
                  <a:lnTo>
                    <a:pt x="196" y="205075"/>
                  </a:lnTo>
                  <a:lnTo>
                    <a:pt x="1568" y="163988"/>
                  </a:lnTo>
                  <a:lnTo>
                    <a:pt x="12546" y="105763"/>
                  </a:lnTo>
                  <a:lnTo>
                    <a:pt x="48821" y="48821"/>
                  </a:lnTo>
                  <a:lnTo>
                    <a:pt x="105763" y="12546"/>
                  </a:lnTo>
                  <a:lnTo>
                    <a:pt x="163988" y="1568"/>
                  </a:lnTo>
                  <a:lnTo>
                    <a:pt x="205075" y="196"/>
                  </a:lnTo>
                  <a:lnTo>
                    <a:pt x="256022" y="0"/>
                  </a:lnTo>
                  <a:close/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36" name="object 36"/>
            <p:cNvSpPr/>
            <p:nvPr/>
          </p:nvSpPr>
          <p:spPr>
            <a:xfrm>
              <a:off x="4735641" y="5978579"/>
              <a:ext cx="319405" cy="320040"/>
            </a:xfrm>
            <a:custGeom>
              <a:avLst/>
              <a:gdLst/>
              <a:ahLst/>
              <a:cxnLst/>
              <a:rect l="l" t="t" r="r" b="b"/>
              <a:pathLst>
                <a:path w="319404" h="320039">
                  <a:moveTo>
                    <a:pt x="272261" y="45522"/>
                  </a:moveTo>
                  <a:lnTo>
                    <a:pt x="298213" y="80044"/>
                  </a:lnTo>
                  <a:lnTo>
                    <a:pt x="313784" y="118932"/>
                  </a:lnTo>
                  <a:lnTo>
                    <a:pt x="318974" y="160001"/>
                  </a:lnTo>
                  <a:lnTo>
                    <a:pt x="313784" y="201071"/>
                  </a:lnTo>
                  <a:lnTo>
                    <a:pt x="298213" y="239958"/>
                  </a:lnTo>
                  <a:lnTo>
                    <a:pt x="272261" y="274481"/>
                  </a:lnTo>
                  <a:lnTo>
                    <a:pt x="230867" y="304829"/>
                  </a:lnTo>
                  <a:lnTo>
                    <a:pt x="183899" y="320003"/>
                  </a:lnTo>
                  <a:lnTo>
                    <a:pt x="135074" y="320003"/>
                  </a:lnTo>
                  <a:lnTo>
                    <a:pt x="88107" y="304829"/>
                  </a:lnTo>
                  <a:lnTo>
                    <a:pt x="46712" y="274481"/>
                  </a:lnTo>
                  <a:lnTo>
                    <a:pt x="20761" y="239958"/>
                  </a:lnTo>
                  <a:lnTo>
                    <a:pt x="5190" y="201071"/>
                  </a:lnTo>
                  <a:lnTo>
                    <a:pt x="0" y="160001"/>
                  </a:lnTo>
                  <a:lnTo>
                    <a:pt x="5190" y="118932"/>
                  </a:lnTo>
                  <a:lnTo>
                    <a:pt x="20761" y="80044"/>
                  </a:lnTo>
                  <a:lnTo>
                    <a:pt x="46712" y="45522"/>
                  </a:lnTo>
                  <a:lnTo>
                    <a:pt x="88107" y="15174"/>
                  </a:lnTo>
                  <a:lnTo>
                    <a:pt x="135074" y="0"/>
                  </a:lnTo>
                  <a:lnTo>
                    <a:pt x="183899" y="0"/>
                  </a:lnTo>
                  <a:lnTo>
                    <a:pt x="230867" y="15174"/>
                  </a:lnTo>
                  <a:lnTo>
                    <a:pt x="272261" y="45522"/>
                  </a:lnTo>
                  <a:close/>
                </a:path>
              </a:pathLst>
            </a:custGeom>
            <a:ln w="20941">
              <a:solidFill>
                <a:srgbClr val="B517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37" name="object 37"/>
            <p:cNvSpPr/>
            <p:nvPr/>
          </p:nvSpPr>
          <p:spPr>
            <a:xfrm>
              <a:off x="5132675" y="5978579"/>
              <a:ext cx="319405" cy="320040"/>
            </a:xfrm>
            <a:custGeom>
              <a:avLst/>
              <a:gdLst/>
              <a:ahLst/>
              <a:cxnLst/>
              <a:rect l="l" t="t" r="r" b="b"/>
              <a:pathLst>
                <a:path w="319404" h="320039">
                  <a:moveTo>
                    <a:pt x="272261" y="45522"/>
                  </a:moveTo>
                  <a:lnTo>
                    <a:pt x="298213" y="80044"/>
                  </a:lnTo>
                  <a:lnTo>
                    <a:pt x="313784" y="118932"/>
                  </a:lnTo>
                  <a:lnTo>
                    <a:pt x="318974" y="160001"/>
                  </a:lnTo>
                  <a:lnTo>
                    <a:pt x="313784" y="201071"/>
                  </a:lnTo>
                  <a:lnTo>
                    <a:pt x="298213" y="239958"/>
                  </a:lnTo>
                  <a:lnTo>
                    <a:pt x="272261" y="274481"/>
                  </a:lnTo>
                  <a:lnTo>
                    <a:pt x="230867" y="304829"/>
                  </a:lnTo>
                  <a:lnTo>
                    <a:pt x="183899" y="320003"/>
                  </a:lnTo>
                  <a:lnTo>
                    <a:pt x="135074" y="320003"/>
                  </a:lnTo>
                  <a:lnTo>
                    <a:pt x="88107" y="304829"/>
                  </a:lnTo>
                  <a:lnTo>
                    <a:pt x="46712" y="274481"/>
                  </a:lnTo>
                  <a:lnTo>
                    <a:pt x="20761" y="239958"/>
                  </a:lnTo>
                  <a:lnTo>
                    <a:pt x="5190" y="201071"/>
                  </a:lnTo>
                  <a:lnTo>
                    <a:pt x="0" y="160001"/>
                  </a:lnTo>
                  <a:lnTo>
                    <a:pt x="5190" y="118932"/>
                  </a:lnTo>
                  <a:lnTo>
                    <a:pt x="20761" y="80044"/>
                  </a:lnTo>
                  <a:lnTo>
                    <a:pt x="46712" y="45522"/>
                  </a:lnTo>
                  <a:lnTo>
                    <a:pt x="88107" y="15174"/>
                  </a:lnTo>
                  <a:lnTo>
                    <a:pt x="135074" y="0"/>
                  </a:lnTo>
                  <a:lnTo>
                    <a:pt x="183899" y="0"/>
                  </a:lnTo>
                  <a:lnTo>
                    <a:pt x="230867" y="15174"/>
                  </a:lnTo>
                  <a:lnTo>
                    <a:pt x="272261" y="45522"/>
                  </a:lnTo>
                  <a:close/>
                </a:path>
              </a:pathLst>
            </a:custGeom>
            <a:ln w="20941">
              <a:solidFill>
                <a:srgbClr val="B517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38" name="object 38"/>
            <p:cNvSpPr/>
            <p:nvPr/>
          </p:nvSpPr>
          <p:spPr>
            <a:xfrm>
              <a:off x="5549802" y="5978579"/>
              <a:ext cx="319405" cy="320040"/>
            </a:xfrm>
            <a:custGeom>
              <a:avLst/>
              <a:gdLst/>
              <a:ahLst/>
              <a:cxnLst/>
              <a:rect l="l" t="t" r="r" b="b"/>
              <a:pathLst>
                <a:path w="319404" h="320039">
                  <a:moveTo>
                    <a:pt x="272261" y="45522"/>
                  </a:moveTo>
                  <a:lnTo>
                    <a:pt x="298213" y="80044"/>
                  </a:lnTo>
                  <a:lnTo>
                    <a:pt x="313784" y="118932"/>
                  </a:lnTo>
                  <a:lnTo>
                    <a:pt x="318974" y="160001"/>
                  </a:lnTo>
                  <a:lnTo>
                    <a:pt x="313784" y="201071"/>
                  </a:lnTo>
                  <a:lnTo>
                    <a:pt x="298213" y="239958"/>
                  </a:lnTo>
                  <a:lnTo>
                    <a:pt x="272261" y="274481"/>
                  </a:lnTo>
                  <a:lnTo>
                    <a:pt x="230867" y="304829"/>
                  </a:lnTo>
                  <a:lnTo>
                    <a:pt x="183899" y="320003"/>
                  </a:lnTo>
                  <a:lnTo>
                    <a:pt x="135074" y="320003"/>
                  </a:lnTo>
                  <a:lnTo>
                    <a:pt x="88107" y="304829"/>
                  </a:lnTo>
                  <a:lnTo>
                    <a:pt x="46712" y="274481"/>
                  </a:lnTo>
                  <a:lnTo>
                    <a:pt x="20761" y="239958"/>
                  </a:lnTo>
                  <a:lnTo>
                    <a:pt x="5190" y="201071"/>
                  </a:lnTo>
                  <a:lnTo>
                    <a:pt x="0" y="160001"/>
                  </a:lnTo>
                  <a:lnTo>
                    <a:pt x="5190" y="118932"/>
                  </a:lnTo>
                  <a:lnTo>
                    <a:pt x="20761" y="80044"/>
                  </a:lnTo>
                  <a:lnTo>
                    <a:pt x="46712" y="45522"/>
                  </a:lnTo>
                  <a:lnTo>
                    <a:pt x="88107" y="15174"/>
                  </a:lnTo>
                  <a:lnTo>
                    <a:pt x="135074" y="0"/>
                  </a:lnTo>
                  <a:lnTo>
                    <a:pt x="183899" y="0"/>
                  </a:lnTo>
                  <a:lnTo>
                    <a:pt x="230867" y="15174"/>
                  </a:lnTo>
                  <a:lnTo>
                    <a:pt x="272261" y="45522"/>
                  </a:lnTo>
                  <a:close/>
                </a:path>
              </a:pathLst>
            </a:custGeom>
            <a:ln w="20941">
              <a:solidFill>
                <a:srgbClr val="597DBE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39" name="object 39"/>
            <p:cNvSpPr/>
            <p:nvPr/>
          </p:nvSpPr>
          <p:spPr>
            <a:xfrm>
              <a:off x="5946838" y="5978579"/>
              <a:ext cx="319405" cy="320040"/>
            </a:xfrm>
            <a:custGeom>
              <a:avLst/>
              <a:gdLst/>
              <a:ahLst/>
              <a:cxnLst/>
              <a:rect l="l" t="t" r="r" b="b"/>
              <a:pathLst>
                <a:path w="319404" h="320039">
                  <a:moveTo>
                    <a:pt x="272261" y="45522"/>
                  </a:moveTo>
                  <a:lnTo>
                    <a:pt x="298213" y="80044"/>
                  </a:lnTo>
                  <a:lnTo>
                    <a:pt x="313784" y="118932"/>
                  </a:lnTo>
                  <a:lnTo>
                    <a:pt x="318974" y="160001"/>
                  </a:lnTo>
                  <a:lnTo>
                    <a:pt x="313784" y="201071"/>
                  </a:lnTo>
                  <a:lnTo>
                    <a:pt x="298213" y="239958"/>
                  </a:lnTo>
                  <a:lnTo>
                    <a:pt x="272261" y="274481"/>
                  </a:lnTo>
                  <a:lnTo>
                    <a:pt x="230867" y="304829"/>
                  </a:lnTo>
                  <a:lnTo>
                    <a:pt x="183899" y="320003"/>
                  </a:lnTo>
                  <a:lnTo>
                    <a:pt x="135074" y="320003"/>
                  </a:lnTo>
                  <a:lnTo>
                    <a:pt x="88107" y="304829"/>
                  </a:lnTo>
                  <a:lnTo>
                    <a:pt x="46712" y="274481"/>
                  </a:lnTo>
                  <a:lnTo>
                    <a:pt x="20761" y="239958"/>
                  </a:lnTo>
                  <a:lnTo>
                    <a:pt x="5190" y="201071"/>
                  </a:lnTo>
                  <a:lnTo>
                    <a:pt x="0" y="160001"/>
                  </a:lnTo>
                  <a:lnTo>
                    <a:pt x="5190" y="118932"/>
                  </a:lnTo>
                  <a:lnTo>
                    <a:pt x="20761" y="80044"/>
                  </a:lnTo>
                  <a:lnTo>
                    <a:pt x="46712" y="45522"/>
                  </a:lnTo>
                  <a:lnTo>
                    <a:pt x="88107" y="15174"/>
                  </a:lnTo>
                  <a:lnTo>
                    <a:pt x="135074" y="0"/>
                  </a:lnTo>
                  <a:lnTo>
                    <a:pt x="183899" y="0"/>
                  </a:lnTo>
                  <a:lnTo>
                    <a:pt x="230867" y="15174"/>
                  </a:lnTo>
                  <a:lnTo>
                    <a:pt x="272261" y="45522"/>
                  </a:lnTo>
                  <a:close/>
                </a:path>
              </a:pathLst>
            </a:custGeom>
            <a:ln w="20941">
              <a:solidFill>
                <a:srgbClr val="597DBE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40" name="object 40"/>
            <p:cNvSpPr/>
            <p:nvPr/>
          </p:nvSpPr>
          <p:spPr>
            <a:xfrm>
              <a:off x="7160538" y="5881943"/>
              <a:ext cx="1751330" cy="547370"/>
            </a:xfrm>
            <a:custGeom>
              <a:avLst/>
              <a:gdLst/>
              <a:ahLst/>
              <a:cxnLst/>
              <a:rect l="l" t="t" r="r" b="b"/>
              <a:pathLst>
                <a:path w="1751329" h="547370">
                  <a:moveTo>
                    <a:pt x="256022" y="0"/>
                  </a:moveTo>
                  <a:lnTo>
                    <a:pt x="1495246" y="0"/>
                  </a:lnTo>
                  <a:lnTo>
                    <a:pt x="1546193" y="196"/>
                  </a:lnTo>
                  <a:lnTo>
                    <a:pt x="1587280" y="1568"/>
                  </a:lnTo>
                  <a:lnTo>
                    <a:pt x="1645505" y="12546"/>
                  </a:lnTo>
                  <a:lnTo>
                    <a:pt x="1702447" y="48821"/>
                  </a:lnTo>
                  <a:lnTo>
                    <a:pt x="1738722" y="105763"/>
                  </a:lnTo>
                  <a:lnTo>
                    <a:pt x="1749700" y="163988"/>
                  </a:lnTo>
                  <a:lnTo>
                    <a:pt x="1751073" y="205075"/>
                  </a:lnTo>
                  <a:lnTo>
                    <a:pt x="1751269" y="256022"/>
                  </a:lnTo>
                  <a:lnTo>
                    <a:pt x="1751269" y="291082"/>
                  </a:lnTo>
                  <a:lnTo>
                    <a:pt x="1751073" y="342030"/>
                  </a:lnTo>
                  <a:lnTo>
                    <a:pt x="1749700" y="383116"/>
                  </a:lnTo>
                  <a:lnTo>
                    <a:pt x="1738722" y="441342"/>
                  </a:lnTo>
                  <a:lnTo>
                    <a:pt x="1702447" y="498283"/>
                  </a:lnTo>
                  <a:lnTo>
                    <a:pt x="1645505" y="534559"/>
                  </a:lnTo>
                  <a:lnTo>
                    <a:pt x="1587280" y="545537"/>
                  </a:lnTo>
                  <a:lnTo>
                    <a:pt x="1546193" y="546909"/>
                  </a:lnTo>
                  <a:lnTo>
                    <a:pt x="1495246" y="547105"/>
                  </a:lnTo>
                  <a:lnTo>
                    <a:pt x="256022" y="547105"/>
                  </a:lnTo>
                  <a:lnTo>
                    <a:pt x="205075" y="546909"/>
                  </a:lnTo>
                  <a:lnTo>
                    <a:pt x="163988" y="545537"/>
                  </a:lnTo>
                  <a:lnTo>
                    <a:pt x="105763" y="534559"/>
                  </a:lnTo>
                  <a:lnTo>
                    <a:pt x="48821" y="498283"/>
                  </a:lnTo>
                  <a:lnTo>
                    <a:pt x="12546" y="441342"/>
                  </a:lnTo>
                  <a:lnTo>
                    <a:pt x="1568" y="383116"/>
                  </a:lnTo>
                  <a:lnTo>
                    <a:pt x="196" y="342030"/>
                  </a:lnTo>
                  <a:lnTo>
                    <a:pt x="0" y="291082"/>
                  </a:lnTo>
                  <a:lnTo>
                    <a:pt x="0" y="256022"/>
                  </a:lnTo>
                  <a:lnTo>
                    <a:pt x="196" y="205075"/>
                  </a:lnTo>
                  <a:lnTo>
                    <a:pt x="1568" y="163988"/>
                  </a:lnTo>
                  <a:lnTo>
                    <a:pt x="12546" y="105763"/>
                  </a:lnTo>
                  <a:lnTo>
                    <a:pt x="48821" y="48821"/>
                  </a:lnTo>
                  <a:lnTo>
                    <a:pt x="105763" y="12546"/>
                  </a:lnTo>
                  <a:lnTo>
                    <a:pt x="163988" y="1568"/>
                  </a:lnTo>
                  <a:lnTo>
                    <a:pt x="205075" y="196"/>
                  </a:lnTo>
                  <a:lnTo>
                    <a:pt x="256022" y="0"/>
                  </a:lnTo>
                  <a:close/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41" name="object 41"/>
            <p:cNvSpPr/>
            <p:nvPr/>
          </p:nvSpPr>
          <p:spPr>
            <a:xfrm>
              <a:off x="7272192" y="5995494"/>
              <a:ext cx="319405" cy="320040"/>
            </a:xfrm>
            <a:custGeom>
              <a:avLst/>
              <a:gdLst/>
              <a:ahLst/>
              <a:cxnLst/>
              <a:rect l="l" t="t" r="r" b="b"/>
              <a:pathLst>
                <a:path w="319404" h="320039">
                  <a:moveTo>
                    <a:pt x="272261" y="45522"/>
                  </a:moveTo>
                  <a:lnTo>
                    <a:pt x="298213" y="80044"/>
                  </a:lnTo>
                  <a:lnTo>
                    <a:pt x="313784" y="118932"/>
                  </a:lnTo>
                  <a:lnTo>
                    <a:pt x="318974" y="160001"/>
                  </a:lnTo>
                  <a:lnTo>
                    <a:pt x="313784" y="201071"/>
                  </a:lnTo>
                  <a:lnTo>
                    <a:pt x="298213" y="239958"/>
                  </a:lnTo>
                  <a:lnTo>
                    <a:pt x="272261" y="274481"/>
                  </a:lnTo>
                  <a:lnTo>
                    <a:pt x="230867" y="304829"/>
                  </a:lnTo>
                  <a:lnTo>
                    <a:pt x="183899" y="320003"/>
                  </a:lnTo>
                  <a:lnTo>
                    <a:pt x="135074" y="320003"/>
                  </a:lnTo>
                  <a:lnTo>
                    <a:pt x="88107" y="304829"/>
                  </a:lnTo>
                  <a:lnTo>
                    <a:pt x="46712" y="274481"/>
                  </a:lnTo>
                  <a:lnTo>
                    <a:pt x="20761" y="239958"/>
                  </a:lnTo>
                  <a:lnTo>
                    <a:pt x="5190" y="201071"/>
                  </a:lnTo>
                  <a:lnTo>
                    <a:pt x="0" y="160001"/>
                  </a:lnTo>
                  <a:lnTo>
                    <a:pt x="5190" y="118932"/>
                  </a:lnTo>
                  <a:lnTo>
                    <a:pt x="20761" y="80044"/>
                  </a:lnTo>
                  <a:lnTo>
                    <a:pt x="46712" y="45522"/>
                  </a:lnTo>
                  <a:lnTo>
                    <a:pt x="88107" y="15174"/>
                  </a:lnTo>
                  <a:lnTo>
                    <a:pt x="135074" y="0"/>
                  </a:lnTo>
                  <a:lnTo>
                    <a:pt x="183899" y="0"/>
                  </a:lnTo>
                  <a:lnTo>
                    <a:pt x="230867" y="15174"/>
                  </a:lnTo>
                  <a:lnTo>
                    <a:pt x="272261" y="45522"/>
                  </a:lnTo>
                  <a:close/>
                </a:path>
              </a:pathLst>
            </a:custGeom>
            <a:ln w="20941">
              <a:solidFill>
                <a:srgbClr val="B517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42" name="object 42"/>
            <p:cNvSpPr/>
            <p:nvPr/>
          </p:nvSpPr>
          <p:spPr>
            <a:xfrm>
              <a:off x="7669227" y="5995494"/>
              <a:ext cx="319405" cy="320040"/>
            </a:xfrm>
            <a:custGeom>
              <a:avLst/>
              <a:gdLst/>
              <a:ahLst/>
              <a:cxnLst/>
              <a:rect l="l" t="t" r="r" b="b"/>
              <a:pathLst>
                <a:path w="319404" h="320039">
                  <a:moveTo>
                    <a:pt x="272261" y="45522"/>
                  </a:moveTo>
                  <a:lnTo>
                    <a:pt x="298213" y="80044"/>
                  </a:lnTo>
                  <a:lnTo>
                    <a:pt x="313784" y="118932"/>
                  </a:lnTo>
                  <a:lnTo>
                    <a:pt x="318974" y="160001"/>
                  </a:lnTo>
                  <a:lnTo>
                    <a:pt x="313784" y="201071"/>
                  </a:lnTo>
                  <a:lnTo>
                    <a:pt x="298213" y="239958"/>
                  </a:lnTo>
                  <a:lnTo>
                    <a:pt x="272261" y="274481"/>
                  </a:lnTo>
                  <a:lnTo>
                    <a:pt x="230867" y="304829"/>
                  </a:lnTo>
                  <a:lnTo>
                    <a:pt x="183899" y="320003"/>
                  </a:lnTo>
                  <a:lnTo>
                    <a:pt x="135074" y="320003"/>
                  </a:lnTo>
                  <a:lnTo>
                    <a:pt x="88107" y="304829"/>
                  </a:lnTo>
                  <a:lnTo>
                    <a:pt x="46712" y="274481"/>
                  </a:lnTo>
                  <a:lnTo>
                    <a:pt x="20761" y="239958"/>
                  </a:lnTo>
                  <a:lnTo>
                    <a:pt x="5190" y="201071"/>
                  </a:lnTo>
                  <a:lnTo>
                    <a:pt x="0" y="160001"/>
                  </a:lnTo>
                  <a:lnTo>
                    <a:pt x="5190" y="118932"/>
                  </a:lnTo>
                  <a:lnTo>
                    <a:pt x="20761" y="80044"/>
                  </a:lnTo>
                  <a:lnTo>
                    <a:pt x="46712" y="45522"/>
                  </a:lnTo>
                  <a:lnTo>
                    <a:pt x="88107" y="15174"/>
                  </a:lnTo>
                  <a:lnTo>
                    <a:pt x="135074" y="0"/>
                  </a:lnTo>
                  <a:lnTo>
                    <a:pt x="183899" y="0"/>
                  </a:lnTo>
                  <a:lnTo>
                    <a:pt x="230867" y="15174"/>
                  </a:lnTo>
                  <a:lnTo>
                    <a:pt x="272261" y="45522"/>
                  </a:lnTo>
                  <a:close/>
                </a:path>
              </a:pathLst>
            </a:custGeom>
            <a:ln w="20941">
              <a:solidFill>
                <a:srgbClr val="B517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43" name="object 43"/>
            <p:cNvSpPr/>
            <p:nvPr/>
          </p:nvSpPr>
          <p:spPr>
            <a:xfrm>
              <a:off x="8086354" y="5995494"/>
              <a:ext cx="319405" cy="320040"/>
            </a:xfrm>
            <a:custGeom>
              <a:avLst/>
              <a:gdLst/>
              <a:ahLst/>
              <a:cxnLst/>
              <a:rect l="l" t="t" r="r" b="b"/>
              <a:pathLst>
                <a:path w="319404" h="320039">
                  <a:moveTo>
                    <a:pt x="272261" y="45522"/>
                  </a:moveTo>
                  <a:lnTo>
                    <a:pt x="298213" y="80044"/>
                  </a:lnTo>
                  <a:lnTo>
                    <a:pt x="313784" y="118932"/>
                  </a:lnTo>
                  <a:lnTo>
                    <a:pt x="318974" y="160001"/>
                  </a:lnTo>
                  <a:lnTo>
                    <a:pt x="313784" y="201071"/>
                  </a:lnTo>
                  <a:lnTo>
                    <a:pt x="298213" y="239958"/>
                  </a:lnTo>
                  <a:lnTo>
                    <a:pt x="272261" y="274481"/>
                  </a:lnTo>
                  <a:lnTo>
                    <a:pt x="230867" y="304829"/>
                  </a:lnTo>
                  <a:lnTo>
                    <a:pt x="183899" y="320003"/>
                  </a:lnTo>
                  <a:lnTo>
                    <a:pt x="135074" y="320003"/>
                  </a:lnTo>
                  <a:lnTo>
                    <a:pt x="88107" y="304829"/>
                  </a:lnTo>
                  <a:lnTo>
                    <a:pt x="46712" y="274481"/>
                  </a:lnTo>
                  <a:lnTo>
                    <a:pt x="20761" y="239958"/>
                  </a:lnTo>
                  <a:lnTo>
                    <a:pt x="5190" y="201071"/>
                  </a:lnTo>
                  <a:lnTo>
                    <a:pt x="0" y="160001"/>
                  </a:lnTo>
                  <a:lnTo>
                    <a:pt x="5190" y="118932"/>
                  </a:lnTo>
                  <a:lnTo>
                    <a:pt x="20761" y="80044"/>
                  </a:lnTo>
                  <a:lnTo>
                    <a:pt x="46712" y="45522"/>
                  </a:lnTo>
                  <a:lnTo>
                    <a:pt x="88107" y="15174"/>
                  </a:lnTo>
                  <a:lnTo>
                    <a:pt x="135074" y="0"/>
                  </a:lnTo>
                  <a:lnTo>
                    <a:pt x="183899" y="0"/>
                  </a:lnTo>
                  <a:lnTo>
                    <a:pt x="230867" y="15174"/>
                  </a:lnTo>
                  <a:lnTo>
                    <a:pt x="272261" y="45522"/>
                  </a:lnTo>
                  <a:close/>
                </a:path>
              </a:pathLst>
            </a:custGeom>
            <a:ln w="20941">
              <a:solidFill>
                <a:srgbClr val="597DBE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44" name="object 44"/>
            <p:cNvSpPr/>
            <p:nvPr/>
          </p:nvSpPr>
          <p:spPr>
            <a:xfrm>
              <a:off x="8483389" y="5995494"/>
              <a:ext cx="319405" cy="320040"/>
            </a:xfrm>
            <a:custGeom>
              <a:avLst/>
              <a:gdLst/>
              <a:ahLst/>
              <a:cxnLst/>
              <a:rect l="l" t="t" r="r" b="b"/>
              <a:pathLst>
                <a:path w="319404" h="320039">
                  <a:moveTo>
                    <a:pt x="272261" y="45522"/>
                  </a:moveTo>
                  <a:lnTo>
                    <a:pt x="298213" y="80044"/>
                  </a:lnTo>
                  <a:lnTo>
                    <a:pt x="313784" y="118932"/>
                  </a:lnTo>
                  <a:lnTo>
                    <a:pt x="318974" y="160001"/>
                  </a:lnTo>
                  <a:lnTo>
                    <a:pt x="313784" y="201071"/>
                  </a:lnTo>
                  <a:lnTo>
                    <a:pt x="298213" y="239958"/>
                  </a:lnTo>
                  <a:lnTo>
                    <a:pt x="272261" y="274481"/>
                  </a:lnTo>
                  <a:lnTo>
                    <a:pt x="230867" y="304829"/>
                  </a:lnTo>
                  <a:lnTo>
                    <a:pt x="183899" y="320003"/>
                  </a:lnTo>
                  <a:lnTo>
                    <a:pt x="135074" y="320003"/>
                  </a:lnTo>
                  <a:lnTo>
                    <a:pt x="88107" y="304829"/>
                  </a:lnTo>
                  <a:lnTo>
                    <a:pt x="46712" y="274481"/>
                  </a:lnTo>
                  <a:lnTo>
                    <a:pt x="20761" y="239958"/>
                  </a:lnTo>
                  <a:lnTo>
                    <a:pt x="5190" y="201071"/>
                  </a:lnTo>
                  <a:lnTo>
                    <a:pt x="0" y="160001"/>
                  </a:lnTo>
                  <a:lnTo>
                    <a:pt x="5190" y="118932"/>
                  </a:lnTo>
                  <a:lnTo>
                    <a:pt x="20761" y="80044"/>
                  </a:lnTo>
                  <a:lnTo>
                    <a:pt x="46712" y="45522"/>
                  </a:lnTo>
                  <a:lnTo>
                    <a:pt x="88107" y="15174"/>
                  </a:lnTo>
                  <a:lnTo>
                    <a:pt x="135074" y="0"/>
                  </a:lnTo>
                  <a:lnTo>
                    <a:pt x="183899" y="0"/>
                  </a:lnTo>
                  <a:lnTo>
                    <a:pt x="230867" y="15174"/>
                  </a:lnTo>
                  <a:lnTo>
                    <a:pt x="272261" y="45522"/>
                  </a:lnTo>
                  <a:close/>
                </a:path>
              </a:pathLst>
            </a:custGeom>
            <a:ln w="20941">
              <a:solidFill>
                <a:srgbClr val="597DBE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45" name="object 45"/>
            <p:cNvSpPr/>
            <p:nvPr/>
          </p:nvSpPr>
          <p:spPr>
            <a:xfrm>
              <a:off x="9699652" y="5894131"/>
              <a:ext cx="1751330" cy="547370"/>
            </a:xfrm>
            <a:custGeom>
              <a:avLst/>
              <a:gdLst/>
              <a:ahLst/>
              <a:cxnLst/>
              <a:rect l="l" t="t" r="r" b="b"/>
              <a:pathLst>
                <a:path w="1751329" h="547370">
                  <a:moveTo>
                    <a:pt x="256022" y="0"/>
                  </a:moveTo>
                  <a:lnTo>
                    <a:pt x="1495246" y="0"/>
                  </a:lnTo>
                  <a:lnTo>
                    <a:pt x="1546193" y="196"/>
                  </a:lnTo>
                  <a:lnTo>
                    <a:pt x="1587280" y="1568"/>
                  </a:lnTo>
                  <a:lnTo>
                    <a:pt x="1645505" y="12546"/>
                  </a:lnTo>
                  <a:lnTo>
                    <a:pt x="1702447" y="48821"/>
                  </a:lnTo>
                  <a:lnTo>
                    <a:pt x="1738722" y="105763"/>
                  </a:lnTo>
                  <a:lnTo>
                    <a:pt x="1749700" y="163988"/>
                  </a:lnTo>
                  <a:lnTo>
                    <a:pt x="1751073" y="205075"/>
                  </a:lnTo>
                  <a:lnTo>
                    <a:pt x="1751269" y="256022"/>
                  </a:lnTo>
                  <a:lnTo>
                    <a:pt x="1751269" y="291082"/>
                  </a:lnTo>
                  <a:lnTo>
                    <a:pt x="1751073" y="342030"/>
                  </a:lnTo>
                  <a:lnTo>
                    <a:pt x="1749700" y="383116"/>
                  </a:lnTo>
                  <a:lnTo>
                    <a:pt x="1738722" y="441342"/>
                  </a:lnTo>
                  <a:lnTo>
                    <a:pt x="1702447" y="498283"/>
                  </a:lnTo>
                  <a:lnTo>
                    <a:pt x="1645505" y="534559"/>
                  </a:lnTo>
                  <a:lnTo>
                    <a:pt x="1587280" y="545537"/>
                  </a:lnTo>
                  <a:lnTo>
                    <a:pt x="1546193" y="546909"/>
                  </a:lnTo>
                  <a:lnTo>
                    <a:pt x="1495246" y="547105"/>
                  </a:lnTo>
                  <a:lnTo>
                    <a:pt x="256022" y="547105"/>
                  </a:lnTo>
                  <a:lnTo>
                    <a:pt x="205075" y="546909"/>
                  </a:lnTo>
                  <a:lnTo>
                    <a:pt x="163988" y="545537"/>
                  </a:lnTo>
                  <a:lnTo>
                    <a:pt x="105763" y="534559"/>
                  </a:lnTo>
                  <a:lnTo>
                    <a:pt x="48821" y="498283"/>
                  </a:lnTo>
                  <a:lnTo>
                    <a:pt x="12546" y="441342"/>
                  </a:lnTo>
                  <a:lnTo>
                    <a:pt x="1568" y="383116"/>
                  </a:lnTo>
                  <a:lnTo>
                    <a:pt x="196" y="342030"/>
                  </a:lnTo>
                  <a:lnTo>
                    <a:pt x="0" y="291082"/>
                  </a:lnTo>
                  <a:lnTo>
                    <a:pt x="0" y="256022"/>
                  </a:lnTo>
                  <a:lnTo>
                    <a:pt x="196" y="205075"/>
                  </a:lnTo>
                  <a:lnTo>
                    <a:pt x="1568" y="163988"/>
                  </a:lnTo>
                  <a:lnTo>
                    <a:pt x="12546" y="105763"/>
                  </a:lnTo>
                  <a:lnTo>
                    <a:pt x="48821" y="48821"/>
                  </a:lnTo>
                  <a:lnTo>
                    <a:pt x="105763" y="12546"/>
                  </a:lnTo>
                  <a:lnTo>
                    <a:pt x="163988" y="1568"/>
                  </a:lnTo>
                  <a:lnTo>
                    <a:pt x="205075" y="196"/>
                  </a:lnTo>
                  <a:lnTo>
                    <a:pt x="256022" y="0"/>
                  </a:lnTo>
                  <a:close/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46" name="object 46"/>
            <p:cNvSpPr/>
            <p:nvPr/>
          </p:nvSpPr>
          <p:spPr>
            <a:xfrm>
              <a:off x="9811306" y="6007682"/>
              <a:ext cx="319405" cy="320040"/>
            </a:xfrm>
            <a:custGeom>
              <a:avLst/>
              <a:gdLst/>
              <a:ahLst/>
              <a:cxnLst/>
              <a:rect l="l" t="t" r="r" b="b"/>
              <a:pathLst>
                <a:path w="319404" h="320039">
                  <a:moveTo>
                    <a:pt x="272261" y="45522"/>
                  </a:moveTo>
                  <a:lnTo>
                    <a:pt x="298213" y="80044"/>
                  </a:lnTo>
                  <a:lnTo>
                    <a:pt x="313784" y="118932"/>
                  </a:lnTo>
                  <a:lnTo>
                    <a:pt x="318974" y="160001"/>
                  </a:lnTo>
                  <a:lnTo>
                    <a:pt x="313784" y="201071"/>
                  </a:lnTo>
                  <a:lnTo>
                    <a:pt x="298213" y="239958"/>
                  </a:lnTo>
                  <a:lnTo>
                    <a:pt x="272261" y="274481"/>
                  </a:lnTo>
                  <a:lnTo>
                    <a:pt x="230867" y="304829"/>
                  </a:lnTo>
                  <a:lnTo>
                    <a:pt x="183899" y="320003"/>
                  </a:lnTo>
                  <a:lnTo>
                    <a:pt x="135074" y="320003"/>
                  </a:lnTo>
                  <a:lnTo>
                    <a:pt x="88107" y="304829"/>
                  </a:lnTo>
                  <a:lnTo>
                    <a:pt x="46712" y="274481"/>
                  </a:lnTo>
                  <a:lnTo>
                    <a:pt x="20761" y="239958"/>
                  </a:lnTo>
                  <a:lnTo>
                    <a:pt x="5190" y="201071"/>
                  </a:lnTo>
                  <a:lnTo>
                    <a:pt x="0" y="160001"/>
                  </a:lnTo>
                  <a:lnTo>
                    <a:pt x="5190" y="118932"/>
                  </a:lnTo>
                  <a:lnTo>
                    <a:pt x="20761" y="80044"/>
                  </a:lnTo>
                  <a:lnTo>
                    <a:pt x="46712" y="45522"/>
                  </a:lnTo>
                  <a:lnTo>
                    <a:pt x="88107" y="15174"/>
                  </a:lnTo>
                  <a:lnTo>
                    <a:pt x="135074" y="0"/>
                  </a:lnTo>
                  <a:lnTo>
                    <a:pt x="183899" y="0"/>
                  </a:lnTo>
                  <a:lnTo>
                    <a:pt x="230867" y="15174"/>
                  </a:lnTo>
                  <a:lnTo>
                    <a:pt x="272261" y="45522"/>
                  </a:lnTo>
                  <a:close/>
                </a:path>
              </a:pathLst>
            </a:custGeom>
            <a:ln w="20941">
              <a:solidFill>
                <a:srgbClr val="B517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47" name="object 47"/>
            <p:cNvSpPr/>
            <p:nvPr/>
          </p:nvSpPr>
          <p:spPr>
            <a:xfrm>
              <a:off x="10208341" y="6007682"/>
              <a:ext cx="319405" cy="320040"/>
            </a:xfrm>
            <a:custGeom>
              <a:avLst/>
              <a:gdLst/>
              <a:ahLst/>
              <a:cxnLst/>
              <a:rect l="l" t="t" r="r" b="b"/>
              <a:pathLst>
                <a:path w="319404" h="320039">
                  <a:moveTo>
                    <a:pt x="272261" y="45522"/>
                  </a:moveTo>
                  <a:lnTo>
                    <a:pt x="298213" y="80044"/>
                  </a:lnTo>
                  <a:lnTo>
                    <a:pt x="313784" y="118932"/>
                  </a:lnTo>
                  <a:lnTo>
                    <a:pt x="318974" y="160001"/>
                  </a:lnTo>
                  <a:lnTo>
                    <a:pt x="313784" y="201071"/>
                  </a:lnTo>
                  <a:lnTo>
                    <a:pt x="298213" y="239958"/>
                  </a:lnTo>
                  <a:lnTo>
                    <a:pt x="272261" y="274481"/>
                  </a:lnTo>
                  <a:lnTo>
                    <a:pt x="230867" y="304829"/>
                  </a:lnTo>
                  <a:lnTo>
                    <a:pt x="183899" y="320003"/>
                  </a:lnTo>
                  <a:lnTo>
                    <a:pt x="135074" y="320003"/>
                  </a:lnTo>
                  <a:lnTo>
                    <a:pt x="88107" y="304829"/>
                  </a:lnTo>
                  <a:lnTo>
                    <a:pt x="46712" y="274481"/>
                  </a:lnTo>
                  <a:lnTo>
                    <a:pt x="20761" y="239958"/>
                  </a:lnTo>
                  <a:lnTo>
                    <a:pt x="5190" y="201071"/>
                  </a:lnTo>
                  <a:lnTo>
                    <a:pt x="0" y="160001"/>
                  </a:lnTo>
                  <a:lnTo>
                    <a:pt x="5190" y="118932"/>
                  </a:lnTo>
                  <a:lnTo>
                    <a:pt x="20761" y="80044"/>
                  </a:lnTo>
                  <a:lnTo>
                    <a:pt x="46712" y="45522"/>
                  </a:lnTo>
                  <a:lnTo>
                    <a:pt x="88107" y="15174"/>
                  </a:lnTo>
                  <a:lnTo>
                    <a:pt x="135074" y="0"/>
                  </a:lnTo>
                  <a:lnTo>
                    <a:pt x="183899" y="0"/>
                  </a:lnTo>
                  <a:lnTo>
                    <a:pt x="230867" y="15174"/>
                  </a:lnTo>
                  <a:lnTo>
                    <a:pt x="272261" y="45522"/>
                  </a:lnTo>
                  <a:close/>
                </a:path>
              </a:pathLst>
            </a:custGeom>
            <a:ln w="20941">
              <a:solidFill>
                <a:srgbClr val="B517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48" name="object 48"/>
            <p:cNvSpPr/>
            <p:nvPr/>
          </p:nvSpPr>
          <p:spPr>
            <a:xfrm>
              <a:off x="10625467" y="6007682"/>
              <a:ext cx="319405" cy="320040"/>
            </a:xfrm>
            <a:custGeom>
              <a:avLst/>
              <a:gdLst/>
              <a:ahLst/>
              <a:cxnLst/>
              <a:rect l="l" t="t" r="r" b="b"/>
              <a:pathLst>
                <a:path w="319404" h="320039">
                  <a:moveTo>
                    <a:pt x="272261" y="45522"/>
                  </a:moveTo>
                  <a:lnTo>
                    <a:pt x="298213" y="80044"/>
                  </a:lnTo>
                  <a:lnTo>
                    <a:pt x="313784" y="118932"/>
                  </a:lnTo>
                  <a:lnTo>
                    <a:pt x="318974" y="160001"/>
                  </a:lnTo>
                  <a:lnTo>
                    <a:pt x="313784" y="201071"/>
                  </a:lnTo>
                  <a:lnTo>
                    <a:pt x="298213" y="239958"/>
                  </a:lnTo>
                  <a:lnTo>
                    <a:pt x="272261" y="274481"/>
                  </a:lnTo>
                  <a:lnTo>
                    <a:pt x="230867" y="304829"/>
                  </a:lnTo>
                  <a:lnTo>
                    <a:pt x="183899" y="320003"/>
                  </a:lnTo>
                  <a:lnTo>
                    <a:pt x="135074" y="320003"/>
                  </a:lnTo>
                  <a:lnTo>
                    <a:pt x="88107" y="304829"/>
                  </a:lnTo>
                  <a:lnTo>
                    <a:pt x="46712" y="274481"/>
                  </a:lnTo>
                  <a:lnTo>
                    <a:pt x="20761" y="239958"/>
                  </a:lnTo>
                  <a:lnTo>
                    <a:pt x="5190" y="201071"/>
                  </a:lnTo>
                  <a:lnTo>
                    <a:pt x="0" y="160001"/>
                  </a:lnTo>
                  <a:lnTo>
                    <a:pt x="5190" y="118932"/>
                  </a:lnTo>
                  <a:lnTo>
                    <a:pt x="20761" y="80044"/>
                  </a:lnTo>
                  <a:lnTo>
                    <a:pt x="46712" y="45522"/>
                  </a:lnTo>
                  <a:lnTo>
                    <a:pt x="88107" y="15174"/>
                  </a:lnTo>
                  <a:lnTo>
                    <a:pt x="135074" y="0"/>
                  </a:lnTo>
                  <a:lnTo>
                    <a:pt x="183899" y="0"/>
                  </a:lnTo>
                  <a:lnTo>
                    <a:pt x="230867" y="15174"/>
                  </a:lnTo>
                  <a:lnTo>
                    <a:pt x="272261" y="45522"/>
                  </a:lnTo>
                  <a:close/>
                </a:path>
              </a:pathLst>
            </a:custGeom>
            <a:ln w="20941">
              <a:solidFill>
                <a:srgbClr val="597DBE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49" name="object 49"/>
            <p:cNvSpPr/>
            <p:nvPr/>
          </p:nvSpPr>
          <p:spPr>
            <a:xfrm>
              <a:off x="11022502" y="6007682"/>
              <a:ext cx="319405" cy="320040"/>
            </a:xfrm>
            <a:custGeom>
              <a:avLst/>
              <a:gdLst/>
              <a:ahLst/>
              <a:cxnLst/>
              <a:rect l="l" t="t" r="r" b="b"/>
              <a:pathLst>
                <a:path w="319404" h="320039">
                  <a:moveTo>
                    <a:pt x="272261" y="45522"/>
                  </a:moveTo>
                  <a:lnTo>
                    <a:pt x="298213" y="80044"/>
                  </a:lnTo>
                  <a:lnTo>
                    <a:pt x="313784" y="118932"/>
                  </a:lnTo>
                  <a:lnTo>
                    <a:pt x="318974" y="160001"/>
                  </a:lnTo>
                  <a:lnTo>
                    <a:pt x="313784" y="201071"/>
                  </a:lnTo>
                  <a:lnTo>
                    <a:pt x="298213" y="239958"/>
                  </a:lnTo>
                  <a:lnTo>
                    <a:pt x="272261" y="274481"/>
                  </a:lnTo>
                  <a:lnTo>
                    <a:pt x="230867" y="304829"/>
                  </a:lnTo>
                  <a:lnTo>
                    <a:pt x="183899" y="320003"/>
                  </a:lnTo>
                  <a:lnTo>
                    <a:pt x="135074" y="320003"/>
                  </a:lnTo>
                  <a:lnTo>
                    <a:pt x="88107" y="304829"/>
                  </a:lnTo>
                  <a:lnTo>
                    <a:pt x="46712" y="274481"/>
                  </a:lnTo>
                  <a:lnTo>
                    <a:pt x="20761" y="239958"/>
                  </a:lnTo>
                  <a:lnTo>
                    <a:pt x="5190" y="201071"/>
                  </a:lnTo>
                  <a:lnTo>
                    <a:pt x="0" y="160001"/>
                  </a:lnTo>
                  <a:lnTo>
                    <a:pt x="5190" y="118932"/>
                  </a:lnTo>
                  <a:lnTo>
                    <a:pt x="20761" y="80044"/>
                  </a:lnTo>
                  <a:lnTo>
                    <a:pt x="46712" y="45522"/>
                  </a:lnTo>
                  <a:lnTo>
                    <a:pt x="88107" y="15174"/>
                  </a:lnTo>
                  <a:lnTo>
                    <a:pt x="135074" y="0"/>
                  </a:lnTo>
                  <a:lnTo>
                    <a:pt x="183899" y="0"/>
                  </a:lnTo>
                  <a:lnTo>
                    <a:pt x="230867" y="15174"/>
                  </a:lnTo>
                  <a:lnTo>
                    <a:pt x="272261" y="45522"/>
                  </a:lnTo>
                  <a:close/>
                </a:path>
              </a:pathLst>
            </a:custGeom>
            <a:ln w="20941">
              <a:solidFill>
                <a:srgbClr val="597DBE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50" name="object 50"/>
            <p:cNvSpPr/>
            <p:nvPr/>
          </p:nvSpPr>
          <p:spPr>
            <a:xfrm>
              <a:off x="12526540" y="5887993"/>
              <a:ext cx="1751330" cy="547370"/>
            </a:xfrm>
            <a:custGeom>
              <a:avLst/>
              <a:gdLst/>
              <a:ahLst/>
              <a:cxnLst/>
              <a:rect l="l" t="t" r="r" b="b"/>
              <a:pathLst>
                <a:path w="1751330" h="547370">
                  <a:moveTo>
                    <a:pt x="256022" y="0"/>
                  </a:moveTo>
                  <a:lnTo>
                    <a:pt x="1495246" y="0"/>
                  </a:lnTo>
                  <a:lnTo>
                    <a:pt x="1546193" y="196"/>
                  </a:lnTo>
                  <a:lnTo>
                    <a:pt x="1587280" y="1568"/>
                  </a:lnTo>
                  <a:lnTo>
                    <a:pt x="1645505" y="12546"/>
                  </a:lnTo>
                  <a:lnTo>
                    <a:pt x="1702447" y="48821"/>
                  </a:lnTo>
                  <a:lnTo>
                    <a:pt x="1738722" y="105763"/>
                  </a:lnTo>
                  <a:lnTo>
                    <a:pt x="1749700" y="163988"/>
                  </a:lnTo>
                  <a:lnTo>
                    <a:pt x="1751073" y="205075"/>
                  </a:lnTo>
                  <a:lnTo>
                    <a:pt x="1751269" y="256022"/>
                  </a:lnTo>
                  <a:lnTo>
                    <a:pt x="1751269" y="291082"/>
                  </a:lnTo>
                  <a:lnTo>
                    <a:pt x="1751073" y="342030"/>
                  </a:lnTo>
                  <a:lnTo>
                    <a:pt x="1749700" y="383116"/>
                  </a:lnTo>
                  <a:lnTo>
                    <a:pt x="1738722" y="441342"/>
                  </a:lnTo>
                  <a:lnTo>
                    <a:pt x="1702447" y="498283"/>
                  </a:lnTo>
                  <a:lnTo>
                    <a:pt x="1645505" y="534559"/>
                  </a:lnTo>
                  <a:lnTo>
                    <a:pt x="1587280" y="545537"/>
                  </a:lnTo>
                  <a:lnTo>
                    <a:pt x="1546193" y="546909"/>
                  </a:lnTo>
                  <a:lnTo>
                    <a:pt x="1495246" y="547105"/>
                  </a:lnTo>
                  <a:lnTo>
                    <a:pt x="256022" y="547105"/>
                  </a:lnTo>
                  <a:lnTo>
                    <a:pt x="205075" y="546909"/>
                  </a:lnTo>
                  <a:lnTo>
                    <a:pt x="163988" y="545537"/>
                  </a:lnTo>
                  <a:lnTo>
                    <a:pt x="105763" y="534559"/>
                  </a:lnTo>
                  <a:lnTo>
                    <a:pt x="48821" y="498283"/>
                  </a:lnTo>
                  <a:lnTo>
                    <a:pt x="12546" y="441342"/>
                  </a:lnTo>
                  <a:lnTo>
                    <a:pt x="1568" y="383116"/>
                  </a:lnTo>
                  <a:lnTo>
                    <a:pt x="196" y="342030"/>
                  </a:lnTo>
                  <a:lnTo>
                    <a:pt x="0" y="291082"/>
                  </a:lnTo>
                  <a:lnTo>
                    <a:pt x="0" y="256022"/>
                  </a:lnTo>
                  <a:lnTo>
                    <a:pt x="196" y="205075"/>
                  </a:lnTo>
                  <a:lnTo>
                    <a:pt x="1568" y="163988"/>
                  </a:lnTo>
                  <a:lnTo>
                    <a:pt x="12546" y="105763"/>
                  </a:lnTo>
                  <a:lnTo>
                    <a:pt x="48821" y="48821"/>
                  </a:lnTo>
                  <a:lnTo>
                    <a:pt x="105763" y="12546"/>
                  </a:lnTo>
                  <a:lnTo>
                    <a:pt x="163988" y="1568"/>
                  </a:lnTo>
                  <a:lnTo>
                    <a:pt x="205075" y="196"/>
                  </a:lnTo>
                  <a:lnTo>
                    <a:pt x="256022" y="0"/>
                  </a:lnTo>
                  <a:close/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51" name="object 51"/>
            <p:cNvSpPr/>
            <p:nvPr/>
          </p:nvSpPr>
          <p:spPr>
            <a:xfrm>
              <a:off x="12638190" y="6001544"/>
              <a:ext cx="319405" cy="320040"/>
            </a:xfrm>
            <a:custGeom>
              <a:avLst/>
              <a:gdLst/>
              <a:ahLst/>
              <a:cxnLst/>
              <a:rect l="l" t="t" r="r" b="b"/>
              <a:pathLst>
                <a:path w="319404" h="320039">
                  <a:moveTo>
                    <a:pt x="272261" y="45522"/>
                  </a:moveTo>
                  <a:lnTo>
                    <a:pt x="298213" y="80044"/>
                  </a:lnTo>
                  <a:lnTo>
                    <a:pt x="313784" y="118932"/>
                  </a:lnTo>
                  <a:lnTo>
                    <a:pt x="318974" y="160001"/>
                  </a:lnTo>
                  <a:lnTo>
                    <a:pt x="313784" y="201071"/>
                  </a:lnTo>
                  <a:lnTo>
                    <a:pt x="298213" y="239958"/>
                  </a:lnTo>
                  <a:lnTo>
                    <a:pt x="272261" y="274481"/>
                  </a:lnTo>
                  <a:lnTo>
                    <a:pt x="230867" y="304829"/>
                  </a:lnTo>
                  <a:lnTo>
                    <a:pt x="183899" y="320003"/>
                  </a:lnTo>
                  <a:lnTo>
                    <a:pt x="135074" y="320003"/>
                  </a:lnTo>
                  <a:lnTo>
                    <a:pt x="88107" y="304829"/>
                  </a:lnTo>
                  <a:lnTo>
                    <a:pt x="46712" y="274481"/>
                  </a:lnTo>
                  <a:lnTo>
                    <a:pt x="20761" y="239958"/>
                  </a:lnTo>
                  <a:lnTo>
                    <a:pt x="5190" y="201071"/>
                  </a:lnTo>
                  <a:lnTo>
                    <a:pt x="0" y="160001"/>
                  </a:lnTo>
                  <a:lnTo>
                    <a:pt x="5190" y="118932"/>
                  </a:lnTo>
                  <a:lnTo>
                    <a:pt x="20761" y="80044"/>
                  </a:lnTo>
                  <a:lnTo>
                    <a:pt x="46712" y="45522"/>
                  </a:lnTo>
                  <a:lnTo>
                    <a:pt x="88107" y="15174"/>
                  </a:lnTo>
                  <a:lnTo>
                    <a:pt x="135074" y="0"/>
                  </a:lnTo>
                  <a:lnTo>
                    <a:pt x="183899" y="0"/>
                  </a:lnTo>
                  <a:lnTo>
                    <a:pt x="230867" y="15174"/>
                  </a:lnTo>
                  <a:lnTo>
                    <a:pt x="272261" y="45522"/>
                  </a:lnTo>
                  <a:close/>
                </a:path>
              </a:pathLst>
            </a:custGeom>
            <a:ln w="20941">
              <a:solidFill>
                <a:srgbClr val="B517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52" name="object 52"/>
            <p:cNvSpPr/>
            <p:nvPr/>
          </p:nvSpPr>
          <p:spPr>
            <a:xfrm>
              <a:off x="13035226" y="6001544"/>
              <a:ext cx="319405" cy="320040"/>
            </a:xfrm>
            <a:custGeom>
              <a:avLst/>
              <a:gdLst/>
              <a:ahLst/>
              <a:cxnLst/>
              <a:rect l="l" t="t" r="r" b="b"/>
              <a:pathLst>
                <a:path w="319405" h="320039">
                  <a:moveTo>
                    <a:pt x="272261" y="45522"/>
                  </a:moveTo>
                  <a:lnTo>
                    <a:pt x="298213" y="80044"/>
                  </a:lnTo>
                  <a:lnTo>
                    <a:pt x="313784" y="118932"/>
                  </a:lnTo>
                  <a:lnTo>
                    <a:pt x="318974" y="160001"/>
                  </a:lnTo>
                  <a:lnTo>
                    <a:pt x="313784" y="201071"/>
                  </a:lnTo>
                  <a:lnTo>
                    <a:pt x="298213" y="239958"/>
                  </a:lnTo>
                  <a:lnTo>
                    <a:pt x="272261" y="274481"/>
                  </a:lnTo>
                  <a:lnTo>
                    <a:pt x="230867" y="304829"/>
                  </a:lnTo>
                  <a:lnTo>
                    <a:pt x="183899" y="320003"/>
                  </a:lnTo>
                  <a:lnTo>
                    <a:pt x="135074" y="320003"/>
                  </a:lnTo>
                  <a:lnTo>
                    <a:pt x="88107" y="304829"/>
                  </a:lnTo>
                  <a:lnTo>
                    <a:pt x="46712" y="274481"/>
                  </a:lnTo>
                  <a:lnTo>
                    <a:pt x="20761" y="239958"/>
                  </a:lnTo>
                  <a:lnTo>
                    <a:pt x="5190" y="201071"/>
                  </a:lnTo>
                  <a:lnTo>
                    <a:pt x="0" y="160001"/>
                  </a:lnTo>
                  <a:lnTo>
                    <a:pt x="5190" y="118932"/>
                  </a:lnTo>
                  <a:lnTo>
                    <a:pt x="20761" y="80044"/>
                  </a:lnTo>
                  <a:lnTo>
                    <a:pt x="46712" y="45522"/>
                  </a:lnTo>
                  <a:lnTo>
                    <a:pt x="88107" y="15174"/>
                  </a:lnTo>
                  <a:lnTo>
                    <a:pt x="135074" y="0"/>
                  </a:lnTo>
                  <a:lnTo>
                    <a:pt x="183899" y="0"/>
                  </a:lnTo>
                  <a:lnTo>
                    <a:pt x="230867" y="15174"/>
                  </a:lnTo>
                  <a:lnTo>
                    <a:pt x="272261" y="45522"/>
                  </a:lnTo>
                  <a:close/>
                </a:path>
              </a:pathLst>
            </a:custGeom>
            <a:ln w="20941">
              <a:solidFill>
                <a:srgbClr val="B517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53" name="object 53"/>
            <p:cNvSpPr/>
            <p:nvPr/>
          </p:nvSpPr>
          <p:spPr>
            <a:xfrm>
              <a:off x="13452355" y="6001544"/>
              <a:ext cx="319405" cy="320040"/>
            </a:xfrm>
            <a:custGeom>
              <a:avLst/>
              <a:gdLst/>
              <a:ahLst/>
              <a:cxnLst/>
              <a:rect l="l" t="t" r="r" b="b"/>
              <a:pathLst>
                <a:path w="319405" h="320039">
                  <a:moveTo>
                    <a:pt x="272261" y="45522"/>
                  </a:moveTo>
                  <a:lnTo>
                    <a:pt x="298213" y="80044"/>
                  </a:lnTo>
                  <a:lnTo>
                    <a:pt x="313784" y="118932"/>
                  </a:lnTo>
                  <a:lnTo>
                    <a:pt x="318974" y="160001"/>
                  </a:lnTo>
                  <a:lnTo>
                    <a:pt x="313784" y="201071"/>
                  </a:lnTo>
                  <a:lnTo>
                    <a:pt x="298213" y="239958"/>
                  </a:lnTo>
                  <a:lnTo>
                    <a:pt x="272261" y="274481"/>
                  </a:lnTo>
                  <a:lnTo>
                    <a:pt x="230867" y="304829"/>
                  </a:lnTo>
                  <a:lnTo>
                    <a:pt x="183899" y="320003"/>
                  </a:lnTo>
                  <a:lnTo>
                    <a:pt x="135074" y="320003"/>
                  </a:lnTo>
                  <a:lnTo>
                    <a:pt x="88107" y="304829"/>
                  </a:lnTo>
                  <a:lnTo>
                    <a:pt x="46712" y="274481"/>
                  </a:lnTo>
                  <a:lnTo>
                    <a:pt x="20761" y="239958"/>
                  </a:lnTo>
                  <a:lnTo>
                    <a:pt x="5190" y="201071"/>
                  </a:lnTo>
                  <a:lnTo>
                    <a:pt x="0" y="160001"/>
                  </a:lnTo>
                  <a:lnTo>
                    <a:pt x="5190" y="118932"/>
                  </a:lnTo>
                  <a:lnTo>
                    <a:pt x="20761" y="80044"/>
                  </a:lnTo>
                  <a:lnTo>
                    <a:pt x="46712" y="45522"/>
                  </a:lnTo>
                  <a:lnTo>
                    <a:pt x="88107" y="15174"/>
                  </a:lnTo>
                  <a:lnTo>
                    <a:pt x="135074" y="0"/>
                  </a:lnTo>
                  <a:lnTo>
                    <a:pt x="183899" y="0"/>
                  </a:lnTo>
                  <a:lnTo>
                    <a:pt x="230867" y="15174"/>
                  </a:lnTo>
                  <a:lnTo>
                    <a:pt x="272261" y="45522"/>
                  </a:lnTo>
                  <a:close/>
                </a:path>
              </a:pathLst>
            </a:custGeom>
            <a:ln w="20941">
              <a:solidFill>
                <a:srgbClr val="597DBE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54" name="object 54"/>
            <p:cNvSpPr/>
            <p:nvPr/>
          </p:nvSpPr>
          <p:spPr>
            <a:xfrm>
              <a:off x="13849389" y="6001544"/>
              <a:ext cx="319405" cy="320040"/>
            </a:xfrm>
            <a:custGeom>
              <a:avLst/>
              <a:gdLst/>
              <a:ahLst/>
              <a:cxnLst/>
              <a:rect l="l" t="t" r="r" b="b"/>
              <a:pathLst>
                <a:path w="319405" h="320039">
                  <a:moveTo>
                    <a:pt x="272261" y="45522"/>
                  </a:moveTo>
                  <a:lnTo>
                    <a:pt x="298213" y="80044"/>
                  </a:lnTo>
                  <a:lnTo>
                    <a:pt x="313784" y="118932"/>
                  </a:lnTo>
                  <a:lnTo>
                    <a:pt x="318974" y="160001"/>
                  </a:lnTo>
                  <a:lnTo>
                    <a:pt x="313784" y="201071"/>
                  </a:lnTo>
                  <a:lnTo>
                    <a:pt x="298213" y="239958"/>
                  </a:lnTo>
                  <a:lnTo>
                    <a:pt x="272261" y="274481"/>
                  </a:lnTo>
                  <a:lnTo>
                    <a:pt x="230867" y="304829"/>
                  </a:lnTo>
                  <a:lnTo>
                    <a:pt x="183899" y="320003"/>
                  </a:lnTo>
                  <a:lnTo>
                    <a:pt x="135074" y="320003"/>
                  </a:lnTo>
                  <a:lnTo>
                    <a:pt x="88107" y="304829"/>
                  </a:lnTo>
                  <a:lnTo>
                    <a:pt x="46712" y="274481"/>
                  </a:lnTo>
                  <a:lnTo>
                    <a:pt x="20761" y="239958"/>
                  </a:lnTo>
                  <a:lnTo>
                    <a:pt x="5190" y="201071"/>
                  </a:lnTo>
                  <a:lnTo>
                    <a:pt x="0" y="160001"/>
                  </a:lnTo>
                  <a:lnTo>
                    <a:pt x="5190" y="118932"/>
                  </a:lnTo>
                  <a:lnTo>
                    <a:pt x="20761" y="80044"/>
                  </a:lnTo>
                  <a:lnTo>
                    <a:pt x="46712" y="45522"/>
                  </a:lnTo>
                  <a:lnTo>
                    <a:pt x="88107" y="15174"/>
                  </a:lnTo>
                  <a:lnTo>
                    <a:pt x="135074" y="0"/>
                  </a:lnTo>
                  <a:lnTo>
                    <a:pt x="183899" y="0"/>
                  </a:lnTo>
                  <a:lnTo>
                    <a:pt x="230867" y="15174"/>
                  </a:lnTo>
                  <a:lnTo>
                    <a:pt x="272261" y="45522"/>
                  </a:lnTo>
                  <a:close/>
                </a:path>
              </a:pathLst>
            </a:custGeom>
            <a:ln w="20941">
              <a:solidFill>
                <a:srgbClr val="597DBE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55" name="object 55"/>
            <p:cNvSpPr/>
            <p:nvPr/>
          </p:nvSpPr>
          <p:spPr>
            <a:xfrm>
              <a:off x="15248876" y="5908505"/>
              <a:ext cx="1751330" cy="547370"/>
            </a:xfrm>
            <a:custGeom>
              <a:avLst/>
              <a:gdLst/>
              <a:ahLst/>
              <a:cxnLst/>
              <a:rect l="l" t="t" r="r" b="b"/>
              <a:pathLst>
                <a:path w="1751330" h="547370">
                  <a:moveTo>
                    <a:pt x="256022" y="0"/>
                  </a:moveTo>
                  <a:lnTo>
                    <a:pt x="1495246" y="0"/>
                  </a:lnTo>
                  <a:lnTo>
                    <a:pt x="1546193" y="196"/>
                  </a:lnTo>
                  <a:lnTo>
                    <a:pt x="1587280" y="1568"/>
                  </a:lnTo>
                  <a:lnTo>
                    <a:pt x="1645505" y="12546"/>
                  </a:lnTo>
                  <a:lnTo>
                    <a:pt x="1702447" y="48821"/>
                  </a:lnTo>
                  <a:lnTo>
                    <a:pt x="1738722" y="105763"/>
                  </a:lnTo>
                  <a:lnTo>
                    <a:pt x="1749700" y="163988"/>
                  </a:lnTo>
                  <a:lnTo>
                    <a:pt x="1751073" y="205075"/>
                  </a:lnTo>
                  <a:lnTo>
                    <a:pt x="1751269" y="256022"/>
                  </a:lnTo>
                  <a:lnTo>
                    <a:pt x="1751269" y="291082"/>
                  </a:lnTo>
                  <a:lnTo>
                    <a:pt x="1751073" y="342030"/>
                  </a:lnTo>
                  <a:lnTo>
                    <a:pt x="1749700" y="383116"/>
                  </a:lnTo>
                  <a:lnTo>
                    <a:pt x="1738722" y="441342"/>
                  </a:lnTo>
                  <a:lnTo>
                    <a:pt x="1702447" y="498283"/>
                  </a:lnTo>
                  <a:lnTo>
                    <a:pt x="1645505" y="534559"/>
                  </a:lnTo>
                  <a:lnTo>
                    <a:pt x="1587280" y="545537"/>
                  </a:lnTo>
                  <a:lnTo>
                    <a:pt x="1546193" y="546909"/>
                  </a:lnTo>
                  <a:lnTo>
                    <a:pt x="1495246" y="547105"/>
                  </a:lnTo>
                  <a:lnTo>
                    <a:pt x="256022" y="547105"/>
                  </a:lnTo>
                  <a:lnTo>
                    <a:pt x="205075" y="546909"/>
                  </a:lnTo>
                  <a:lnTo>
                    <a:pt x="163988" y="545537"/>
                  </a:lnTo>
                  <a:lnTo>
                    <a:pt x="105763" y="534559"/>
                  </a:lnTo>
                  <a:lnTo>
                    <a:pt x="48821" y="498283"/>
                  </a:lnTo>
                  <a:lnTo>
                    <a:pt x="12546" y="441342"/>
                  </a:lnTo>
                  <a:lnTo>
                    <a:pt x="1568" y="383116"/>
                  </a:lnTo>
                  <a:lnTo>
                    <a:pt x="196" y="342030"/>
                  </a:lnTo>
                  <a:lnTo>
                    <a:pt x="0" y="291082"/>
                  </a:lnTo>
                  <a:lnTo>
                    <a:pt x="0" y="256022"/>
                  </a:lnTo>
                  <a:lnTo>
                    <a:pt x="196" y="205075"/>
                  </a:lnTo>
                  <a:lnTo>
                    <a:pt x="1568" y="163988"/>
                  </a:lnTo>
                  <a:lnTo>
                    <a:pt x="12546" y="105763"/>
                  </a:lnTo>
                  <a:lnTo>
                    <a:pt x="48821" y="48821"/>
                  </a:lnTo>
                  <a:lnTo>
                    <a:pt x="105763" y="12546"/>
                  </a:lnTo>
                  <a:lnTo>
                    <a:pt x="163988" y="1568"/>
                  </a:lnTo>
                  <a:lnTo>
                    <a:pt x="205075" y="196"/>
                  </a:lnTo>
                  <a:lnTo>
                    <a:pt x="256022" y="0"/>
                  </a:lnTo>
                  <a:close/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56" name="object 56"/>
            <p:cNvSpPr/>
            <p:nvPr/>
          </p:nvSpPr>
          <p:spPr>
            <a:xfrm>
              <a:off x="15360527" y="6022056"/>
              <a:ext cx="319405" cy="320040"/>
            </a:xfrm>
            <a:custGeom>
              <a:avLst/>
              <a:gdLst/>
              <a:ahLst/>
              <a:cxnLst/>
              <a:rect l="l" t="t" r="r" b="b"/>
              <a:pathLst>
                <a:path w="319405" h="320039">
                  <a:moveTo>
                    <a:pt x="272261" y="45522"/>
                  </a:moveTo>
                  <a:lnTo>
                    <a:pt x="298213" y="80044"/>
                  </a:lnTo>
                  <a:lnTo>
                    <a:pt x="313784" y="118932"/>
                  </a:lnTo>
                  <a:lnTo>
                    <a:pt x="318974" y="160001"/>
                  </a:lnTo>
                  <a:lnTo>
                    <a:pt x="313784" y="201071"/>
                  </a:lnTo>
                  <a:lnTo>
                    <a:pt x="298213" y="239958"/>
                  </a:lnTo>
                  <a:lnTo>
                    <a:pt x="272261" y="274481"/>
                  </a:lnTo>
                  <a:lnTo>
                    <a:pt x="230867" y="304829"/>
                  </a:lnTo>
                  <a:lnTo>
                    <a:pt x="183899" y="320003"/>
                  </a:lnTo>
                  <a:lnTo>
                    <a:pt x="135074" y="320003"/>
                  </a:lnTo>
                  <a:lnTo>
                    <a:pt x="88107" y="304829"/>
                  </a:lnTo>
                  <a:lnTo>
                    <a:pt x="46712" y="274481"/>
                  </a:lnTo>
                  <a:lnTo>
                    <a:pt x="20761" y="239958"/>
                  </a:lnTo>
                  <a:lnTo>
                    <a:pt x="5190" y="201071"/>
                  </a:lnTo>
                  <a:lnTo>
                    <a:pt x="0" y="160001"/>
                  </a:lnTo>
                  <a:lnTo>
                    <a:pt x="5190" y="118932"/>
                  </a:lnTo>
                  <a:lnTo>
                    <a:pt x="20761" y="80044"/>
                  </a:lnTo>
                  <a:lnTo>
                    <a:pt x="46712" y="45522"/>
                  </a:lnTo>
                  <a:lnTo>
                    <a:pt x="88107" y="15174"/>
                  </a:lnTo>
                  <a:lnTo>
                    <a:pt x="135074" y="0"/>
                  </a:lnTo>
                  <a:lnTo>
                    <a:pt x="183899" y="0"/>
                  </a:lnTo>
                  <a:lnTo>
                    <a:pt x="230867" y="15174"/>
                  </a:lnTo>
                  <a:lnTo>
                    <a:pt x="272261" y="45522"/>
                  </a:lnTo>
                  <a:close/>
                </a:path>
              </a:pathLst>
            </a:custGeom>
            <a:ln w="20941">
              <a:solidFill>
                <a:srgbClr val="B517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57" name="object 57"/>
            <p:cNvSpPr/>
            <p:nvPr/>
          </p:nvSpPr>
          <p:spPr>
            <a:xfrm>
              <a:off x="15757562" y="6022056"/>
              <a:ext cx="319405" cy="320040"/>
            </a:xfrm>
            <a:custGeom>
              <a:avLst/>
              <a:gdLst/>
              <a:ahLst/>
              <a:cxnLst/>
              <a:rect l="l" t="t" r="r" b="b"/>
              <a:pathLst>
                <a:path w="319405" h="320039">
                  <a:moveTo>
                    <a:pt x="272261" y="45522"/>
                  </a:moveTo>
                  <a:lnTo>
                    <a:pt x="298213" y="80044"/>
                  </a:lnTo>
                  <a:lnTo>
                    <a:pt x="313784" y="118932"/>
                  </a:lnTo>
                  <a:lnTo>
                    <a:pt x="318974" y="160001"/>
                  </a:lnTo>
                  <a:lnTo>
                    <a:pt x="313784" y="201071"/>
                  </a:lnTo>
                  <a:lnTo>
                    <a:pt x="298213" y="239958"/>
                  </a:lnTo>
                  <a:lnTo>
                    <a:pt x="272261" y="274481"/>
                  </a:lnTo>
                  <a:lnTo>
                    <a:pt x="230867" y="304829"/>
                  </a:lnTo>
                  <a:lnTo>
                    <a:pt x="183899" y="320003"/>
                  </a:lnTo>
                  <a:lnTo>
                    <a:pt x="135074" y="320003"/>
                  </a:lnTo>
                  <a:lnTo>
                    <a:pt x="88107" y="304829"/>
                  </a:lnTo>
                  <a:lnTo>
                    <a:pt x="46712" y="274481"/>
                  </a:lnTo>
                  <a:lnTo>
                    <a:pt x="20761" y="239958"/>
                  </a:lnTo>
                  <a:lnTo>
                    <a:pt x="5190" y="201071"/>
                  </a:lnTo>
                  <a:lnTo>
                    <a:pt x="0" y="160001"/>
                  </a:lnTo>
                  <a:lnTo>
                    <a:pt x="5190" y="118932"/>
                  </a:lnTo>
                  <a:lnTo>
                    <a:pt x="20761" y="80044"/>
                  </a:lnTo>
                  <a:lnTo>
                    <a:pt x="46712" y="45522"/>
                  </a:lnTo>
                  <a:lnTo>
                    <a:pt x="88107" y="15174"/>
                  </a:lnTo>
                  <a:lnTo>
                    <a:pt x="135074" y="0"/>
                  </a:lnTo>
                  <a:lnTo>
                    <a:pt x="183899" y="0"/>
                  </a:lnTo>
                  <a:lnTo>
                    <a:pt x="230867" y="15174"/>
                  </a:lnTo>
                  <a:lnTo>
                    <a:pt x="272261" y="45522"/>
                  </a:lnTo>
                  <a:close/>
                </a:path>
              </a:pathLst>
            </a:custGeom>
            <a:ln w="20941">
              <a:solidFill>
                <a:srgbClr val="B517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58" name="object 58"/>
            <p:cNvSpPr/>
            <p:nvPr/>
          </p:nvSpPr>
          <p:spPr>
            <a:xfrm>
              <a:off x="16174690" y="6022056"/>
              <a:ext cx="319405" cy="320040"/>
            </a:xfrm>
            <a:custGeom>
              <a:avLst/>
              <a:gdLst/>
              <a:ahLst/>
              <a:cxnLst/>
              <a:rect l="l" t="t" r="r" b="b"/>
              <a:pathLst>
                <a:path w="319405" h="320039">
                  <a:moveTo>
                    <a:pt x="272261" y="45522"/>
                  </a:moveTo>
                  <a:lnTo>
                    <a:pt x="298213" y="80044"/>
                  </a:lnTo>
                  <a:lnTo>
                    <a:pt x="313784" y="118932"/>
                  </a:lnTo>
                  <a:lnTo>
                    <a:pt x="318974" y="160001"/>
                  </a:lnTo>
                  <a:lnTo>
                    <a:pt x="313784" y="201071"/>
                  </a:lnTo>
                  <a:lnTo>
                    <a:pt x="298213" y="239958"/>
                  </a:lnTo>
                  <a:lnTo>
                    <a:pt x="272261" y="274481"/>
                  </a:lnTo>
                  <a:lnTo>
                    <a:pt x="230867" y="304829"/>
                  </a:lnTo>
                  <a:lnTo>
                    <a:pt x="183899" y="320003"/>
                  </a:lnTo>
                  <a:lnTo>
                    <a:pt x="135074" y="320003"/>
                  </a:lnTo>
                  <a:lnTo>
                    <a:pt x="88107" y="304829"/>
                  </a:lnTo>
                  <a:lnTo>
                    <a:pt x="46712" y="274481"/>
                  </a:lnTo>
                  <a:lnTo>
                    <a:pt x="20761" y="239958"/>
                  </a:lnTo>
                  <a:lnTo>
                    <a:pt x="5190" y="201071"/>
                  </a:lnTo>
                  <a:lnTo>
                    <a:pt x="0" y="160001"/>
                  </a:lnTo>
                  <a:lnTo>
                    <a:pt x="5190" y="118932"/>
                  </a:lnTo>
                  <a:lnTo>
                    <a:pt x="20761" y="80044"/>
                  </a:lnTo>
                  <a:lnTo>
                    <a:pt x="46712" y="45522"/>
                  </a:lnTo>
                  <a:lnTo>
                    <a:pt x="88107" y="15174"/>
                  </a:lnTo>
                  <a:lnTo>
                    <a:pt x="135074" y="0"/>
                  </a:lnTo>
                  <a:lnTo>
                    <a:pt x="183899" y="0"/>
                  </a:lnTo>
                  <a:lnTo>
                    <a:pt x="230867" y="15174"/>
                  </a:lnTo>
                  <a:lnTo>
                    <a:pt x="272261" y="45522"/>
                  </a:lnTo>
                  <a:close/>
                </a:path>
              </a:pathLst>
            </a:custGeom>
            <a:ln w="20941">
              <a:solidFill>
                <a:srgbClr val="597DBE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59" name="object 59"/>
            <p:cNvSpPr/>
            <p:nvPr/>
          </p:nvSpPr>
          <p:spPr>
            <a:xfrm>
              <a:off x="16571726" y="6022056"/>
              <a:ext cx="319405" cy="320040"/>
            </a:xfrm>
            <a:custGeom>
              <a:avLst/>
              <a:gdLst/>
              <a:ahLst/>
              <a:cxnLst/>
              <a:rect l="l" t="t" r="r" b="b"/>
              <a:pathLst>
                <a:path w="319405" h="320039">
                  <a:moveTo>
                    <a:pt x="272261" y="45522"/>
                  </a:moveTo>
                  <a:lnTo>
                    <a:pt x="298213" y="80044"/>
                  </a:lnTo>
                  <a:lnTo>
                    <a:pt x="313784" y="118932"/>
                  </a:lnTo>
                  <a:lnTo>
                    <a:pt x="318974" y="160001"/>
                  </a:lnTo>
                  <a:lnTo>
                    <a:pt x="313784" y="201071"/>
                  </a:lnTo>
                  <a:lnTo>
                    <a:pt x="298213" y="239958"/>
                  </a:lnTo>
                  <a:lnTo>
                    <a:pt x="272261" y="274481"/>
                  </a:lnTo>
                  <a:lnTo>
                    <a:pt x="230867" y="304829"/>
                  </a:lnTo>
                  <a:lnTo>
                    <a:pt x="183899" y="320003"/>
                  </a:lnTo>
                  <a:lnTo>
                    <a:pt x="135074" y="320003"/>
                  </a:lnTo>
                  <a:lnTo>
                    <a:pt x="88107" y="304829"/>
                  </a:lnTo>
                  <a:lnTo>
                    <a:pt x="46712" y="274481"/>
                  </a:lnTo>
                  <a:lnTo>
                    <a:pt x="20761" y="239958"/>
                  </a:lnTo>
                  <a:lnTo>
                    <a:pt x="5190" y="201071"/>
                  </a:lnTo>
                  <a:lnTo>
                    <a:pt x="0" y="160001"/>
                  </a:lnTo>
                  <a:lnTo>
                    <a:pt x="5190" y="118932"/>
                  </a:lnTo>
                  <a:lnTo>
                    <a:pt x="20761" y="80044"/>
                  </a:lnTo>
                  <a:lnTo>
                    <a:pt x="46712" y="45522"/>
                  </a:lnTo>
                  <a:lnTo>
                    <a:pt x="88107" y="15174"/>
                  </a:lnTo>
                  <a:lnTo>
                    <a:pt x="135074" y="0"/>
                  </a:lnTo>
                  <a:lnTo>
                    <a:pt x="183899" y="0"/>
                  </a:lnTo>
                  <a:lnTo>
                    <a:pt x="230867" y="15174"/>
                  </a:lnTo>
                  <a:lnTo>
                    <a:pt x="272261" y="45522"/>
                  </a:lnTo>
                  <a:close/>
                </a:path>
              </a:pathLst>
            </a:custGeom>
            <a:ln w="20941">
              <a:solidFill>
                <a:srgbClr val="597DBE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</p:grpSp>
      <p:sp>
        <p:nvSpPr>
          <p:cNvPr id="60" name="object 60"/>
          <p:cNvSpPr txBox="1"/>
          <p:nvPr/>
        </p:nvSpPr>
        <p:spPr>
          <a:xfrm>
            <a:off x="6125696" y="6402277"/>
            <a:ext cx="833081" cy="376727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>
              <a:spcBef>
                <a:spcPts val="64"/>
              </a:spcBef>
            </a:pPr>
            <a:r>
              <a:rPr sz="2395" dirty="0">
                <a:latin typeface="Comic Sans MS" panose="030F0702030302020204" pitchFamily="66" charset="0"/>
                <a:cs typeface="Arial"/>
              </a:rPr>
              <a:t>back</a:t>
            </a:r>
          </a:p>
        </p:txBody>
      </p:sp>
      <p:sp>
        <p:nvSpPr>
          <p:cNvPr id="61" name="object 61"/>
          <p:cNvSpPr txBox="1"/>
          <p:nvPr/>
        </p:nvSpPr>
        <p:spPr>
          <a:xfrm>
            <a:off x="7958223" y="6402277"/>
            <a:ext cx="700318" cy="376727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>
              <a:spcBef>
                <a:spcPts val="64"/>
              </a:spcBef>
            </a:pPr>
            <a:r>
              <a:rPr sz="2395" spc="-30" dirty="0">
                <a:latin typeface="Comic Sans MS" panose="030F0702030302020204" pitchFamily="66" charset="0"/>
                <a:cs typeface="Arial"/>
              </a:rPr>
              <a:t>the</a:t>
            </a:r>
            <a:endParaRPr sz="2395" dirty="0">
              <a:latin typeface="Comic Sans MS" panose="030F0702030302020204" pitchFamily="66" charset="0"/>
              <a:cs typeface="Arial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9598777" y="6402277"/>
            <a:ext cx="483562" cy="376727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>
              <a:spcBef>
                <a:spcPts val="64"/>
              </a:spcBef>
            </a:pPr>
            <a:r>
              <a:rPr sz="2395" spc="-58" dirty="0">
                <a:latin typeface="Comic Sans MS" panose="030F0702030302020204" pitchFamily="66" charset="0"/>
                <a:cs typeface="Arial"/>
              </a:rPr>
              <a:t>bill</a:t>
            </a:r>
            <a:endParaRPr sz="2395" dirty="0">
              <a:latin typeface="Comic Sans MS" panose="030F0702030302020204" pitchFamily="66" charset="0"/>
              <a:cs typeface="Arial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4641948" y="6374470"/>
            <a:ext cx="762645" cy="376727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>
              <a:spcBef>
                <a:spcPts val="64"/>
              </a:spcBef>
            </a:pPr>
            <a:r>
              <a:rPr sz="2395" spc="-55" dirty="0">
                <a:latin typeface="Comic Sans MS" panose="030F0702030302020204" pitchFamily="66" charset="0"/>
                <a:cs typeface="Arial"/>
              </a:rPr>
              <a:t>will</a:t>
            </a:r>
            <a:endParaRPr sz="2395" dirty="0">
              <a:latin typeface="Comic Sans MS" panose="030F0702030302020204" pitchFamily="66" charset="0"/>
              <a:cs typeface="Arial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2938809" y="6396981"/>
            <a:ext cx="1161849" cy="376727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>
              <a:spcBef>
                <a:spcPts val="64"/>
              </a:spcBef>
            </a:pPr>
            <a:r>
              <a:rPr sz="2395" spc="-36" dirty="0">
                <a:latin typeface="Comic Sans MS" panose="030F0702030302020204" pitchFamily="66" charset="0"/>
                <a:cs typeface="Arial"/>
              </a:rPr>
              <a:t>Janet</a:t>
            </a:r>
            <a:endParaRPr sz="2395" dirty="0">
              <a:latin typeface="Comic Sans MS" panose="030F0702030302020204" pitchFamily="66" charset="0"/>
              <a:cs typeface="Arial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288494" y="5820450"/>
            <a:ext cx="1897213" cy="588730"/>
          </a:xfrm>
          <a:prstGeom prst="rect">
            <a:avLst/>
          </a:prstGeom>
        </p:spPr>
        <p:txBody>
          <a:bodyPr vert="horz" wrap="square" lIns="0" tIns="10012" rIns="0" bIns="0" rtlCol="0">
            <a:spAutoFit/>
          </a:bodyPr>
          <a:lstStyle/>
          <a:p>
            <a:pPr marL="7701">
              <a:spcBef>
                <a:spcPts val="79"/>
              </a:spcBef>
            </a:pPr>
            <a:r>
              <a:rPr sz="1880" spc="9" dirty="0">
                <a:solidFill>
                  <a:srgbClr val="597DBE"/>
                </a:solidFill>
                <a:latin typeface="Comic Sans MS" panose="030F0702030302020204" pitchFamily="66" charset="0"/>
                <a:cs typeface="Arial"/>
              </a:rPr>
              <a:t>word</a:t>
            </a:r>
            <a:r>
              <a:rPr sz="1880" spc="-30" dirty="0">
                <a:solidFill>
                  <a:srgbClr val="597DBE"/>
                </a:solidFill>
                <a:latin typeface="Comic Sans MS" panose="030F0702030302020204" pitchFamily="66" charset="0"/>
                <a:cs typeface="Arial"/>
              </a:rPr>
              <a:t> </a:t>
            </a:r>
            <a:r>
              <a:rPr sz="1880" spc="-9" dirty="0">
                <a:solidFill>
                  <a:srgbClr val="597DBE"/>
                </a:solidFill>
                <a:latin typeface="Comic Sans MS" panose="030F0702030302020204" pitchFamily="66" charset="0"/>
                <a:cs typeface="Arial"/>
              </a:rPr>
              <a:t>embeddings</a:t>
            </a:r>
            <a:endParaRPr sz="1880" dirty="0">
              <a:latin typeface="Comic Sans MS" panose="030F0702030302020204" pitchFamily="66" charset="0"/>
              <a:cs typeface="Arial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220463" y="3574862"/>
            <a:ext cx="1906455" cy="588730"/>
          </a:xfrm>
          <a:prstGeom prst="rect">
            <a:avLst/>
          </a:prstGeom>
        </p:spPr>
        <p:txBody>
          <a:bodyPr vert="horz" wrap="square" lIns="0" tIns="10012" rIns="0" bIns="0" rtlCol="0">
            <a:spAutoFit/>
          </a:bodyPr>
          <a:lstStyle/>
          <a:p>
            <a:pPr marL="7701">
              <a:spcBef>
                <a:spcPts val="79"/>
              </a:spcBef>
            </a:pPr>
            <a:r>
              <a:rPr sz="1880" spc="-12" dirty="0">
                <a:solidFill>
                  <a:srgbClr val="A77FDB"/>
                </a:solidFill>
                <a:latin typeface="Comic Sans MS" panose="030F0702030302020204" pitchFamily="66" charset="0"/>
                <a:cs typeface="Arial"/>
              </a:rPr>
              <a:t>per-token</a:t>
            </a:r>
            <a:r>
              <a:rPr sz="1880" spc="-33" dirty="0">
                <a:solidFill>
                  <a:srgbClr val="A77FDB"/>
                </a:solidFill>
                <a:latin typeface="Comic Sans MS" panose="030F0702030302020204" pitchFamily="66" charset="0"/>
                <a:cs typeface="Arial"/>
              </a:rPr>
              <a:t> </a:t>
            </a:r>
            <a:r>
              <a:rPr sz="1880" spc="-36" dirty="0">
                <a:solidFill>
                  <a:srgbClr val="A77FDB"/>
                </a:solidFill>
                <a:latin typeface="Comic Sans MS" panose="030F0702030302020204" pitchFamily="66" charset="0"/>
                <a:cs typeface="Arial"/>
              </a:rPr>
              <a:t>features</a:t>
            </a:r>
            <a:endParaRPr sz="1880" dirty="0">
              <a:latin typeface="Comic Sans MS" panose="030F0702030302020204" pitchFamily="66" charset="0"/>
              <a:cs typeface="Arial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2650126" y="4375402"/>
            <a:ext cx="7959670" cy="672313"/>
          </a:xfrm>
          <a:prstGeom prst="rect">
            <a:avLst/>
          </a:prstGeom>
        </p:spPr>
        <p:txBody>
          <a:bodyPr vert="horz" wrap="square" lIns="0" tIns="296114" rIns="0" bIns="0" rtlCol="0">
            <a:spAutoFit/>
          </a:bodyPr>
          <a:lstStyle/>
          <a:p>
            <a:pPr algn="ctr">
              <a:spcBef>
                <a:spcPts val="2331"/>
              </a:spcBef>
            </a:pPr>
            <a:r>
              <a:rPr sz="2426" spc="-58" dirty="0">
                <a:solidFill>
                  <a:srgbClr val="FFFFFF"/>
                </a:solidFill>
                <a:latin typeface="Comic Sans MS" panose="030F0702030302020204" pitchFamily="66" charset="0"/>
                <a:cs typeface="Arial"/>
              </a:rPr>
              <a:t>neural</a:t>
            </a:r>
            <a:r>
              <a:rPr sz="2426" spc="-15" dirty="0">
                <a:solidFill>
                  <a:srgbClr val="FFFFFF"/>
                </a:solidFill>
                <a:latin typeface="Comic Sans MS" panose="030F0702030302020204" pitchFamily="66" charset="0"/>
                <a:cs typeface="Arial"/>
              </a:rPr>
              <a:t> </a:t>
            </a:r>
            <a:r>
              <a:rPr sz="2426" spc="-3" dirty="0">
                <a:solidFill>
                  <a:srgbClr val="FFFFFF"/>
                </a:solidFill>
                <a:latin typeface="Comic Sans MS" panose="030F0702030302020204" pitchFamily="66" charset="0"/>
                <a:cs typeface="Arial"/>
              </a:rPr>
              <a:t>network</a:t>
            </a:r>
            <a:endParaRPr sz="2426" dirty="0">
              <a:latin typeface="Comic Sans MS" panose="030F0702030302020204" pitchFamily="66" charset="0"/>
              <a:cs typeface="Arial"/>
            </a:endParaRPr>
          </a:p>
        </p:txBody>
      </p:sp>
      <p:grpSp>
        <p:nvGrpSpPr>
          <p:cNvPr id="68" name="object 68"/>
          <p:cNvGrpSpPr/>
          <p:nvPr/>
        </p:nvGrpSpPr>
        <p:grpSpPr>
          <a:xfrm>
            <a:off x="3282067" y="3900963"/>
            <a:ext cx="6595001" cy="1921472"/>
            <a:chOff x="5411665" y="6432977"/>
            <a:chExt cx="10875645" cy="3168650"/>
          </a:xfrm>
        </p:grpSpPr>
        <p:sp>
          <p:nvSpPr>
            <p:cNvPr id="69" name="object 69"/>
            <p:cNvSpPr/>
            <p:nvPr/>
          </p:nvSpPr>
          <p:spPr>
            <a:xfrm>
              <a:off x="8036171" y="9010416"/>
              <a:ext cx="0" cy="591185"/>
            </a:xfrm>
            <a:custGeom>
              <a:avLst/>
              <a:gdLst/>
              <a:ahLst/>
              <a:cxnLst/>
              <a:rect l="l" t="t" r="r" b="b"/>
              <a:pathLst>
                <a:path h="591184">
                  <a:moveTo>
                    <a:pt x="0" y="590843"/>
                  </a:moveTo>
                  <a:lnTo>
                    <a:pt x="0" y="20941"/>
                  </a:lnTo>
                  <a:lnTo>
                    <a:pt x="0" y="0"/>
                  </a:lnTo>
                </a:path>
              </a:pathLst>
            </a:custGeom>
            <a:ln w="4188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70" name="object 70"/>
            <p:cNvSpPr/>
            <p:nvPr/>
          </p:nvSpPr>
          <p:spPr>
            <a:xfrm>
              <a:off x="7948216" y="8855447"/>
              <a:ext cx="176530" cy="176530"/>
            </a:xfrm>
            <a:custGeom>
              <a:avLst/>
              <a:gdLst/>
              <a:ahLst/>
              <a:cxnLst/>
              <a:rect l="l" t="t" r="r" b="b"/>
              <a:pathLst>
                <a:path w="176529" h="176529">
                  <a:moveTo>
                    <a:pt x="87955" y="0"/>
                  </a:moveTo>
                  <a:lnTo>
                    <a:pt x="0" y="175910"/>
                  </a:lnTo>
                  <a:lnTo>
                    <a:pt x="175910" y="175910"/>
                  </a:lnTo>
                  <a:lnTo>
                    <a:pt x="8795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71" name="object 71"/>
            <p:cNvSpPr/>
            <p:nvPr/>
          </p:nvSpPr>
          <p:spPr>
            <a:xfrm>
              <a:off x="10614304" y="9010416"/>
              <a:ext cx="0" cy="591185"/>
            </a:xfrm>
            <a:custGeom>
              <a:avLst/>
              <a:gdLst/>
              <a:ahLst/>
              <a:cxnLst/>
              <a:rect l="l" t="t" r="r" b="b"/>
              <a:pathLst>
                <a:path h="591184">
                  <a:moveTo>
                    <a:pt x="0" y="590843"/>
                  </a:moveTo>
                  <a:lnTo>
                    <a:pt x="0" y="20941"/>
                  </a:lnTo>
                  <a:lnTo>
                    <a:pt x="0" y="0"/>
                  </a:lnTo>
                </a:path>
              </a:pathLst>
            </a:custGeom>
            <a:ln w="4188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72" name="object 72"/>
            <p:cNvSpPr/>
            <p:nvPr/>
          </p:nvSpPr>
          <p:spPr>
            <a:xfrm>
              <a:off x="10526349" y="8855447"/>
              <a:ext cx="176530" cy="176530"/>
            </a:xfrm>
            <a:custGeom>
              <a:avLst/>
              <a:gdLst/>
              <a:ahLst/>
              <a:cxnLst/>
              <a:rect l="l" t="t" r="r" b="b"/>
              <a:pathLst>
                <a:path w="176529" h="176529">
                  <a:moveTo>
                    <a:pt x="87955" y="0"/>
                  </a:moveTo>
                  <a:lnTo>
                    <a:pt x="0" y="175910"/>
                  </a:lnTo>
                  <a:lnTo>
                    <a:pt x="175910" y="175910"/>
                  </a:lnTo>
                  <a:lnTo>
                    <a:pt x="8795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73" name="object 73"/>
            <p:cNvSpPr/>
            <p:nvPr/>
          </p:nvSpPr>
          <p:spPr>
            <a:xfrm>
              <a:off x="13412628" y="9010416"/>
              <a:ext cx="0" cy="591185"/>
            </a:xfrm>
            <a:custGeom>
              <a:avLst/>
              <a:gdLst/>
              <a:ahLst/>
              <a:cxnLst/>
              <a:rect l="l" t="t" r="r" b="b"/>
              <a:pathLst>
                <a:path h="591184">
                  <a:moveTo>
                    <a:pt x="0" y="590843"/>
                  </a:moveTo>
                  <a:lnTo>
                    <a:pt x="0" y="20941"/>
                  </a:lnTo>
                  <a:lnTo>
                    <a:pt x="0" y="0"/>
                  </a:lnTo>
                </a:path>
              </a:pathLst>
            </a:custGeom>
            <a:ln w="4188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74" name="object 74"/>
            <p:cNvSpPr/>
            <p:nvPr/>
          </p:nvSpPr>
          <p:spPr>
            <a:xfrm>
              <a:off x="13324672" y="8855447"/>
              <a:ext cx="176530" cy="176530"/>
            </a:xfrm>
            <a:custGeom>
              <a:avLst/>
              <a:gdLst/>
              <a:ahLst/>
              <a:cxnLst/>
              <a:rect l="l" t="t" r="r" b="b"/>
              <a:pathLst>
                <a:path w="176530" h="176529">
                  <a:moveTo>
                    <a:pt x="87955" y="0"/>
                  </a:moveTo>
                  <a:lnTo>
                    <a:pt x="0" y="175910"/>
                  </a:lnTo>
                  <a:lnTo>
                    <a:pt x="175910" y="175910"/>
                  </a:lnTo>
                  <a:lnTo>
                    <a:pt x="8795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75" name="object 75"/>
            <p:cNvSpPr/>
            <p:nvPr/>
          </p:nvSpPr>
          <p:spPr>
            <a:xfrm>
              <a:off x="16183381" y="9010416"/>
              <a:ext cx="0" cy="591185"/>
            </a:xfrm>
            <a:custGeom>
              <a:avLst/>
              <a:gdLst/>
              <a:ahLst/>
              <a:cxnLst/>
              <a:rect l="l" t="t" r="r" b="b"/>
              <a:pathLst>
                <a:path h="591184">
                  <a:moveTo>
                    <a:pt x="0" y="590843"/>
                  </a:moveTo>
                  <a:lnTo>
                    <a:pt x="0" y="20941"/>
                  </a:lnTo>
                  <a:lnTo>
                    <a:pt x="0" y="0"/>
                  </a:lnTo>
                </a:path>
              </a:pathLst>
            </a:custGeom>
            <a:ln w="4188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76" name="object 76"/>
            <p:cNvSpPr/>
            <p:nvPr/>
          </p:nvSpPr>
          <p:spPr>
            <a:xfrm>
              <a:off x="16095425" y="8855447"/>
              <a:ext cx="176530" cy="176530"/>
            </a:xfrm>
            <a:custGeom>
              <a:avLst/>
              <a:gdLst/>
              <a:ahLst/>
              <a:cxnLst/>
              <a:rect l="l" t="t" r="r" b="b"/>
              <a:pathLst>
                <a:path w="176530" h="176529">
                  <a:moveTo>
                    <a:pt x="87955" y="0"/>
                  </a:moveTo>
                  <a:lnTo>
                    <a:pt x="0" y="175910"/>
                  </a:lnTo>
                  <a:lnTo>
                    <a:pt x="175910" y="175910"/>
                  </a:lnTo>
                  <a:lnTo>
                    <a:pt x="8795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77" name="object 77"/>
            <p:cNvSpPr/>
            <p:nvPr/>
          </p:nvSpPr>
          <p:spPr>
            <a:xfrm>
              <a:off x="5499620" y="6587946"/>
              <a:ext cx="0" cy="649605"/>
            </a:xfrm>
            <a:custGeom>
              <a:avLst/>
              <a:gdLst/>
              <a:ahLst/>
              <a:cxnLst/>
              <a:rect l="l" t="t" r="r" b="b"/>
              <a:pathLst>
                <a:path h="649604">
                  <a:moveTo>
                    <a:pt x="0" y="649049"/>
                  </a:moveTo>
                  <a:lnTo>
                    <a:pt x="0" y="20941"/>
                  </a:lnTo>
                  <a:lnTo>
                    <a:pt x="0" y="0"/>
                  </a:lnTo>
                </a:path>
              </a:pathLst>
            </a:custGeom>
            <a:ln w="4188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78" name="object 78"/>
            <p:cNvSpPr/>
            <p:nvPr/>
          </p:nvSpPr>
          <p:spPr>
            <a:xfrm>
              <a:off x="5411665" y="6432977"/>
              <a:ext cx="176530" cy="176530"/>
            </a:xfrm>
            <a:custGeom>
              <a:avLst/>
              <a:gdLst/>
              <a:ahLst/>
              <a:cxnLst/>
              <a:rect l="l" t="t" r="r" b="b"/>
              <a:pathLst>
                <a:path w="176529" h="176529">
                  <a:moveTo>
                    <a:pt x="87955" y="0"/>
                  </a:moveTo>
                  <a:lnTo>
                    <a:pt x="0" y="175910"/>
                  </a:lnTo>
                  <a:lnTo>
                    <a:pt x="175910" y="175910"/>
                  </a:lnTo>
                  <a:lnTo>
                    <a:pt x="8795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79" name="object 79"/>
            <p:cNvSpPr/>
            <p:nvPr/>
          </p:nvSpPr>
          <p:spPr>
            <a:xfrm>
              <a:off x="8036171" y="6599392"/>
              <a:ext cx="0" cy="591185"/>
            </a:xfrm>
            <a:custGeom>
              <a:avLst/>
              <a:gdLst/>
              <a:ahLst/>
              <a:cxnLst/>
              <a:rect l="l" t="t" r="r" b="b"/>
              <a:pathLst>
                <a:path h="591184">
                  <a:moveTo>
                    <a:pt x="0" y="590843"/>
                  </a:moveTo>
                  <a:lnTo>
                    <a:pt x="0" y="20941"/>
                  </a:lnTo>
                  <a:lnTo>
                    <a:pt x="0" y="0"/>
                  </a:lnTo>
                </a:path>
              </a:pathLst>
            </a:custGeom>
            <a:ln w="4188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80" name="object 80"/>
            <p:cNvSpPr/>
            <p:nvPr/>
          </p:nvSpPr>
          <p:spPr>
            <a:xfrm>
              <a:off x="7948216" y="6444423"/>
              <a:ext cx="176530" cy="176530"/>
            </a:xfrm>
            <a:custGeom>
              <a:avLst/>
              <a:gdLst/>
              <a:ahLst/>
              <a:cxnLst/>
              <a:rect l="l" t="t" r="r" b="b"/>
              <a:pathLst>
                <a:path w="176529" h="176529">
                  <a:moveTo>
                    <a:pt x="87955" y="0"/>
                  </a:moveTo>
                  <a:lnTo>
                    <a:pt x="0" y="175910"/>
                  </a:lnTo>
                  <a:lnTo>
                    <a:pt x="175910" y="175910"/>
                  </a:lnTo>
                  <a:lnTo>
                    <a:pt x="8795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81" name="object 81"/>
            <p:cNvSpPr/>
            <p:nvPr/>
          </p:nvSpPr>
          <p:spPr>
            <a:xfrm>
              <a:off x="10626231" y="6617049"/>
              <a:ext cx="0" cy="591185"/>
            </a:xfrm>
            <a:custGeom>
              <a:avLst/>
              <a:gdLst/>
              <a:ahLst/>
              <a:cxnLst/>
              <a:rect l="l" t="t" r="r" b="b"/>
              <a:pathLst>
                <a:path h="591184">
                  <a:moveTo>
                    <a:pt x="0" y="590843"/>
                  </a:moveTo>
                  <a:lnTo>
                    <a:pt x="0" y="20941"/>
                  </a:lnTo>
                  <a:lnTo>
                    <a:pt x="0" y="0"/>
                  </a:lnTo>
                </a:path>
              </a:pathLst>
            </a:custGeom>
            <a:ln w="4188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82" name="object 82"/>
            <p:cNvSpPr/>
            <p:nvPr/>
          </p:nvSpPr>
          <p:spPr>
            <a:xfrm>
              <a:off x="10538275" y="6462079"/>
              <a:ext cx="176530" cy="176530"/>
            </a:xfrm>
            <a:custGeom>
              <a:avLst/>
              <a:gdLst/>
              <a:ahLst/>
              <a:cxnLst/>
              <a:rect l="l" t="t" r="r" b="b"/>
              <a:pathLst>
                <a:path w="176529" h="176529">
                  <a:moveTo>
                    <a:pt x="87955" y="0"/>
                  </a:moveTo>
                  <a:lnTo>
                    <a:pt x="0" y="175910"/>
                  </a:lnTo>
                  <a:lnTo>
                    <a:pt x="175910" y="175910"/>
                  </a:lnTo>
                  <a:lnTo>
                    <a:pt x="8795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83" name="object 83"/>
            <p:cNvSpPr/>
            <p:nvPr/>
          </p:nvSpPr>
          <p:spPr>
            <a:xfrm>
              <a:off x="13402178" y="6603224"/>
              <a:ext cx="0" cy="591185"/>
            </a:xfrm>
            <a:custGeom>
              <a:avLst/>
              <a:gdLst/>
              <a:ahLst/>
              <a:cxnLst/>
              <a:rect l="l" t="t" r="r" b="b"/>
              <a:pathLst>
                <a:path h="591184">
                  <a:moveTo>
                    <a:pt x="0" y="590843"/>
                  </a:moveTo>
                  <a:lnTo>
                    <a:pt x="0" y="20941"/>
                  </a:lnTo>
                  <a:lnTo>
                    <a:pt x="0" y="0"/>
                  </a:lnTo>
                </a:path>
              </a:pathLst>
            </a:custGeom>
            <a:ln w="4188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84" name="object 84"/>
            <p:cNvSpPr/>
            <p:nvPr/>
          </p:nvSpPr>
          <p:spPr>
            <a:xfrm>
              <a:off x="13314222" y="6448255"/>
              <a:ext cx="176530" cy="176530"/>
            </a:xfrm>
            <a:custGeom>
              <a:avLst/>
              <a:gdLst/>
              <a:ahLst/>
              <a:cxnLst/>
              <a:rect l="l" t="t" r="r" b="b"/>
              <a:pathLst>
                <a:path w="176530" h="176529">
                  <a:moveTo>
                    <a:pt x="87955" y="0"/>
                  </a:moveTo>
                  <a:lnTo>
                    <a:pt x="0" y="175910"/>
                  </a:lnTo>
                  <a:lnTo>
                    <a:pt x="175910" y="175910"/>
                  </a:lnTo>
                  <a:lnTo>
                    <a:pt x="8795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85" name="object 85"/>
            <p:cNvSpPr/>
            <p:nvPr/>
          </p:nvSpPr>
          <p:spPr>
            <a:xfrm>
              <a:off x="16199066" y="6625956"/>
              <a:ext cx="0" cy="591185"/>
            </a:xfrm>
            <a:custGeom>
              <a:avLst/>
              <a:gdLst/>
              <a:ahLst/>
              <a:cxnLst/>
              <a:rect l="l" t="t" r="r" b="b"/>
              <a:pathLst>
                <a:path h="591184">
                  <a:moveTo>
                    <a:pt x="0" y="590843"/>
                  </a:moveTo>
                  <a:lnTo>
                    <a:pt x="0" y="20941"/>
                  </a:lnTo>
                  <a:lnTo>
                    <a:pt x="0" y="0"/>
                  </a:lnTo>
                </a:path>
              </a:pathLst>
            </a:custGeom>
            <a:ln w="4188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86" name="object 86"/>
            <p:cNvSpPr/>
            <p:nvPr/>
          </p:nvSpPr>
          <p:spPr>
            <a:xfrm>
              <a:off x="16111111" y="6470987"/>
              <a:ext cx="176530" cy="176530"/>
            </a:xfrm>
            <a:custGeom>
              <a:avLst/>
              <a:gdLst/>
              <a:ahLst/>
              <a:cxnLst/>
              <a:rect l="l" t="t" r="r" b="b"/>
              <a:pathLst>
                <a:path w="176530" h="176529">
                  <a:moveTo>
                    <a:pt x="87955" y="0"/>
                  </a:moveTo>
                  <a:lnTo>
                    <a:pt x="0" y="175910"/>
                  </a:lnTo>
                  <a:lnTo>
                    <a:pt x="175910" y="175910"/>
                  </a:lnTo>
                  <a:lnTo>
                    <a:pt x="8795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</p:grp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72542" y="124660"/>
            <a:ext cx="9900835" cy="685273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>
              <a:spcBef>
                <a:spcPts val="64"/>
              </a:spcBef>
            </a:pPr>
            <a:r>
              <a:rPr spc="-52" dirty="0"/>
              <a:t>Graph-based</a:t>
            </a:r>
            <a:r>
              <a:rPr spc="-170" dirty="0"/>
              <a:t> </a:t>
            </a:r>
            <a:r>
              <a:rPr spc="-88" dirty="0"/>
              <a:t>neural</a:t>
            </a:r>
            <a:r>
              <a:rPr spc="-170" dirty="0"/>
              <a:t> </a:t>
            </a:r>
            <a:r>
              <a:rPr spc="-30" dirty="0"/>
              <a:t>network</a:t>
            </a:r>
            <a:r>
              <a:rPr spc="-170" dirty="0"/>
              <a:t> </a:t>
            </a:r>
            <a:r>
              <a:rPr spc="-88" dirty="0"/>
              <a:t>parsers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605680" y="3550205"/>
            <a:ext cx="8048619" cy="2284973"/>
            <a:chOff x="4296253" y="5854551"/>
            <a:chExt cx="13272769" cy="3768090"/>
          </a:xfrm>
        </p:grpSpPr>
        <p:sp>
          <p:nvSpPr>
            <p:cNvPr id="4" name="object 4"/>
            <p:cNvSpPr/>
            <p:nvPr/>
          </p:nvSpPr>
          <p:spPr>
            <a:xfrm>
              <a:off x="7160538" y="5881943"/>
              <a:ext cx="1751330" cy="547370"/>
            </a:xfrm>
            <a:custGeom>
              <a:avLst/>
              <a:gdLst/>
              <a:ahLst/>
              <a:cxnLst/>
              <a:rect l="l" t="t" r="r" b="b"/>
              <a:pathLst>
                <a:path w="1751329" h="547370">
                  <a:moveTo>
                    <a:pt x="256022" y="0"/>
                  </a:moveTo>
                  <a:lnTo>
                    <a:pt x="1495246" y="0"/>
                  </a:lnTo>
                  <a:lnTo>
                    <a:pt x="1546193" y="196"/>
                  </a:lnTo>
                  <a:lnTo>
                    <a:pt x="1587280" y="1568"/>
                  </a:lnTo>
                  <a:lnTo>
                    <a:pt x="1645505" y="12546"/>
                  </a:lnTo>
                  <a:lnTo>
                    <a:pt x="1702447" y="48821"/>
                  </a:lnTo>
                  <a:lnTo>
                    <a:pt x="1738722" y="105763"/>
                  </a:lnTo>
                  <a:lnTo>
                    <a:pt x="1749700" y="163988"/>
                  </a:lnTo>
                  <a:lnTo>
                    <a:pt x="1751073" y="205075"/>
                  </a:lnTo>
                  <a:lnTo>
                    <a:pt x="1751269" y="256022"/>
                  </a:lnTo>
                  <a:lnTo>
                    <a:pt x="1751269" y="291082"/>
                  </a:lnTo>
                  <a:lnTo>
                    <a:pt x="1751073" y="342030"/>
                  </a:lnTo>
                  <a:lnTo>
                    <a:pt x="1749700" y="383116"/>
                  </a:lnTo>
                  <a:lnTo>
                    <a:pt x="1738722" y="441342"/>
                  </a:lnTo>
                  <a:lnTo>
                    <a:pt x="1702447" y="498283"/>
                  </a:lnTo>
                  <a:lnTo>
                    <a:pt x="1645505" y="534559"/>
                  </a:lnTo>
                  <a:lnTo>
                    <a:pt x="1587280" y="545537"/>
                  </a:lnTo>
                  <a:lnTo>
                    <a:pt x="1546193" y="546909"/>
                  </a:lnTo>
                  <a:lnTo>
                    <a:pt x="1495246" y="547105"/>
                  </a:lnTo>
                  <a:lnTo>
                    <a:pt x="256022" y="547105"/>
                  </a:lnTo>
                  <a:lnTo>
                    <a:pt x="205075" y="546909"/>
                  </a:lnTo>
                  <a:lnTo>
                    <a:pt x="163988" y="545537"/>
                  </a:lnTo>
                  <a:lnTo>
                    <a:pt x="105763" y="534559"/>
                  </a:lnTo>
                  <a:lnTo>
                    <a:pt x="48821" y="498283"/>
                  </a:lnTo>
                  <a:lnTo>
                    <a:pt x="12546" y="441342"/>
                  </a:lnTo>
                  <a:lnTo>
                    <a:pt x="1568" y="383116"/>
                  </a:lnTo>
                  <a:lnTo>
                    <a:pt x="196" y="342030"/>
                  </a:lnTo>
                  <a:lnTo>
                    <a:pt x="0" y="291082"/>
                  </a:lnTo>
                  <a:lnTo>
                    <a:pt x="0" y="256022"/>
                  </a:lnTo>
                  <a:lnTo>
                    <a:pt x="196" y="205075"/>
                  </a:lnTo>
                  <a:lnTo>
                    <a:pt x="1568" y="163988"/>
                  </a:lnTo>
                  <a:lnTo>
                    <a:pt x="12546" y="105763"/>
                  </a:lnTo>
                  <a:lnTo>
                    <a:pt x="48821" y="48821"/>
                  </a:lnTo>
                  <a:lnTo>
                    <a:pt x="105763" y="12546"/>
                  </a:lnTo>
                  <a:lnTo>
                    <a:pt x="163988" y="1568"/>
                  </a:lnTo>
                  <a:lnTo>
                    <a:pt x="205075" y="196"/>
                  </a:lnTo>
                  <a:lnTo>
                    <a:pt x="256022" y="0"/>
                  </a:lnTo>
                  <a:close/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5" name="object 5"/>
            <p:cNvSpPr/>
            <p:nvPr/>
          </p:nvSpPr>
          <p:spPr>
            <a:xfrm>
              <a:off x="7272192" y="5995494"/>
              <a:ext cx="319405" cy="320040"/>
            </a:xfrm>
            <a:custGeom>
              <a:avLst/>
              <a:gdLst/>
              <a:ahLst/>
              <a:cxnLst/>
              <a:rect l="l" t="t" r="r" b="b"/>
              <a:pathLst>
                <a:path w="319404" h="320039">
                  <a:moveTo>
                    <a:pt x="272261" y="45522"/>
                  </a:moveTo>
                  <a:lnTo>
                    <a:pt x="298213" y="80044"/>
                  </a:lnTo>
                  <a:lnTo>
                    <a:pt x="313784" y="118932"/>
                  </a:lnTo>
                  <a:lnTo>
                    <a:pt x="318974" y="160001"/>
                  </a:lnTo>
                  <a:lnTo>
                    <a:pt x="313784" y="201071"/>
                  </a:lnTo>
                  <a:lnTo>
                    <a:pt x="298213" y="239958"/>
                  </a:lnTo>
                  <a:lnTo>
                    <a:pt x="272261" y="274481"/>
                  </a:lnTo>
                  <a:lnTo>
                    <a:pt x="230867" y="304829"/>
                  </a:lnTo>
                  <a:lnTo>
                    <a:pt x="183899" y="320003"/>
                  </a:lnTo>
                  <a:lnTo>
                    <a:pt x="135074" y="320003"/>
                  </a:lnTo>
                  <a:lnTo>
                    <a:pt x="88107" y="304829"/>
                  </a:lnTo>
                  <a:lnTo>
                    <a:pt x="46712" y="274481"/>
                  </a:lnTo>
                  <a:lnTo>
                    <a:pt x="20761" y="239958"/>
                  </a:lnTo>
                  <a:lnTo>
                    <a:pt x="5190" y="201071"/>
                  </a:lnTo>
                  <a:lnTo>
                    <a:pt x="0" y="160001"/>
                  </a:lnTo>
                  <a:lnTo>
                    <a:pt x="5190" y="118932"/>
                  </a:lnTo>
                  <a:lnTo>
                    <a:pt x="20761" y="80044"/>
                  </a:lnTo>
                  <a:lnTo>
                    <a:pt x="46712" y="45522"/>
                  </a:lnTo>
                  <a:lnTo>
                    <a:pt x="88107" y="15174"/>
                  </a:lnTo>
                  <a:lnTo>
                    <a:pt x="135074" y="0"/>
                  </a:lnTo>
                  <a:lnTo>
                    <a:pt x="183899" y="0"/>
                  </a:lnTo>
                  <a:lnTo>
                    <a:pt x="230867" y="15174"/>
                  </a:lnTo>
                  <a:lnTo>
                    <a:pt x="272261" y="45522"/>
                  </a:lnTo>
                  <a:close/>
                </a:path>
              </a:pathLst>
            </a:custGeom>
            <a:ln w="20941">
              <a:solidFill>
                <a:srgbClr val="B517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6" name="object 6"/>
            <p:cNvSpPr/>
            <p:nvPr/>
          </p:nvSpPr>
          <p:spPr>
            <a:xfrm>
              <a:off x="7669227" y="5995494"/>
              <a:ext cx="319405" cy="320040"/>
            </a:xfrm>
            <a:custGeom>
              <a:avLst/>
              <a:gdLst/>
              <a:ahLst/>
              <a:cxnLst/>
              <a:rect l="l" t="t" r="r" b="b"/>
              <a:pathLst>
                <a:path w="319404" h="320039">
                  <a:moveTo>
                    <a:pt x="272261" y="45522"/>
                  </a:moveTo>
                  <a:lnTo>
                    <a:pt x="298213" y="80044"/>
                  </a:lnTo>
                  <a:lnTo>
                    <a:pt x="313784" y="118932"/>
                  </a:lnTo>
                  <a:lnTo>
                    <a:pt x="318974" y="160001"/>
                  </a:lnTo>
                  <a:lnTo>
                    <a:pt x="313784" y="201071"/>
                  </a:lnTo>
                  <a:lnTo>
                    <a:pt x="298213" y="239958"/>
                  </a:lnTo>
                  <a:lnTo>
                    <a:pt x="272261" y="274481"/>
                  </a:lnTo>
                  <a:lnTo>
                    <a:pt x="230867" y="304829"/>
                  </a:lnTo>
                  <a:lnTo>
                    <a:pt x="183899" y="320003"/>
                  </a:lnTo>
                  <a:lnTo>
                    <a:pt x="135074" y="320003"/>
                  </a:lnTo>
                  <a:lnTo>
                    <a:pt x="88107" y="304829"/>
                  </a:lnTo>
                  <a:lnTo>
                    <a:pt x="46712" y="274481"/>
                  </a:lnTo>
                  <a:lnTo>
                    <a:pt x="20761" y="239958"/>
                  </a:lnTo>
                  <a:lnTo>
                    <a:pt x="5190" y="201071"/>
                  </a:lnTo>
                  <a:lnTo>
                    <a:pt x="0" y="160001"/>
                  </a:lnTo>
                  <a:lnTo>
                    <a:pt x="5190" y="118932"/>
                  </a:lnTo>
                  <a:lnTo>
                    <a:pt x="20761" y="80044"/>
                  </a:lnTo>
                  <a:lnTo>
                    <a:pt x="46712" y="45522"/>
                  </a:lnTo>
                  <a:lnTo>
                    <a:pt x="88107" y="15174"/>
                  </a:lnTo>
                  <a:lnTo>
                    <a:pt x="135074" y="0"/>
                  </a:lnTo>
                  <a:lnTo>
                    <a:pt x="183899" y="0"/>
                  </a:lnTo>
                  <a:lnTo>
                    <a:pt x="230867" y="15174"/>
                  </a:lnTo>
                  <a:lnTo>
                    <a:pt x="272261" y="45522"/>
                  </a:lnTo>
                  <a:close/>
                </a:path>
              </a:pathLst>
            </a:custGeom>
            <a:ln w="20941">
              <a:solidFill>
                <a:srgbClr val="B517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7" name="object 7"/>
            <p:cNvSpPr/>
            <p:nvPr/>
          </p:nvSpPr>
          <p:spPr>
            <a:xfrm>
              <a:off x="8086354" y="5995494"/>
              <a:ext cx="319405" cy="320040"/>
            </a:xfrm>
            <a:custGeom>
              <a:avLst/>
              <a:gdLst/>
              <a:ahLst/>
              <a:cxnLst/>
              <a:rect l="l" t="t" r="r" b="b"/>
              <a:pathLst>
                <a:path w="319404" h="320039">
                  <a:moveTo>
                    <a:pt x="272261" y="45522"/>
                  </a:moveTo>
                  <a:lnTo>
                    <a:pt x="298213" y="80044"/>
                  </a:lnTo>
                  <a:lnTo>
                    <a:pt x="313784" y="118932"/>
                  </a:lnTo>
                  <a:lnTo>
                    <a:pt x="318974" y="160001"/>
                  </a:lnTo>
                  <a:lnTo>
                    <a:pt x="313784" y="201071"/>
                  </a:lnTo>
                  <a:lnTo>
                    <a:pt x="298213" y="239958"/>
                  </a:lnTo>
                  <a:lnTo>
                    <a:pt x="272261" y="274481"/>
                  </a:lnTo>
                  <a:lnTo>
                    <a:pt x="230867" y="304829"/>
                  </a:lnTo>
                  <a:lnTo>
                    <a:pt x="183899" y="320003"/>
                  </a:lnTo>
                  <a:lnTo>
                    <a:pt x="135074" y="320003"/>
                  </a:lnTo>
                  <a:lnTo>
                    <a:pt x="88107" y="304829"/>
                  </a:lnTo>
                  <a:lnTo>
                    <a:pt x="46712" y="274481"/>
                  </a:lnTo>
                  <a:lnTo>
                    <a:pt x="20761" y="239958"/>
                  </a:lnTo>
                  <a:lnTo>
                    <a:pt x="5190" y="201071"/>
                  </a:lnTo>
                  <a:lnTo>
                    <a:pt x="0" y="160001"/>
                  </a:lnTo>
                  <a:lnTo>
                    <a:pt x="5190" y="118932"/>
                  </a:lnTo>
                  <a:lnTo>
                    <a:pt x="20761" y="80044"/>
                  </a:lnTo>
                  <a:lnTo>
                    <a:pt x="46712" y="45522"/>
                  </a:lnTo>
                  <a:lnTo>
                    <a:pt x="88107" y="15174"/>
                  </a:lnTo>
                  <a:lnTo>
                    <a:pt x="135074" y="0"/>
                  </a:lnTo>
                  <a:lnTo>
                    <a:pt x="183899" y="0"/>
                  </a:lnTo>
                  <a:lnTo>
                    <a:pt x="230867" y="15174"/>
                  </a:lnTo>
                  <a:lnTo>
                    <a:pt x="272261" y="45522"/>
                  </a:lnTo>
                  <a:close/>
                </a:path>
              </a:pathLst>
            </a:custGeom>
            <a:ln w="20941">
              <a:solidFill>
                <a:srgbClr val="597DBE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8" name="object 8"/>
            <p:cNvSpPr/>
            <p:nvPr/>
          </p:nvSpPr>
          <p:spPr>
            <a:xfrm>
              <a:off x="8483389" y="5995494"/>
              <a:ext cx="319405" cy="320040"/>
            </a:xfrm>
            <a:custGeom>
              <a:avLst/>
              <a:gdLst/>
              <a:ahLst/>
              <a:cxnLst/>
              <a:rect l="l" t="t" r="r" b="b"/>
              <a:pathLst>
                <a:path w="319404" h="320039">
                  <a:moveTo>
                    <a:pt x="272261" y="45522"/>
                  </a:moveTo>
                  <a:lnTo>
                    <a:pt x="298213" y="80044"/>
                  </a:lnTo>
                  <a:lnTo>
                    <a:pt x="313784" y="118932"/>
                  </a:lnTo>
                  <a:lnTo>
                    <a:pt x="318974" y="160001"/>
                  </a:lnTo>
                  <a:lnTo>
                    <a:pt x="313784" y="201071"/>
                  </a:lnTo>
                  <a:lnTo>
                    <a:pt x="298213" y="239958"/>
                  </a:lnTo>
                  <a:lnTo>
                    <a:pt x="272261" y="274481"/>
                  </a:lnTo>
                  <a:lnTo>
                    <a:pt x="230867" y="304829"/>
                  </a:lnTo>
                  <a:lnTo>
                    <a:pt x="183899" y="320003"/>
                  </a:lnTo>
                  <a:lnTo>
                    <a:pt x="135074" y="320003"/>
                  </a:lnTo>
                  <a:lnTo>
                    <a:pt x="88107" y="304829"/>
                  </a:lnTo>
                  <a:lnTo>
                    <a:pt x="46712" y="274481"/>
                  </a:lnTo>
                  <a:lnTo>
                    <a:pt x="20761" y="239958"/>
                  </a:lnTo>
                  <a:lnTo>
                    <a:pt x="5190" y="201071"/>
                  </a:lnTo>
                  <a:lnTo>
                    <a:pt x="0" y="160001"/>
                  </a:lnTo>
                  <a:lnTo>
                    <a:pt x="5190" y="118932"/>
                  </a:lnTo>
                  <a:lnTo>
                    <a:pt x="20761" y="80044"/>
                  </a:lnTo>
                  <a:lnTo>
                    <a:pt x="46712" y="45522"/>
                  </a:lnTo>
                  <a:lnTo>
                    <a:pt x="88107" y="15174"/>
                  </a:lnTo>
                  <a:lnTo>
                    <a:pt x="135074" y="0"/>
                  </a:lnTo>
                  <a:lnTo>
                    <a:pt x="183899" y="0"/>
                  </a:lnTo>
                  <a:lnTo>
                    <a:pt x="230867" y="15174"/>
                  </a:lnTo>
                  <a:lnTo>
                    <a:pt x="272261" y="45522"/>
                  </a:lnTo>
                  <a:close/>
                </a:path>
              </a:pathLst>
            </a:custGeom>
            <a:ln w="20941">
              <a:solidFill>
                <a:srgbClr val="597DBE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9" name="object 9"/>
            <p:cNvSpPr/>
            <p:nvPr/>
          </p:nvSpPr>
          <p:spPr>
            <a:xfrm>
              <a:off x="4623986" y="5865028"/>
              <a:ext cx="1751330" cy="547370"/>
            </a:xfrm>
            <a:custGeom>
              <a:avLst/>
              <a:gdLst/>
              <a:ahLst/>
              <a:cxnLst/>
              <a:rect l="l" t="t" r="r" b="b"/>
              <a:pathLst>
                <a:path w="1751329" h="547370">
                  <a:moveTo>
                    <a:pt x="256022" y="0"/>
                  </a:moveTo>
                  <a:lnTo>
                    <a:pt x="1495246" y="0"/>
                  </a:lnTo>
                  <a:lnTo>
                    <a:pt x="1546193" y="196"/>
                  </a:lnTo>
                  <a:lnTo>
                    <a:pt x="1587280" y="1568"/>
                  </a:lnTo>
                  <a:lnTo>
                    <a:pt x="1645505" y="12546"/>
                  </a:lnTo>
                  <a:lnTo>
                    <a:pt x="1702447" y="48821"/>
                  </a:lnTo>
                  <a:lnTo>
                    <a:pt x="1738722" y="105763"/>
                  </a:lnTo>
                  <a:lnTo>
                    <a:pt x="1749700" y="163988"/>
                  </a:lnTo>
                  <a:lnTo>
                    <a:pt x="1751073" y="205075"/>
                  </a:lnTo>
                  <a:lnTo>
                    <a:pt x="1751269" y="256022"/>
                  </a:lnTo>
                  <a:lnTo>
                    <a:pt x="1751269" y="291082"/>
                  </a:lnTo>
                  <a:lnTo>
                    <a:pt x="1751073" y="342030"/>
                  </a:lnTo>
                  <a:lnTo>
                    <a:pt x="1749700" y="383116"/>
                  </a:lnTo>
                  <a:lnTo>
                    <a:pt x="1738722" y="441342"/>
                  </a:lnTo>
                  <a:lnTo>
                    <a:pt x="1702447" y="498283"/>
                  </a:lnTo>
                  <a:lnTo>
                    <a:pt x="1645505" y="534559"/>
                  </a:lnTo>
                  <a:lnTo>
                    <a:pt x="1587280" y="545537"/>
                  </a:lnTo>
                  <a:lnTo>
                    <a:pt x="1546193" y="546909"/>
                  </a:lnTo>
                  <a:lnTo>
                    <a:pt x="1495246" y="547105"/>
                  </a:lnTo>
                  <a:lnTo>
                    <a:pt x="256022" y="547105"/>
                  </a:lnTo>
                  <a:lnTo>
                    <a:pt x="205075" y="546909"/>
                  </a:lnTo>
                  <a:lnTo>
                    <a:pt x="163988" y="545537"/>
                  </a:lnTo>
                  <a:lnTo>
                    <a:pt x="105763" y="534559"/>
                  </a:lnTo>
                  <a:lnTo>
                    <a:pt x="48821" y="498283"/>
                  </a:lnTo>
                  <a:lnTo>
                    <a:pt x="12546" y="441342"/>
                  </a:lnTo>
                  <a:lnTo>
                    <a:pt x="1568" y="383116"/>
                  </a:lnTo>
                  <a:lnTo>
                    <a:pt x="196" y="342030"/>
                  </a:lnTo>
                  <a:lnTo>
                    <a:pt x="0" y="291082"/>
                  </a:lnTo>
                  <a:lnTo>
                    <a:pt x="0" y="256022"/>
                  </a:lnTo>
                  <a:lnTo>
                    <a:pt x="196" y="205075"/>
                  </a:lnTo>
                  <a:lnTo>
                    <a:pt x="1568" y="163988"/>
                  </a:lnTo>
                  <a:lnTo>
                    <a:pt x="12546" y="105763"/>
                  </a:lnTo>
                  <a:lnTo>
                    <a:pt x="48821" y="48821"/>
                  </a:lnTo>
                  <a:lnTo>
                    <a:pt x="105763" y="12546"/>
                  </a:lnTo>
                  <a:lnTo>
                    <a:pt x="163988" y="1568"/>
                  </a:lnTo>
                  <a:lnTo>
                    <a:pt x="205075" y="196"/>
                  </a:lnTo>
                  <a:lnTo>
                    <a:pt x="256022" y="0"/>
                  </a:lnTo>
                  <a:close/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0" name="object 10"/>
            <p:cNvSpPr/>
            <p:nvPr/>
          </p:nvSpPr>
          <p:spPr>
            <a:xfrm>
              <a:off x="4735641" y="5978579"/>
              <a:ext cx="319405" cy="320040"/>
            </a:xfrm>
            <a:custGeom>
              <a:avLst/>
              <a:gdLst/>
              <a:ahLst/>
              <a:cxnLst/>
              <a:rect l="l" t="t" r="r" b="b"/>
              <a:pathLst>
                <a:path w="319404" h="320039">
                  <a:moveTo>
                    <a:pt x="272261" y="45522"/>
                  </a:moveTo>
                  <a:lnTo>
                    <a:pt x="298213" y="80044"/>
                  </a:lnTo>
                  <a:lnTo>
                    <a:pt x="313784" y="118932"/>
                  </a:lnTo>
                  <a:lnTo>
                    <a:pt x="318974" y="160001"/>
                  </a:lnTo>
                  <a:lnTo>
                    <a:pt x="313784" y="201071"/>
                  </a:lnTo>
                  <a:lnTo>
                    <a:pt x="298213" y="239958"/>
                  </a:lnTo>
                  <a:lnTo>
                    <a:pt x="272261" y="274481"/>
                  </a:lnTo>
                  <a:lnTo>
                    <a:pt x="230867" y="304829"/>
                  </a:lnTo>
                  <a:lnTo>
                    <a:pt x="183899" y="320003"/>
                  </a:lnTo>
                  <a:lnTo>
                    <a:pt x="135074" y="320003"/>
                  </a:lnTo>
                  <a:lnTo>
                    <a:pt x="88107" y="304829"/>
                  </a:lnTo>
                  <a:lnTo>
                    <a:pt x="46712" y="274481"/>
                  </a:lnTo>
                  <a:lnTo>
                    <a:pt x="20761" y="239958"/>
                  </a:lnTo>
                  <a:lnTo>
                    <a:pt x="5190" y="201071"/>
                  </a:lnTo>
                  <a:lnTo>
                    <a:pt x="0" y="160001"/>
                  </a:lnTo>
                  <a:lnTo>
                    <a:pt x="5190" y="118932"/>
                  </a:lnTo>
                  <a:lnTo>
                    <a:pt x="20761" y="80044"/>
                  </a:lnTo>
                  <a:lnTo>
                    <a:pt x="46712" y="45522"/>
                  </a:lnTo>
                  <a:lnTo>
                    <a:pt x="88107" y="15174"/>
                  </a:lnTo>
                  <a:lnTo>
                    <a:pt x="135074" y="0"/>
                  </a:lnTo>
                  <a:lnTo>
                    <a:pt x="183899" y="0"/>
                  </a:lnTo>
                  <a:lnTo>
                    <a:pt x="230867" y="15174"/>
                  </a:lnTo>
                  <a:lnTo>
                    <a:pt x="272261" y="45522"/>
                  </a:lnTo>
                  <a:close/>
                </a:path>
              </a:pathLst>
            </a:custGeom>
            <a:ln w="20941">
              <a:solidFill>
                <a:srgbClr val="B517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1" name="object 11"/>
            <p:cNvSpPr/>
            <p:nvPr/>
          </p:nvSpPr>
          <p:spPr>
            <a:xfrm>
              <a:off x="5132675" y="5978579"/>
              <a:ext cx="319405" cy="320040"/>
            </a:xfrm>
            <a:custGeom>
              <a:avLst/>
              <a:gdLst/>
              <a:ahLst/>
              <a:cxnLst/>
              <a:rect l="l" t="t" r="r" b="b"/>
              <a:pathLst>
                <a:path w="319404" h="320039">
                  <a:moveTo>
                    <a:pt x="272261" y="45522"/>
                  </a:moveTo>
                  <a:lnTo>
                    <a:pt x="298213" y="80044"/>
                  </a:lnTo>
                  <a:lnTo>
                    <a:pt x="313784" y="118932"/>
                  </a:lnTo>
                  <a:lnTo>
                    <a:pt x="318974" y="160001"/>
                  </a:lnTo>
                  <a:lnTo>
                    <a:pt x="313784" y="201071"/>
                  </a:lnTo>
                  <a:lnTo>
                    <a:pt x="298213" y="239958"/>
                  </a:lnTo>
                  <a:lnTo>
                    <a:pt x="272261" y="274481"/>
                  </a:lnTo>
                  <a:lnTo>
                    <a:pt x="230867" y="304829"/>
                  </a:lnTo>
                  <a:lnTo>
                    <a:pt x="183899" y="320003"/>
                  </a:lnTo>
                  <a:lnTo>
                    <a:pt x="135074" y="320003"/>
                  </a:lnTo>
                  <a:lnTo>
                    <a:pt x="88107" y="304829"/>
                  </a:lnTo>
                  <a:lnTo>
                    <a:pt x="46712" y="274481"/>
                  </a:lnTo>
                  <a:lnTo>
                    <a:pt x="20761" y="239958"/>
                  </a:lnTo>
                  <a:lnTo>
                    <a:pt x="5190" y="201071"/>
                  </a:lnTo>
                  <a:lnTo>
                    <a:pt x="0" y="160001"/>
                  </a:lnTo>
                  <a:lnTo>
                    <a:pt x="5190" y="118932"/>
                  </a:lnTo>
                  <a:lnTo>
                    <a:pt x="20761" y="80044"/>
                  </a:lnTo>
                  <a:lnTo>
                    <a:pt x="46712" y="45522"/>
                  </a:lnTo>
                  <a:lnTo>
                    <a:pt x="88107" y="15174"/>
                  </a:lnTo>
                  <a:lnTo>
                    <a:pt x="135074" y="0"/>
                  </a:lnTo>
                  <a:lnTo>
                    <a:pt x="183899" y="0"/>
                  </a:lnTo>
                  <a:lnTo>
                    <a:pt x="230867" y="15174"/>
                  </a:lnTo>
                  <a:lnTo>
                    <a:pt x="272261" y="45522"/>
                  </a:lnTo>
                  <a:close/>
                </a:path>
              </a:pathLst>
            </a:custGeom>
            <a:ln w="20941">
              <a:solidFill>
                <a:srgbClr val="B517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2" name="object 12"/>
            <p:cNvSpPr/>
            <p:nvPr/>
          </p:nvSpPr>
          <p:spPr>
            <a:xfrm>
              <a:off x="5549802" y="5978579"/>
              <a:ext cx="319405" cy="320040"/>
            </a:xfrm>
            <a:custGeom>
              <a:avLst/>
              <a:gdLst/>
              <a:ahLst/>
              <a:cxnLst/>
              <a:rect l="l" t="t" r="r" b="b"/>
              <a:pathLst>
                <a:path w="319404" h="320039">
                  <a:moveTo>
                    <a:pt x="272261" y="45522"/>
                  </a:moveTo>
                  <a:lnTo>
                    <a:pt x="298213" y="80044"/>
                  </a:lnTo>
                  <a:lnTo>
                    <a:pt x="313784" y="118932"/>
                  </a:lnTo>
                  <a:lnTo>
                    <a:pt x="318974" y="160001"/>
                  </a:lnTo>
                  <a:lnTo>
                    <a:pt x="313784" y="201071"/>
                  </a:lnTo>
                  <a:lnTo>
                    <a:pt x="298213" y="239958"/>
                  </a:lnTo>
                  <a:lnTo>
                    <a:pt x="272261" y="274481"/>
                  </a:lnTo>
                  <a:lnTo>
                    <a:pt x="230867" y="304829"/>
                  </a:lnTo>
                  <a:lnTo>
                    <a:pt x="183899" y="320003"/>
                  </a:lnTo>
                  <a:lnTo>
                    <a:pt x="135074" y="320003"/>
                  </a:lnTo>
                  <a:lnTo>
                    <a:pt x="88107" y="304829"/>
                  </a:lnTo>
                  <a:lnTo>
                    <a:pt x="46712" y="274481"/>
                  </a:lnTo>
                  <a:lnTo>
                    <a:pt x="20761" y="239958"/>
                  </a:lnTo>
                  <a:lnTo>
                    <a:pt x="5190" y="201071"/>
                  </a:lnTo>
                  <a:lnTo>
                    <a:pt x="0" y="160001"/>
                  </a:lnTo>
                  <a:lnTo>
                    <a:pt x="5190" y="118932"/>
                  </a:lnTo>
                  <a:lnTo>
                    <a:pt x="20761" y="80044"/>
                  </a:lnTo>
                  <a:lnTo>
                    <a:pt x="46712" y="45522"/>
                  </a:lnTo>
                  <a:lnTo>
                    <a:pt x="88107" y="15174"/>
                  </a:lnTo>
                  <a:lnTo>
                    <a:pt x="135074" y="0"/>
                  </a:lnTo>
                  <a:lnTo>
                    <a:pt x="183899" y="0"/>
                  </a:lnTo>
                  <a:lnTo>
                    <a:pt x="230867" y="15174"/>
                  </a:lnTo>
                  <a:lnTo>
                    <a:pt x="272261" y="45522"/>
                  </a:lnTo>
                  <a:close/>
                </a:path>
              </a:pathLst>
            </a:custGeom>
            <a:ln w="20941">
              <a:solidFill>
                <a:srgbClr val="597DBE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3" name="object 13"/>
            <p:cNvSpPr/>
            <p:nvPr/>
          </p:nvSpPr>
          <p:spPr>
            <a:xfrm>
              <a:off x="5946838" y="5978579"/>
              <a:ext cx="319405" cy="320040"/>
            </a:xfrm>
            <a:custGeom>
              <a:avLst/>
              <a:gdLst/>
              <a:ahLst/>
              <a:cxnLst/>
              <a:rect l="l" t="t" r="r" b="b"/>
              <a:pathLst>
                <a:path w="319404" h="320039">
                  <a:moveTo>
                    <a:pt x="272261" y="45522"/>
                  </a:moveTo>
                  <a:lnTo>
                    <a:pt x="298213" y="80044"/>
                  </a:lnTo>
                  <a:lnTo>
                    <a:pt x="313784" y="118932"/>
                  </a:lnTo>
                  <a:lnTo>
                    <a:pt x="318974" y="160001"/>
                  </a:lnTo>
                  <a:lnTo>
                    <a:pt x="313784" y="201071"/>
                  </a:lnTo>
                  <a:lnTo>
                    <a:pt x="298213" y="239958"/>
                  </a:lnTo>
                  <a:lnTo>
                    <a:pt x="272261" y="274481"/>
                  </a:lnTo>
                  <a:lnTo>
                    <a:pt x="230867" y="304829"/>
                  </a:lnTo>
                  <a:lnTo>
                    <a:pt x="183899" y="320003"/>
                  </a:lnTo>
                  <a:lnTo>
                    <a:pt x="135074" y="320003"/>
                  </a:lnTo>
                  <a:lnTo>
                    <a:pt x="88107" y="304829"/>
                  </a:lnTo>
                  <a:lnTo>
                    <a:pt x="46712" y="274481"/>
                  </a:lnTo>
                  <a:lnTo>
                    <a:pt x="20761" y="239958"/>
                  </a:lnTo>
                  <a:lnTo>
                    <a:pt x="5190" y="201071"/>
                  </a:lnTo>
                  <a:lnTo>
                    <a:pt x="0" y="160001"/>
                  </a:lnTo>
                  <a:lnTo>
                    <a:pt x="5190" y="118932"/>
                  </a:lnTo>
                  <a:lnTo>
                    <a:pt x="20761" y="80044"/>
                  </a:lnTo>
                  <a:lnTo>
                    <a:pt x="46712" y="45522"/>
                  </a:lnTo>
                  <a:lnTo>
                    <a:pt x="88107" y="15174"/>
                  </a:lnTo>
                  <a:lnTo>
                    <a:pt x="135074" y="0"/>
                  </a:lnTo>
                  <a:lnTo>
                    <a:pt x="183899" y="0"/>
                  </a:lnTo>
                  <a:lnTo>
                    <a:pt x="230867" y="15174"/>
                  </a:lnTo>
                  <a:lnTo>
                    <a:pt x="272261" y="45522"/>
                  </a:lnTo>
                  <a:close/>
                </a:path>
              </a:pathLst>
            </a:custGeom>
            <a:ln w="20941">
              <a:solidFill>
                <a:srgbClr val="597DBE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4" name="object 14"/>
            <p:cNvSpPr/>
            <p:nvPr/>
          </p:nvSpPr>
          <p:spPr>
            <a:xfrm>
              <a:off x="5499621" y="9010416"/>
              <a:ext cx="0" cy="591185"/>
            </a:xfrm>
            <a:custGeom>
              <a:avLst/>
              <a:gdLst/>
              <a:ahLst/>
              <a:cxnLst/>
              <a:rect l="l" t="t" r="r" b="b"/>
              <a:pathLst>
                <a:path h="591184">
                  <a:moveTo>
                    <a:pt x="0" y="590843"/>
                  </a:moveTo>
                  <a:lnTo>
                    <a:pt x="0" y="20941"/>
                  </a:lnTo>
                  <a:lnTo>
                    <a:pt x="0" y="0"/>
                  </a:lnTo>
                </a:path>
              </a:pathLst>
            </a:custGeom>
            <a:ln w="4188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5" name="object 15"/>
            <p:cNvSpPr/>
            <p:nvPr/>
          </p:nvSpPr>
          <p:spPr>
            <a:xfrm>
              <a:off x="5411665" y="8855447"/>
              <a:ext cx="176530" cy="176530"/>
            </a:xfrm>
            <a:custGeom>
              <a:avLst/>
              <a:gdLst/>
              <a:ahLst/>
              <a:cxnLst/>
              <a:rect l="l" t="t" r="r" b="b"/>
              <a:pathLst>
                <a:path w="176529" h="176529">
                  <a:moveTo>
                    <a:pt x="87955" y="0"/>
                  </a:moveTo>
                  <a:lnTo>
                    <a:pt x="0" y="175910"/>
                  </a:lnTo>
                  <a:lnTo>
                    <a:pt x="175910" y="175910"/>
                  </a:lnTo>
                  <a:lnTo>
                    <a:pt x="8795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pic>
          <p:nvPicPr>
            <p:cNvPr id="16" name="object 1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96253" y="7163008"/>
              <a:ext cx="13272433" cy="1771939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4369549" y="7215362"/>
              <a:ext cx="13126085" cy="1625600"/>
            </a:xfrm>
            <a:custGeom>
              <a:avLst/>
              <a:gdLst/>
              <a:ahLst/>
              <a:cxnLst/>
              <a:rect l="l" t="t" r="r" b="b"/>
              <a:pathLst>
                <a:path w="13126085" h="1625600">
                  <a:moveTo>
                    <a:pt x="13125841" y="0"/>
                  </a:moveTo>
                  <a:lnTo>
                    <a:pt x="0" y="0"/>
                  </a:lnTo>
                  <a:lnTo>
                    <a:pt x="0" y="1625347"/>
                  </a:lnTo>
                  <a:lnTo>
                    <a:pt x="13125841" y="1625347"/>
                  </a:lnTo>
                  <a:lnTo>
                    <a:pt x="13125841" y="0"/>
                  </a:lnTo>
                  <a:close/>
                </a:path>
              </a:pathLst>
            </a:custGeom>
            <a:solidFill>
              <a:srgbClr val="B51700">
                <a:alpha val="77279"/>
              </a:srgbClr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8" name="object 18"/>
            <p:cNvSpPr/>
            <p:nvPr/>
          </p:nvSpPr>
          <p:spPr>
            <a:xfrm>
              <a:off x="4369549" y="7215362"/>
              <a:ext cx="13126085" cy="1625600"/>
            </a:xfrm>
            <a:custGeom>
              <a:avLst/>
              <a:gdLst/>
              <a:ahLst/>
              <a:cxnLst/>
              <a:rect l="l" t="t" r="r" b="b"/>
              <a:pathLst>
                <a:path w="13126085" h="1625600">
                  <a:moveTo>
                    <a:pt x="0" y="0"/>
                  </a:moveTo>
                  <a:lnTo>
                    <a:pt x="13125841" y="0"/>
                  </a:lnTo>
                  <a:lnTo>
                    <a:pt x="13125841" y="1625347"/>
                  </a:lnTo>
                  <a:lnTo>
                    <a:pt x="0" y="1625347"/>
                  </a:lnTo>
                  <a:lnTo>
                    <a:pt x="0" y="0"/>
                  </a:lnTo>
                  <a:close/>
                </a:path>
              </a:pathLst>
            </a:custGeom>
            <a:ln w="4188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9" name="object 19"/>
            <p:cNvSpPr/>
            <p:nvPr/>
          </p:nvSpPr>
          <p:spPr>
            <a:xfrm>
              <a:off x="9699652" y="5894131"/>
              <a:ext cx="1751330" cy="547370"/>
            </a:xfrm>
            <a:custGeom>
              <a:avLst/>
              <a:gdLst/>
              <a:ahLst/>
              <a:cxnLst/>
              <a:rect l="l" t="t" r="r" b="b"/>
              <a:pathLst>
                <a:path w="1751329" h="547370">
                  <a:moveTo>
                    <a:pt x="256022" y="0"/>
                  </a:moveTo>
                  <a:lnTo>
                    <a:pt x="1495246" y="0"/>
                  </a:lnTo>
                  <a:lnTo>
                    <a:pt x="1546193" y="196"/>
                  </a:lnTo>
                  <a:lnTo>
                    <a:pt x="1587280" y="1568"/>
                  </a:lnTo>
                  <a:lnTo>
                    <a:pt x="1645505" y="12546"/>
                  </a:lnTo>
                  <a:lnTo>
                    <a:pt x="1702447" y="48821"/>
                  </a:lnTo>
                  <a:lnTo>
                    <a:pt x="1738722" y="105763"/>
                  </a:lnTo>
                  <a:lnTo>
                    <a:pt x="1749700" y="163988"/>
                  </a:lnTo>
                  <a:lnTo>
                    <a:pt x="1751073" y="205075"/>
                  </a:lnTo>
                  <a:lnTo>
                    <a:pt x="1751269" y="256022"/>
                  </a:lnTo>
                  <a:lnTo>
                    <a:pt x="1751269" y="291082"/>
                  </a:lnTo>
                  <a:lnTo>
                    <a:pt x="1751073" y="342030"/>
                  </a:lnTo>
                  <a:lnTo>
                    <a:pt x="1749700" y="383116"/>
                  </a:lnTo>
                  <a:lnTo>
                    <a:pt x="1738722" y="441342"/>
                  </a:lnTo>
                  <a:lnTo>
                    <a:pt x="1702447" y="498283"/>
                  </a:lnTo>
                  <a:lnTo>
                    <a:pt x="1645505" y="534559"/>
                  </a:lnTo>
                  <a:lnTo>
                    <a:pt x="1587280" y="545537"/>
                  </a:lnTo>
                  <a:lnTo>
                    <a:pt x="1546193" y="546909"/>
                  </a:lnTo>
                  <a:lnTo>
                    <a:pt x="1495246" y="547105"/>
                  </a:lnTo>
                  <a:lnTo>
                    <a:pt x="256022" y="547105"/>
                  </a:lnTo>
                  <a:lnTo>
                    <a:pt x="205075" y="546909"/>
                  </a:lnTo>
                  <a:lnTo>
                    <a:pt x="163988" y="545537"/>
                  </a:lnTo>
                  <a:lnTo>
                    <a:pt x="105763" y="534559"/>
                  </a:lnTo>
                  <a:lnTo>
                    <a:pt x="48821" y="498283"/>
                  </a:lnTo>
                  <a:lnTo>
                    <a:pt x="12546" y="441342"/>
                  </a:lnTo>
                  <a:lnTo>
                    <a:pt x="1568" y="383116"/>
                  </a:lnTo>
                  <a:lnTo>
                    <a:pt x="196" y="342030"/>
                  </a:lnTo>
                  <a:lnTo>
                    <a:pt x="0" y="291082"/>
                  </a:lnTo>
                  <a:lnTo>
                    <a:pt x="0" y="256022"/>
                  </a:lnTo>
                  <a:lnTo>
                    <a:pt x="196" y="205075"/>
                  </a:lnTo>
                  <a:lnTo>
                    <a:pt x="1568" y="163988"/>
                  </a:lnTo>
                  <a:lnTo>
                    <a:pt x="12546" y="105763"/>
                  </a:lnTo>
                  <a:lnTo>
                    <a:pt x="48821" y="48821"/>
                  </a:lnTo>
                  <a:lnTo>
                    <a:pt x="105763" y="12546"/>
                  </a:lnTo>
                  <a:lnTo>
                    <a:pt x="163988" y="1568"/>
                  </a:lnTo>
                  <a:lnTo>
                    <a:pt x="205075" y="196"/>
                  </a:lnTo>
                  <a:lnTo>
                    <a:pt x="256022" y="0"/>
                  </a:lnTo>
                  <a:close/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0" name="object 20"/>
            <p:cNvSpPr/>
            <p:nvPr/>
          </p:nvSpPr>
          <p:spPr>
            <a:xfrm>
              <a:off x="9811307" y="6007682"/>
              <a:ext cx="319405" cy="320040"/>
            </a:xfrm>
            <a:custGeom>
              <a:avLst/>
              <a:gdLst/>
              <a:ahLst/>
              <a:cxnLst/>
              <a:rect l="l" t="t" r="r" b="b"/>
              <a:pathLst>
                <a:path w="319404" h="320039">
                  <a:moveTo>
                    <a:pt x="272261" y="45522"/>
                  </a:moveTo>
                  <a:lnTo>
                    <a:pt x="298213" y="80044"/>
                  </a:lnTo>
                  <a:lnTo>
                    <a:pt x="313784" y="118932"/>
                  </a:lnTo>
                  <a:lnTo>
                    <a:pt x="318974" y="160001"/>
                  </a:lnTo>
                  <a:lnTo>
                    <a:pt x="313784" y="201071"/>
                  </a:lnTo>
                  <a:lnTo>
                    <a:pt x="298213" y="239958"/>
                  </a:lnTo>
                  <a:lnTo>
                    <a:pt x="272261" y="274481"/>
                  </a:lnTo>
                  <a:lnTo>
                    <a:pt x="230867" y="304829"/>
                  </a:lnTo>
                  <a:lnTo>
                    <a:pt x="183899" y="320003"/>
                  </a:lnTo>
                  <a:lnTo>
                    <a:pt x="135074" y="320003"/>
                  </a:lnTo>
                  <a:lnTo>
                    <a:pt x="88107" y="304829"/>
                  </a:lnTo>
                  <a:lnTo>
                    <a:pt x="46712" y="274481"/>
                  </a:lnTo>
                  <a:lnTo>
                    <a:pt x="20761" y="239958"/>
                  </a:lnTo>
                  <a:lnTo>
                    <a:pt x="5190" y="201071"/>
                  </a:lnTo>
                  <a:lnTo>
                    <a:pt x="0" y="160001"/>
                  </a:lnTo>
                  <a:lnTo>
                    <a:pt x="5190" y="118932"/>
                  </a:lnTo>
                  <a:lnTo>
                    <a:pt x="20761" y="80044"/>
                  </a:lnTo>
                  <a:lnTo>
                    <a:pt x="46712" y="45522"/>
                  </a:lnTo>
                  <a:lnTo>
                    <a:pt x="88107" y="15174"/>
                  </a:lnTo>
                  <a:lnTo>
                    <a:pt x="135074" y="0"/>
                  </a:lnTo>
                  <a:lnTo>
                    <a:pt x="183899" y="0"/>
                  </a:lnTo>
                  <a:lnTo>
                    <a:pt x="230867" y="15174"/>
                  </a:lnTo>
                  <a:lnTo>
                    <a:pt x="272261" y="45522"/>
                  </a:lnTo>
                  <a:close/>
                </a:path>
              </a:pathLst>
            </a:custGeom>
            <a:ln w="20941">
              <a:solidFill>
                <a:srgbClr val="B517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1" name="object 21"/>
            <p:cNvSpPr/>
            <p:nvPr/>
          </p:nvSpPr>
          <p:spPr>
            <a:xfrm>
              <a:off x="10208341" y="6007682"/>
              <a:ext cx="319405" cy="320040"/>
            </a:xfrm>
            <a:custGeom>
              <a:avLst/>
              <a:gdLst/>
              <a:ahLst/>
              <a:cxnLst/>
              <a:rect l="l" t="t" r="r" b="b"/>
              <a:pathLst>
                <a:path w="319404" h="320039">
                  <a:moveTo>
                    <a:pt x="272261" y="45522"/>
                  </a:moveTo>
                  <a:lnTo>
                    <a:pt x="298213" y="80044"/>
                  </a:lnTo>
                  <a:lnTo>
                    <a:pt x="313784" y="118932"/>
                  </a:lnTo>
                  <a:lnTo>
                    <a:pt x="318974" y="160001"/>
                  </a:lnTo>
                  <a:lnTo>
                    <a:pt x="313784" y="201071"/>
                  </a:lnTo>
                  <a:lnTo>
                    <a:pt x="298213" y="239958"/>
                  </a:lnTo>
                  <a:lnTo>
                    <a:pt x="272261" y="274481"/>
                  </a:lnTo>
                  <a:lnTo>
                    <a:pt x="230867" y="304829"/>
                  </a:lnTo>
                  <a:lnTo>
                    <a:pt x="183899" y="320003"/>
                  </a:lnTo>
                  <a:lnTo>
                    <a:pt x="135074" y="320003"/>
                  </a:lnTo>
                  <a:lnTo>
                    <a:pt x="88107" y="304829"/>
                  </a:lnTo>
                  <a:lnTo>
                    <a:pt x="46712" y="274481"/>
                  </a:lnTo>
                  <a:lnTo>
                    <a:pt x="20761" y="239958"/>
                  </a:lnTo>
                  <a:lnTo>
                    <a:pt x="5190" y="201071"/>
                  </a:lnTo>
                  <a:lnTo>
                    <a:pt x="0" y="160001"/>
                  </a:lnTo>
                  <a:lnTo>
                    <a:pt x="5190" y="118932"/>
                  </a:lnTo>
                  <a:lnTo>
                    <a:pt x="20761" y="80044"/>
                  </a:lnTo>
                  <a:lnTo>
                    <a:pt x="46712" y="45522"/>
                  </a:lnTo>
                  <a:lnTo>
                    <a:pt x="88107" y="15174"/>
                  </a:lnTo>
                  <a:lnTo>
                    <a:pt x="135074" y="0"/>
                  </a:lnTo>
                  <a:lnTo>
                    <a:pt x="183899" y="0"/>
                  </a:lnTo>
                  <a:lnTo>
                    <a:pt x="230867" y="15174"/>
                  </a:lnTo>
                  <a:lnTo>
                    <a:pt x="272261" y="45522"/>
                  </a:lnTo>
                  <a:close/>
                </a:path>
              </a:pathLst>
            </a:custGeom>
            <a:ln w="20941">
              <a:solidFill>
                <a:srgbClr val="B517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2" name="object 22"/>
            <p:cNvSpPr/>
            <p:nvPr/>
          </p:nvSpPr>
          <p:spPr>
            <a:xfrm>
              <a:off x="10625467" y="6007682"/>
              <a:ext cx="319405" cy="320040"/>
            </a:xfrm>
            <a:custGeom>
              <a:avLst/>
              <a:gdLst/>
              <a:ahLst/>
              <a:cxnLst/>
              <a:rect l="l" t="t" r="r" b="b"/>
              <a:pathLst>
                <a:path w="319404" h="320039">
                  <a:moveTo>
                    <a:pt x="272261" y="45522"/>
                  </a:moveTo>
                  <a:lnTo>
                    <a:pt x="298213" y="80044"/>
                  </a:lnTo>
                  <a:lnTo>
                    <a:pt x="313784" y="118932"/>
                  </a:lnTo>
                  <a:lnTo>
                    <a:pt x="318974" y="160001"/>
                  </a:lnTo>
                  <a:lnTo>
                    <a:pt x="313784" y="201071"/>
                  </a:lnTo>
                  <a:lnTo>
                    <a:pt x="298213" y="239958"/>
                  </a:lnTo>
                  <a:lnTo>
                    <a:pt x="272261" y="274481"/>
                  </a:lnTo>
                  <a:lnTo>
                    <a:pt x="230867" y="304829"/>
                  </a:lnTo>
                  <a:lnTo>
                    <a:pt x="183899" y="320003"/>
                  </a:lnTo>
                  <a:lnTo>
                    <a:pt x="135074" y="320003"/>
                  </a:lnTo>
                  <a:lnTo>
                    <a:pt x="88107" y="304829"/>
                  </a:lnTo>
                  <a:lnTo>
                    <a:pt x="46712" y="274481"/>
                  </a:lnTo>
                  <a:lnTo>
                    <a:pt x="20761" y="239958"/>
                  </a:lnTo>
                  <a:lnTo>
                    <a:pt x="5190" y="201071"/>
                  </a:lnTo>
                  <a:lnTo>
                    <a:pt x="0" y="160001"/>
                  </a:lnTo>
                  <a:lnTo>
                    <a:pt x="5190" y="118932"/>
                  </a:lnTo>
                  <a:lnTo>
                    <a:pt x="20761" y="80044"/>
                  </a:lnTo>
                  <a:lnTo>
                    <a:pt x="46712" y="45522"/>
                  </a:lnTo>
                  <a:lnTo>
                    <a:pt x="88107" y="15174"/>
                  </a:lnTo>
                  <a:lnTo>
                    <a:pt x="135074" y="0"/>
                  </a:lnTo>
                  <a:lnTo>
                    <a:pt x="183899" y="0"/>
                  </a:lnTo>
                  <a:lnTo>
                    <a:pt x="230867" y="15174"/>
                  </a:lnTo>
                  <a:lnTo>
                    <a:pt x="272261" y="45522"/>
                  </a:lnTo>
                  <a:close/>
                </a:path>
              </a:pathLst>
            </a:custGeom>
            <a:ln w="20941">
              <a:solidFill>
                <a:srgbClr val="597DBE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3" name="object 23"/>
            <p:cNvSpPr/>
            <p:nvPr/>
          </p:nvSpPr>
          <p:spPr>
            <a:xfrm>
              <a:off x="11022502" y="6007682"/>
              <a:ext cx="319405" cy="320040"/>
            </a:xfrm>
            <a:custGeom>
              <a:avLst/>
              <a:gdLst/>
              <a:ahLst/>
              <a:cxnLst/>
              <a:rect l="l" t="t" r="r" b="b"/>
              <a:pathLst>
                <a:path w="319404" h="320039">
                  <a:moveTo>
                    <a:pt x="272261" y="45522"/>
                  </a:moveTo>
                  <a:lnTo>
                    <a:pt x="298213" y="80044"/>
                  </a:lnTo>
                  <a:lnTo>
                    <a:pt x="313784" y="118932"/>
                  </a:lnTo>
                  <a:lnTo>
                    <a:pt x="318974" y="160001"/>
                  </a:lnTo>
                  <a:lnTo>
                    <a:pt x="313784" y="201071"/>
                  </a:lnTo>
                  <a:lnTo>
                    <a:pt x="298213" y="239958"/>
                  </a:lnTo>
                  <a:lnTo>
                    <a:pt x="272261" y="274481"/>
                  </a:lnTo>
                  <a:lnTo>
                    <a:pt x="230867" y="304829"/>
                  </a:lnTo>
                  <a:lnTo>
                    <a:pt x="183899" y="320003"/>
                  </a:lnTo>
                  <a:lnTo>
                    <a:pt x="135074" y="320003"/>
                  </a:lnTo>
                  <a:lnTo>
                    <a:pt x="88107" y="304829"/>
                  </a:lnTo>
                  <a:lnTo>
                    <a:pt x="46712" y="274481"/>
                  </a:lnTo>
                  <a:lnTo>
                    <a:pt x="20761" y="239958"/>
                  </a:lnTo>
                  <a:lnTo>
                    <a:pt x="5190" y="201071"/>
                  </a:lnTo>
                  <a:lnTo>
                    <a:pt x="0" y="160001"/>
                  </a:lnTo>
                  <a:lnTo>
                    <a:pt x="5190" y="118932"/>
                  </a:lnTo>
                  <a:lnTo>
                    <a:pt x="20761" y="80044"/>
                  </a:lnTo>
                  <a:lnTo>
                    <a:pt x="46712" y="45522"/>
                  </a:lnTo>
                  <a:lnTo>
                    <a:pt x="88107" y="15174"/>
                  </a:lnTo>
                  <a:lnTo>
                    <a:pt x="135074" y="0"/>
                  </a:lnTo>
                  <a:lnTo>
                    <a:pt x="183899" y="0"/>
                  </a:lnTo>
                  <a:lnTo>
                    <a:pt x="230867" y="15174"/>
                  </a:lnTo>
                  <a:lnTo>
                    <a:pt x="272261" y="45522"/>
                  </a:lnTo>
                  <a:close/>
                </a:path>
              </a:pathLst>
            </a:custGeom>
            <a:ln w="20941">
              <a:solidFill>
                <a:srgbClr val="597DBE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4" name="object 24"/>
            <p:cNvSpPr/>
            <p:nvPr/>
          </p:nvSpPr>
          <p:spPr>
            <a:xfrm>
              <a:off x="12526540" y="5887993"/>
              <a:ext cx="1751330" cy="547370"/>
            </a:xfrm>
            <a:custGeom>
              <a:avLst/>
              <a:gdLst/>
              <a:ahLst/>
              <a:cxnLst/>
              <a:rect l="l" t="t" r="r" b="b"/>
              <a:pathLst>
                <a:path w="1751330" h="547370">
                  <a:moveTo>
                    <a:pt x="256022" y="0"/>
                  </a:moveTo>
                  <a:lnTo>
                    <a:pt x="1495246" y="0"/>
                  </a:lnTo>
                  <a:lnTo>
                    <a:pt x="1546193" y="196"/>
                  </a:lnTo>
                  <a:lnTo>
                    <a:pt x="1587280" y="1568"/>
                  </a:lnTo>
                  <a:lnTo>
                    <a:pt x="1645505" y="12546"/>
                  </a:lnTo>
                  <a:lnTo>
                    <a:pt x="1702447" y="48821"/>
                  </a:lnTo>
                  <a:lnTo>
                    <a:pt x="1738722" y="105763"/>
                  </a:lnTo>
                  <a:lnTo>
                    <a:pt x="1749700" y="163988"/>
                  </a:lnTo>
                  <a:lnTo>
                    <a:pt x="1751073" y="205075"/>
                  </a:lnTo>
                  <a:lnTo>
                    <a:pt x="1751269" y="256022"/>
                  </a:lnTo>
                  <a:lnTo>
                    <a:pt x="1751269" y="291082"/>
                  </a:lnTo>
                  <a:lnTo>
                    <a:pt x="1751073" y="342030"/>
                  </a:lnTo>
                  <a:lnTo>
                    <a:pt x="1749700" y="383116"/>
                  </a:lnTo>
                  <a:lnTo>
                    <a:pt x="1738722" y="441342"/>
                  </a:lnTo>
                  <a:lnTo>
                    <a:pt x="1702447" y="498283"/>
                  </a:lnTo>
                  <a:lnTo>
                    <a:pt x="1645505" y="534559"/>
                  </a:lnTo>
                  <a:lnTo>
                    <a:pt x="1587280" y="545537"/>
                  </a:lnTo>
                  <a:lnTo>
                    <a:pt x="1546193" y="546909"/>
                  </a:lnTo>
                  <a:lnTo>
                    <a:pt x="1495246" y="547105"/>
                  </a:lnTo>
                  <a:lnTo>
                    <a:pt x="256022" y="547105"/>
                  </a:lnTo>
                  <a:lnTo>
                    <a:pt x="205075" y="546909"/>
                  </a:lnTo>
                  <a:lnTo>
                    <a:pt x="163988" y="545537"/>
                  </a:lnTo>
                  <a:lnTo>
                    <a:pt x="105763" y="534559"/>
                  </a:lnTo>
                  <a:lnTo>
                    <a:pt x="48821" y="498283"/>
                  </a:lnTo>
                  <a:lnTo>
                    <a:pt x="12546" y="441342"/>
                  </a:lnTo>
                  <a:lnTo>
                    <a:pt x="1568" y="383116"/>
                  </a:lnTo>
                  <a:lnTo>
                    <a:pt x="196" y="342030"/>
                  </a:lnTo>
                  <a:lnTo>
                    <a:pt x="0" y="291082"/>
                  </a:lnTo>
                  <a:lnTo>
                    <a:pt x="0" y="256022"/>
                  </a:lnTo>
                  <a:lnTo>
                    <a:pt x="196" y="205075"/>
                  </a:lnTo>
                  <a:lnTo>
                    <a:pt x="1568" y="163988"/>
                  </a:lnTo>
                  <a:lnTo>
                    <a:pt x="12546" y="105763"/>
                  </a:lnTo>
                  <a:lnTo>
                    <a:pt x="48821" y="48821"/>
                  </a:lnTo>
                  <a:lnTo>
                    <a:pt x="105763" y="12546"/>
                  </a:lnTo>
                  <a:lnTo>
                    <a:pt x="163988" y="1568"/>
                  </a:lnTo>
                  <a:lnTo>
                    <a:pt x="205075" y="196"/>
                  </a:lnTo>
                  <a:lnTo>
                    <a:pt x="256022" y="0"/>
                  </a:lnTo>
                  <a:close/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5" name="object 25"/>
            <p:cNvSpPr/>
            <p:nvPr/>
          </p:nvSpPr>
          <p:spPr>
            <a:xfrm>
              <a:off x="12638190" y="6001544"/>
              <a:ext cx="319405" cy="320040"/>
            </a:xfrm>
            <a:custGeom>
              <a:avLst/>
              <a:gdLst/>
              <a:ahLst/>
              <a:cxnLst/>
              <a:rect l="l" t="t" r="r" b="b"/>
              <a:pathLst>
                <a:path w="319404" h="320039">
                  <a:moveTo>
                    <a:pt x="272261" y="45522"/>
                  </a:moveTo>
                  <a:lnTo>
                    <a:pt x="298213" y="80044"/>
                  </a:lnTo>
                  <a:lnTo>
                    <a:pt x="313784" y="118932"/>
                  </a:lnTo>
                  <a:lnTo>
                    <a:pt x="318974" y="160001"/>
                  </a:lnTo>
                  <a:lnTo>
                    <a:pt x="313784" y="201071"/>
                  </a:lnTo>
                  <a:lnTo>
                    <a:pt x="298213" y="239958"/>
                  </a:lnTo>
                  <a:lnTo>
                    <a:pt x="272261" y="274481"/>
                  </a:lnTo>
                  <a:lnTo>
                    <a:pt x="230867" y="304829"/>
                  </a:lnTo>
                  <a:lnTo>
                    <a:pt x="183899" y="320003"/>
                  </a:lnTo>
                  <a:lnTo>
                    <a:pt x="135074" y="320003"/>
                  </a:lnTo>
                  <a:lnTo>
                    <a:pt x="88107" y="304829"/>
                  </a:lnTo>
                  <a:lnTo>
                    <a:pt x="46712" y="274481"/>
                  </a:lnTo>
                  <a:lnTo>
                    <a:pt x="20761" y="239958"/>
                  </a:lnTo>
                  <a:lnTo>
                    <a:pt x="5190" y="201071"/>
                  </a:lnTo>
                  <a:lnTo>
                    <a:pt x="0" y="160001"/>
                  </a:lnTo>
                  <a:lnTo>
                    <a:pt x="5190" y="118932"/>
                  </a:lnTo>
                  <a:lnTo>
                    <a:pt x="20761" y="80044"/>
                  </a:lnTo>
                  <a:lnTo>
                    <a:pt x="46712" y="45522"/>
                  </a:lnTo>
                  <a:lnTo>
                    <a:pt x="88107" y="15174"/>
                  </a:lnTo>
                  <a:lnTo>
                    <a:pt x="135074" y="0"/>
                  </a:lnTo>
                  <a:lnTo>
                    <a:pt x="183899" y="0"/>
                  </a:lnTo>
                  <a:lnTo>
                    <a:pt x="230867" y="15174"/>
                  </a:lnTo>
                  <a:lnTo>
                    <a:pt x="272261" y="45522"/>
                  </a:lnTo>
                  <a:close/>
                </a:path>
              </a:pathLst>
            </a:custGeom>
            <a:ln w="20941">
              <a:solidFill>
                <a:srgbClr val="B517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6" name="object 26"/>
            <p:cNvSpPr/>
            <p:nvPr/>
          </p:nvSpPr>
          <p:spPr>
            <a:xfrm>
              <a:off x="13035226" y="6001544"/>
              <a:ext cx="319405" cy="320040"/>
            </a:xfrm>
            <a:custGeom>
              <a:avLst/>
              <a:gdLst/>
              <a:ahLst/>
              <a:cxnLst/>
              <a:rect l="l" t="t" r="r" b="b"/>
              <a:pathLst>
                <a:path w="319405" h="320039">
                  <a:moveTo>
                    <a:pt x="272261" y="45522"/>
                  </a:moveTo>
                  <a:lnTo>
                    <a:pt x="298213" y="80044"/>
                  </a:lnTo>
                  <a:lnTo>
                    <a:pt x="313784" y="118932"/>
                  </a:lnTo>
                  <a:lnTo>
                    <a:pt x="318974" y="160001"/>
                  </a:lnTo>
                  <a:lnTo>
                    <a:pt x="313784" y="201071"/>
                  </a:lnTo>
                  <a:lnTo>
                    <a:pt x="298213" y="239958"/>
                  </a:lnTo>
                  <a:lnTo>
                    <a:pt x="272261" y="274481"/>
                  </a:lnTo>
                  <a:lnTo>
                    <a:pt x="230867" y="304829"/>
                  </a:lnTo>
                  <a:lnTo>
                    <a:pt x="183899" y="320003"/>
                  </a:lnTo>
                  <a:lnTo>
                    <a:pt x="135074" y="320003"/>
                  </a:lnTo>
                  <a:lnTo>
                    <a:pt x="88107" y="304829"/>
                  </a:lnTo>
                  <a:lnTo>
                    <a:pt x="46712" y="274481"/>
                  </a:lnTo>
                  <a:lnTo>
                    <a:pt x="20761" y="239958"/>
                  </a:lnTo>
                  <a:lnTo>
                    <a:pt x="5190" y="201071"/>
                  </a:lnTo>
                  <a:lnTo>
                    <a:pt x="0" y="160001"/>
                  </a:lnTo>
                  <a:lnTo>
                    <a:pt x="5190" y="118932"/>
                  </a:lnTo>
                  <a:lnTo>
                    <a:pt x="20761" y="80044"/>
                  </a:lnTo>
                  <a:lnTo>
                    <a:pt x="46712" y="45522"/>
                  </a:lnTo>
                  <a:lnTo>
                    <a:pt x="88107" y="15174"/>
                  </a:lnTo>
                  <a:lnTo>
                    <a:pt x="135074" y="0"/>
                  </a:lnTo>
                  <a:lnTo>
                    <a:pt x="183899" y="0"/>
                  </a:lnTo>
                  <a:lnTo>
                    <a:pt x="230867" y="15174"/>
                  </a:lnTo>
                  <a:lnTo>
                    <a:pt x="272261" y="45522"/>
                  </a:lnTo>
                  <a:close/>
                </a:path>
              </a:pathLst>
            </a:custGeom>
            <a:ln w="20941">
              <a:solidFill>
                <a:srgbClr val="B517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7" name="object 27"/>
            <p:cNvSpPr/>
            <p:nvPr/>
          </p:nvSpPr>
          <p:spPr>
            <a:xfrm>
              <a:off x="13452355" y="6001544"/>
              <a:ext cx="319405" cy="320040"/>
            </a:xfrm>
            <a:custGeom>
              <a:avLst/>
              <a:gdLst/>
              <a:ahLst/>
              <a:cxnLst/>
              <a:rect l="l" t="t" r="r" b="b"/>
              <a:pathLst>
                <a:path w="319405" h="320039">
                  <a:moveTo>
                    <a:pt x="272261" y="45522"/>
                  </a:moveTo>
                  <a:lnTo>
                    <a:pt x="298213" y="80044"/>
                  </a:lnTo>
                  <a:lnTo>
                    <a:pt x="313784" y="118932"/>
                  </a:lnTo>
                  <a:lnTo>
                    <a:pt x="318974" y="160001"/>
                  </a:lnTo>
                  <a:lnTo>
                    <a:pt x="313784" y="201071"/>
                  </a:lnTo>
                  <a:lnTo>
                    <a:pt x="298213" y="239958"/>
                  </a:lnTo>
                  <a:lnTo>
                    <a:pt x="272261" y="274481"/>
                  </a:lnTo>
                  <a:lnTo>
                    <a:pt x="230867" y="304829"/>
                  </a:lnTo>
                  <a:lnTo>
                    <a:pt x="183899" y="320003"/>
                  </a:lnTo>
                  <a:lnTo>
                    <a:pt x="135074" y="320003"/>
                  </a:lnTo>
                  <a:lnTo>
                    <a:pt x="88107" y="304829"/>
                  </a:lnTo>
                  <a:lnTo>
                    <a:pt x="46712" y="274481"/>
                  </a:lnTo>
                  <a:lnTo>
                    <a:pt x="20761" y="239958"/>
                  </a:lnTo>
                  <a:lnTo>
                    <a:pt x="5190" y="201071"/>
                  </a:lnTo>
                  <a:lnTo>
                    <a:pt x="0" y="160001"/>
                  </a:lnTo>
                  <a:lnTo>
                    <a:pt x="5190" y="118932"/>
                  </a:lnTo>
                  <a:lnTo>
                    <a:pt x="20761" y="80044"/>
                  </a:lnTo>
                  <a:lnTo>
                    <a:pt x="46712" y="45522"/>
                  </a:lnTo>
                  <a:lnTo>
                    <a:pt x="88107" y="15174"/>
                  </a:lnTo>
                  <a:lnTo>
                    <a:pt x="135074" y="0"/>
                  </a:lnTo>
                  <a:lnTo>
                    <a:pt x="183899" y="0"/>
                  </a:lnTo>
                  <a:lnTo>
                    <a:pt x="230867" y="15174"/>
                  </a:lnTo>
                  <a:lnTo>
                    <a:pt x="272261" y="45522"/>
                  </a:lnTo>
                  <a:close/>
                </a:path>
              </a:pathLst>
            </a:custGeom>
            <a:ln w="20941">
              <a:solidFill>
                <a:srgbClr val="597DBE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8" name="object 28"/>
            <p:cNvSpPr/>
            <p:nvPr/>
          </p:nvSpPr>
          <p:spPr>
            <a:xfrm>
              <a:off x="13849389" y="6001544"/>
              <a:ext cx="319405" cy="320040"/>
            </a:xfrm>
            <a:custGeom>
              <a:avLst/>
              <a:gdLst/>
              <a:ahLst/>
              <a:cxnLst/>
              <a:rect l="l" t="t" r="r" b="b"/>
              <a:pathLst>
                <a:path w="319405" h="320039">
                  <a:moveTo>
                    <a:pt x="272261" y="45522"/>
                  </a:moveTo>
                  <a:lnTo>
                    <a:pt x="298213" y="80044"/>
                  </a:lnTo>
                  <a:lnTo>
                    <a:pt x="313784" y="118932"/>
                  </a:lnTo>
                  <a:lnTo>
                    <a:pt x="318974" y="160001"/>
                  </a:lnTo>
                  <a:lnTo>
                    <a:pt x="313784" y="201071"/>
                  </a:lnTo>
                  <a:lnTo>
                    <a:pt x="298213" y="239958"/>
                  </a:lnTo>
                  <a:lnTo>
                    <a:pt x="272261" y="274481"/>
                  </a:lnTo>
                  <a:lnTo>
                    <a:pt x="230867" y="304829"/>
                  </a:lnTo>
                  <a:lnTo>
                    <a:pt x="183899" y="320003"/>
                  </a:lnTo>
                  <a:lnTo>
                    <a:pt x="135074" y="320003"/>
                  </a:lnTo>
                  <a:lnTo>
                    <a:pt x="88107" y="304829"/>
                  </a:lnTo>
                  <a:lnTo>
                    <a:pt x="46712" y="274481"/>
                  </a:lnTo>
                  <a:lnTo>
                    <a:pt x="20761" y="239958"/>
                  </a:lnTo>
                  <a:lnTo>
                    <a:pt x="5190" y="201071"/>
                  </a:lnTo>
                  <a:lnTo>
                    <a:pt x="0" y="160001"/>
                  </a:lnTo>
                  <a:lnTo>
                    <a:pt x="5190" y="118932"/>
                  </a:lnTo>
                  <a:lnTo>
                    <a:pt x="20761" y="80044"/>
                  </a:lnTo>
                  <a:lnTo>
                    <a:pt x="46712" y="45522"/>
                  </a:lnTo>
                  <a:lnTo>
                    <a:pt x="88107" y="15174"/>
                  </a:lnTo>
                  <a:lnTo>
                    <a:pt x="135074" y="0"/>
                  </a:lnTo>
                  <a:lnTo>
                    <a:pt x="183899" y="0"/>
                  </a:lnTo>
                  <a:lnTo>
                    <a:pt x="230867" y="15174"/>
                  </a:lnTo>
                  <a:lnTo>
                    <a:pt x="272261" y="45522"/>
                  </a:lnTo>
                  <a:close/>
                </a:path>
              </a:pathLst>
            </a:custGeom>
            <a:ln w="20941">
              <a:solidFill>
                <a:srgbClr val="597DBE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9" name="object 29"/>
            <p:cNvSpPr/>
            <p:nvPr/>
          </p:nvSpPr>
          <p:spPr>
            <a:xfrm>
              <a:off x="15248876" y="5908505"/>
              <a:ext cx="1751330" cy="547370"/>
            </a:xfrm>
            <a:custGeom>
              <a:avLst/>
              <a:gdLst/>
              <a:ahLst/>
              <a:cxnLst/>
              <a:rect l="l" t="t" r="r" b="b"/>
              <a:pathLst>
                <a:path w="1751330" h="547370">
                  <a:moveTo>
                    <a:pt x="256022" y="0"/>
                  </a:moveTo>
                  <a:lnTo>
                    <a:pt x="1495246" y="0"/>
                  </a:lnTo>
                  <a:lnTo>
                    <a:pt x="1546193" y="196"/>
                  </a:lnTo>
                  <a:lnTo>
                    <a:pt x="1587280" y="1568"/>
                  </a:lnTo>
                  <a:lnTo>
                    <a:pt x="1645505" y="12546"/>
                  </a:lnTo>
                  <a:lnTo>
                    <a:pt x="1702447" y="48821"/>
                  </a:lnTo>
                  <a:lnTo>
                    <a:pt x="1738722" y="105763"/>
                  </a:lnTo>
                  <a:lnTo>
                    <a:pt x="1749700" y="163988"/>
                  </a:lnTo>
                  <a:lnTo>
                    <a:pt x="1751073" y="205075"/>
                  </a:lnTo>
                  <a:lnTo>
                    <a:pt x="1751269" y="256022"/>
                  </a:lnTo>
                  <a:lnTo>
                    <a:pt x="1751269" y="291082"/>
                  </a:lnTo>
                  <a:lnTo>
                    <a:pt x="1751073" y="342030"/>
                  </a:lnTo>
                  <a:lnTo>
                    <a:pt x="1749700" y="383116"/>
                  </a:lnTo>
                  <a:lnTo>
                    <a:pt x="1738722" y="441342"/>
                  </a:lnTo>
                  <a:lnTo>
                    <a:pt x="1702447" y="498283"/>
                  </a:lnTo>
                  <a:lnTo>
                    <a:pt x="1645505" y="534559"/>
                  </a:lnTo>
                  <a:lnTo>
                    <a:pt x="1587280" y="545537"/>
                  </a:lnTo>
                  <a:lnTo>
                    <a:pt x="1546193" y="546909"/>
                  </a:lnTo>
                  <a:lnTo>
                    <a:pt x="1495246" y="547105"/>
                  </a:lnTo>
                  <a:lnTo>
                    <a:pt x="256022" y="547105"/>
                  </a:lnTo>
                  <a:lnTo>
                    <a:pt x="205075" y="546909"/>
                  </a:lnTo>
                  <a:lnTo>
                    <a:pt x="163988" y="545537"/>
                  </a:lnTo>
                  <a:lnTo>
                    <a:pt x="105763" y="534559"/>
                  </a:lnTo>
                  <a:lnTo>
                    <a:pt x="48821" y="498283"/>
                  </a:lnTo>
                  <a:lnTo>
                    <a:pt x="12546" y="441342"/>
                  </a:lnTo>
                  <a:lnTo>
                    <a:pt x="1568" y="383116"/>
                  </a:lnTo>
                  <a:lnTo>
                    <a:pt x="196" y="342030"/>
                  </a:lnTo>
                  <a:lnTo>
                    <a:pt x="0" y="291082"/>
                  </a:lnTo>
                  <a:lnTo>
                    <a:pt x="0" y="256022"/>
                  </a:lnTo>
                  <a:lnTo>
                    <a:pt x="196" y="205075"/>
                  </a:lnTo>
                  <a:lnTo>
                    <a:pt x="1568" y="163988"/>
                  </a:lnTo>
                  <a:lnTo>
                    <a:pt x="12546" y="105763"/>
                  </a:lnTo>
                  <a:lnTo>
                    <a:pt x="48821" y="48821"/>
                  </a:lnTo>
                  <a:lnTo>
                    <a:pt x="105763" y="12546"/>
                  </a:lnTo>
                  <a:lnTo>
                    <a:pt x="163988" y="1568"/>
                  </a:lnTo>
                  <a:lnTo>
                    <a:pt x="205075" y="196"/>
                  </a:lnTo>
                  <a:lnTo>
                    <a:pt x="256022" y="0"/>
                  </a:lnTo>
                  <a:close/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30" name="object 30"/>
            <p:cNvSpPr/>
            <p:nvPr/>
          </p:nvSpPr>
          <p:spPr>
            <a:xfrm>
              <a:off x="15360527" y="6022056"/>
              <a:ext cx="319405" cy="320040"/>
            </a:xfrm>
            <a:custGeom>
              <a:avLst/>
              <a:gdLst/>
              <a:ahLst/>
              <a:cxnLst/>
              <a:rect l="l" t="t" r="r" b="b"/>
              <a:pathLst>
                <a:path w="319405" h="320039">
                  <a:moveTo>
                    <a:pt x="272261" y="45522"/>
                  </a:moveTo>
                  <a:lnTo>
                    <a:pt x="298213" y="80044"/>
                  </a:lnTo>
                  <a:lnTo>
                    <a:pt x="313784" y="118932"/>
                  </a:lnTo>
                  <a:lnTo>
                    <a:pt x="318974" y="160001"/>
                  </a:lnTo>
                  <a:lnTo>
                    <a:pt x="313784" y="201071"/>
                  </a:lnTo>
                  <a:lnTo>
                    <a:pt x="298213" y="239958"/>
                  </a:lnTo>
                  <a:lnTo>
                    <a:pt x="272261" y="274481"/>
                  </a:lnTo>
                  <a:lnTo>
                    <a:pt x="230867" y="304829"/>
                  </a:lnTo>
                  <a:lnTo>
                    <a:pt x="183899" y="320003"/>
                  </a:lnTo>
                  <a:lnTo>
                    <a:pt x="135074" y="320003"/>
                  </a:lnTo>
                  <a:lnTo>
                    <a:pt x="88107" y="304829"/>
                  </a:lnTo>
                  <a:lnTo>
                    <a:pt x="46712" y="274481"/>
                  </a:lnTo>
                  <a:lnTo>
                    <a:pt x="20761" y="239958"/>
                  </a:lnTo>
                  <a:lnTo>
                    <a:pt x="5190" y="201071"/>
                  </a:lnTo>
                  <a:lnTo>
                    <a:pt x="0" y="160001"/>
                  </a:lnTo>
                  <a:lnTo>
                    <a:pt x="5190" y="118932"/>
                  </a:lnTo>
                  <a:lnTo>
                    <a:pt x="20761" y="80044"/>
                  </a:lnTo>
                  <a:lnTo>
                    <a:pt x="46712" y="45522"/>
                  </a:lnTo>
                  <a:lnTo>
                    <a:pt x="88107" y="15174"/>
                  </a:lnTo>
                  <a:lnTo>
                    <a:pt x="135074" y="0"/>
                  </a:lnTo>
                  <a:lnTo>
                    <a:pt x="183899" y="0"/>
                  </a:lnTo>
                  <a:lnTo>
                    <a:pt x="230867" y="15174"/>
                  </a:lnTo>
                  <a:lnTo>
                    <a:pt x="272261" y="45522"/>
                  </a:lnTo>
                  <a:close/>
                </a:path>
              </a:pathLst>
            </a:custGeom>
            <a:ln w="20941">
              <a:solidFill>
                <a:srgbClr val="B517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31" name="object 31"/>
            <p:cNvSpPr/>
            <p:nvPr/>
          </p:nvSpPr>
          <p:spPr>
            <a:xfrm>
              <a:off x="15757562" y="6022056"/>
              <a:ext cx="319405" cy="320040"/>
            </a:xfrm>
            <a:custGeom>
              <a:avLst/>
              <a:gdLst/>
              <a:ahLst/>
              <a:cxnLst/>
              <a:rect l="l" t="t" r="r" b="b"/>
              <a:pathLst>
                <a:path w="319405" h="320039">
                  <a:moveTo>
                    <a:pt x="272261" y="45522"/>
                  </a:moveTo>
                  <a:lnTo>
                    <a:pt x="298213" y="80044"/>
                  </a:lnTo>
                  <a:lnTo>
                    <a:pt x="313784" y="118932"/>
                  </a:lnTo>
                  <a:lnTo>
                    <a:pt x="318974" y="160001"/>
                  </a:lnTo>
                  <a:lnTo>
                    <a:pt x="313784" y="201071"/>
                  </a:lnTo>
                  <a:lnTo>
                    <a:pt x="298213" y="239958"/>
                  </a:lnTo>
                  <a:lnTo>
                    <a:pt x="272261" y="274481"/>
                  </a:lnTo>
                  <a:lnTo>
                    <a:pt x="230867" y="304829"/>
                  </a:lnTo>
                  <a:lnTo>
                    <a:pt x="183899" y="320003"/>
                  </a:lnTo>
                  <a:lnTo>
                    <a:pt x="135074" y="320003"/>
                  </a:lnTo>
                  <a:lnTo>
                    <a:pt x="88107" y="304829"/>
                  </a:lnTo>
                  <a:lnTo>
                    <a:pt x="46712" y="274481"/>
                  </a:lnTo>
                  <a:lnTo>
                    <a:pt x="20761" y="239958"/>
                  </a:lnTo>
                  <a:lnTo>
                    <a:pt x="5190" y="201071"/>
                  </a:lnTo>
                  <a:lnTo>
                    <a:pt x="0" y="160001"/>
                  </a:lnTo>
                  <a:lnTo>
                    <a:pt x="5190" y="118932"/>
                  </a:lnTo>
                  <a:lnTo>
                    <a:pt x="20761" y="80044"/>
                  </a:lnTo>
                  <a:lnTo>
                    <a:pt x="46712" y="45522"/>
                  </a:lnTo>
                  <a:lnTo>
                    <a:pt x="88107" y="15174"/>
                  </a:lnTo>
                  <a:lnTo>
                    <a:pt x="135074" y="0"/>
                  </a:lnTo>
                  <a:lnTo>
                    <a:pt x="183899" y="0"/>
                  </a:lnTo>
                  <a:lnTo>
                    <a:pt x="230867" y="15174"/>
                  </a:lnTo>
                  <a:lnTo>
                    <a:pt x="272261" y="45522"/>
                  </a:lnTo>
                  <a:close/>
                </a:path>
              </a:pathLst>
            </a:custGeom>
            <a:ln w="20941">
              <a:solidFill>
                <a:srgbClr val="B517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32" name="object 32"/>
            <p:cNvSpPr/>
            <p:nvPr/>
          </p:nvSpPr>
          <p:spPr>
            <a:xfrm>
              <a:off x="16174690" y="6022056"/>
              <a:ext cx="319405" cy="320040"/>
            </a:xfrm>
            <a:custGeom>
              <a:avLst/>
              <a:gdLst/>
              <a:ahLst/>
              <a:cxnLst/>
              <a:rect l="l" t="t" r="r" b="b"/>
              <a:pathLst>
                <a:path w="319405" h="320039">
                  <a:moveTo>
                    <a:pt x="272261" y="45522"/>
                  </a:moveTo>
                  <a:lnTo>
                    <a:pt x="298213" y="80044"/>
                  </a:lnTo>
                  <a:lnTo>
                    <a:pt x="313784" y="118932"/>
                  </a:lnTo>
                  <a:lnTo>
                    <a:pt x="318974" y="160001"/>
                  </a:lnTo>
                  <a:lnTo>
                    <a:pt x="313784" y="201071"/>
                  </a:lnTo>
                  <a:lnTo>
                    <a:pt x="298213" y="239958"/>
                  </a:lnTo>
                  <a:lnTo>
                    <a:pt x="272261" y="274481"/>
                  </a:lnTo>
                  <a:lnTo>
                    <a:pt x="230867" y="304829"/>
                  </a:lnTo>
                  <a:lnTo>
                    <a:pt x="183899" y="320003"/>
                  </a:lnTo>
                  <a:lnTo>
                    <a:pt x="135074" y="320003"/>
                  </a:lnTo>
                  <a:lnTo>
                    <a:pt x="88107" y="304829"/>
                  </a:lnTo>
                  <a:lnTo>
                    <a:pt x="46712" y="274481"/>
                  </a:lnTo>
                  <a:lnTo>
                    <a:pt x="20761" y="239958"/>
                  </a:lnTo>
                  <a:lnTo>
                    <a:pt x="5190" y="201071"/>
                  </a:lnTo>
                  <a:lnTo>
                    <a:pt x="0" y="160001"/>
                  </a:lnTo>
                  <a:lnTo>
                    <a:pt x="5190" y="118932"/>
                  </a:lnTo>
                  <a:lnTo>
                    <a:pt x="20761" y="80044"/>
                  </a:lnTo>
                  <a:lnTo>
                    <a:pt x="46712" y="45522"/>
                  </a:lnTo>
                  <a:lnTo>
                    <a:pt x="88107" y="15174"/>
                  </a:lnTo>
                  <a:lnTo>
                    <a:pt x="135074" y="0"/>
                  </a:lnTo>
                  <a:lnTo>
                    <a:pt x="183899" y="0"/>
                  </a:lnTo>
                  <a:lnTo>
                    <a:pt x="230867" y="15174"/>
                  </a:lnTo>
                  <a:lnTo>
                    <a:pt x="272261" y="45522"/>
                  </a:lnTo>
                  <a:close/>
                </a:path>
              </a:pathLst>
            </a:custGeom>
            <a:ln w="20941">
              <a:solidFill>
                <a:srgbClr val="597DBE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33" name="object 33"/>
            <p:cNvSpPr/>
            <p:nvPr/>
          </p:nvSpPr>
          <p:spPr>
            <a:xfrm>
              <a:off x="16571726" y="6022056"/>
              <a:ext cx="319405" cy="320040"/>
            </a:xfrm>
            <a:custGeom>
              <a:avLst/>
              <a:gdLst/>
              <a:ahLst/>
              <a:cxnLst/>
              <a:rect l="l" t="t" r="r" b="b"/>
              <a:pathLst>
                <a:path w="319405" h="320039">
                  <a:moveTo>
                    <a:pt x="272261" y="45522"/>
                  </a:moveTo>
                  <a:lnTo>
                    <a:pt x="298213" y="80044"/>
                  </a:lnTo>
                  <a:lnTo>
                    <a:pt x="313784" y="118932"/>
                  </a:lnTo>
                  <a:lnTo>
                    <a:pt x="318974" y="160001"/>
                  </a:lnTo>
                  <a:lnTo>
                    <a:pt x="313784" y="201071"/>
                  </a:lnTo>
                  <a:lnTo>
                    <a:pt x="298213" y="239958"/>
                  </a:lnTo>
                  <a:lnTo>
                    <a:pt x="272261" y="274481"/>
                  </a:lnTo>
                  <a:lnTo>
                    <a:pt x="230867" y="304829"/>
                  </a:lnTo>
                  <a:lnTo>
                    <a:pt x="183899" y="320003"/>
                  </a:lnTo>
                  <a:lnTo>
                    <a:pt x="135074" y="320003"/>
                  </a:lnTo>
                  <a:lnTo>
                    <a:pt x="88107" y="304829"/>
                  </a:lnTo>
                  <a:lnTo>
                    <a:pt x="46712" y="274481"/>
                  </a:lnTo>
                  <a:lnTo>
                    <a:pt x="20761" y="239958"/>
                  </a:lnTo>
                  <a:lnTo>
                    <a:pt x="5190" y="201071"/>
                  </a:lnTo>
                  <a:lnTo>
                    <a:pt x="0" y="160001"/>
                  </a:lnTo>
                  <a:lnTo>
                    <a:pt x="5190" y="118932"/>
                  </a:lnTo>
                  <a:lnTo>
                    <a:pt x="20761" y="80044"/>
                  </a:lnTo>
                  <a:lnTo>
                    <a:pt x="46712" y="45522"/>
                  </a:lnTo>
                  <a:lnTo>
                    <a:pt x="88107" y="15174"/>
                  </a:lnTo>
                  <a:lnTo>
                    <a:pt x="135074" y="0"/>
                  </a:lnTo>
                  <a:lnTo>
                    <a:pt x="183899" y="0"/>
                  </a:lnTo>
                  <a:lnTo>
                    <a:pt x="230867" y="15174"/>
                  </a:lnTo>
                  <a:lnTo>
                    <a:pt x="272261" y="45522"/>
                  </a:lnTo>
                  <a:close/>
                </a:path>
              </a:pathLst>
            </a:custGeom>
            <a:ln w="20941">
              <a:solidFill>
                <a:srgbClr val="597DBE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220463" y="3574862"/>
            <a:ext cx="1906455" cy="588730"/>
          </a:xfrm>
          <a:prstGeom prst="rect">
            <a:avLst/>
          </a:prstGeom>
        </p:spPr>
        <p:txBody>
          <a:bodyPr vert="horz" wrap="square" lIns="0" tIns="10012" rIns="0" bIns="0" rtlCol="0">
            <a:spAutoFit/>
          </a:bodyPr>
          <a:lstStyle/>
          <a:p>
            <a:pPr marL="7701">
              <a:spcBef>
                <a:spcPts val="79"/>
              </a:spcBef>
            </a:pPr>
            <a:r>
              <a:rPr sz="1880" spc="-12" dirty="0">
                <a:solidFill>
                  <a:srgbClr val="A77FDB"/>
                </a:solidFill>
                <a:latin typeface="Comic Sans MS" panose="030F0702030302020204" pitchFamily="66" charset="0"/>
                <a:cs typeface="Arial"/>
              </a:rPr>
              <a:t>per-token</a:t>
            </a:r>
            <a:r>
              <a:rPr sz="1880" spc="-33" dirty="0">
                <a:solidFill>
                  <a:srgbClr val="A77FDB"/>
                </a:solidFill>
                <a:latin typeface="Comic Sans MS" panose="030F0702030302020204" pitchFamily="66" charset="0"/>
                <a:cs typeface="Arial"/>
              </a:rPr>
              <a:t> </a:t>
            </a:r>
            <a:r>
              <a:rPr sz="1880" spc="-36" dirty="0">
                <a:solidFill>
                  <a:srgbClr val="A77FDB"/>
                </a:solidFill>
                <a:latin typeface="Comic Sans MS" panose="030F0702030302020204" pitchFamily="66" charset="0"/>
                <a:cs typeface="Arial"/>
              </a:rPr>
              <a:t>features</a:t>
            </a:r>
            <a:endParaRPr sz="1880" dirty="0">
              <a:latin typeface="Comic Sans MS" panose="030F0702030302020204" pitchFamily="66" charset="0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2650126" y="4375402"/>
            <a:ext cx="7959670" cy="672313"/>
          </a:xfrm>
          <a:prstGeom prst="rect">
            <a:avLst/>
          </a:prstGeom>
        </p:spPr>
        <p:txBody>
          <a:bodyPr vert="horz" wrap="square" lIns="0" tIns="296114" rIns="0" bIns="0" rtlCol="0">
            <a:spAutoFit/>
          </a:bodyPr>
          <a:lstStyle/>
          <a:p>
            <a:pPr algn="ctr">
              <a:spcBef>
                <a:spcPts val="2331"/>
              </a:spcBef>
            </a:pPr>
            <a:r>
              <a:rPr sz="2426" spc="-58" dirty="0">
                <a:solidFill>
                  <a:srgbClr val="FFFFFF"/>
                </a:solidFill>
                <a:latin typeface="Comic Sans MS" panose="030F0702030302020204" pitchFamily="66" charset="0"/>
                <a:cs typeface="Arial"/>
              </a:rPr>
              <a:t>neural</a:t>
            </a:r>
            <a:r>
              <a:rPr sz="2426" spc="-15" dirty="0">
                <a:solidFill>
                  <a:srgbClr val="FFFFFF"/>
                </a:solidFill>
                <a:latin typeface="Comic Sans MS" panose="030F0702030302020204" pitchFamily="66" charset="0"/>
                <a:cs typeface="Arial"/>
              </a:rPr>
              <a:t> </a:t>
            </a:r>
            <a:r>
              <a:rPr sz="2426" spc="-3" dirty="0">
                <a:solidFill>
                  <a:srgbClr val="FFFFFF"/>
                </a:solidFill>
                <a:latin typeface="Comic Sans MS" panose="030F0702030302020204" pitchFamily="66" charset="0"/>
                <a:cs typeface="Arial"/>
              </a:rPr>
              <a:t>network</a:t>
            </a:r>
            <a:endParaRPr sz="2426" dirty="0">
              <a:latin typeface="Comic Sans MS" panose="030F0702030302020204" pitchFamily="66" charset="0"/>
              <a:cs typeface="Arial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2807353" y="3900963"/>
            <a:ext cx="7705142" cy="2382009"/>
            <a:chOff x="4628828" y="6432977"/>
            <a:chExt cx="12706350" cy="3928110"/>
          </a:xfrm>
        </p:grpSpPr>
        <p:sp>
          <p:nvSpPr>
            <p:cNvPr id="37" name="object 37"/>
            <p:cNvSpPr/>
            <p:nvPr/>
          </p:nvSpPr>
          <p:spPr>
            <a:xfrm>
              <a:off x="8036172" y="9010416"/>
              <a:ext cx="0" cy="591185"/>
            </a:xfrm>
            <a:custGeom>
              <a:avLst/>
              <a:gdLst/>
              <a:ahLst/>
              <a:cxnLst/>
              <a:rect l="l" t="t" r="r" b="b"/>
              <a:pathLst>
                <a:path h="591184">
                  <a:moveTo>
                    <a:pt x="0" y="590843"/>
                  </a:moveTo>
                  <a:lnTo>
                    <a:pt x="0" y="20941"/>
                  </a:lnTo>
                  <a:lnTo>
                    <a:pt x="0" y="0"/>
                  </a:lnTo>
                </a:path>
              </a:pathLst>
            </a:custGeom>
            <a:ln w="4188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38" name="object 38"/>
            <p:cNvSpPr/>
            <p:nvPr/>
          </p:nvSpPr>
          <p:spPr>
            <a:xfrm>
              <a:off x="7948216" y="8855447"/>
              <a:ext cx="176530" cy="176530"/>
            </a:xfrm>
            <a:custGeom>
              <a:avLst/>
              <a:gdLst/>
              <a:ahLst/>
              <a:cxnLst/>
              <a:rect l="l" t="t" r="r" b="b"/>
              <a:pathLst>
                <a:path w="176529" h="176529">
                  <a:moveTo>
                    <a:pt x="87955" y="0"/>
                  </a:moveTo>
                  <a:lnTo>
                    <a:pt x="0" y="175910"/>
                  </a:lnTo>
                  <a:lnTo>
                    <a:pt x="175910" y="175910"/>
                  </a:lnTo>
                  <a:lnTo>
                    <a:pt x="8795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39" name="object 39"/>
            <p:cNvSpPr/>
            <p:nvPr/>
          </p:nvSpPr>
          <p:spPr>
            <a:xfrm>
              <a:off x="10614305" y="9010416"/>
              <a:ext cx="0" cy="591185"/>
            </a:xfrm>
            <a:custGeom>
              <a:avLst/>
              <a:gdLst/>
              <a:ahLst/>
              <a:cxnLst/>
              <a:rect l="l" t="t" r="r" b="b"/>
              <a:pathLst>
                <a:path h="591184">
                  <a:moveTo>
                    <a:pt x="0" y="590843"/>
                  </a:moveTo>
                  <a:lnTo>
                    <a:pt x="0" y="20941"/>
                  </a:lnTo>
                  <a:lnTo>
                    <a:pt x="0" y="0"/>
                  </a:lnTo>
                </a:path>
              </a:pathLst>
            </a:custGeom>
            <a:ln w="4188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40" name="object 40"/>
            <p:cNvSpPr/>
            <p:nvPr/>
          </p:nvSpPr>
          <p:spPr>
            <a:xfrm>
              <a:off x="10526349" y="8855447"/>
              <a:ext cx="176530" cy="176530"/>
            </a:xfrm>
            <a:custGeom>
              <a:avLst/>
              <a:gdLst/>
              <a:ahLst/>
              <a:cxnLst/>
              <a:rect l="l" t="t" r="r" b="b"/>
              <a:pathLst>
                <a:path w="176529" h="176529">
                  <a:moveTo>
                    <a:pt x="87955" y="0"/>
                  </a:moveTo>
                  <a:lnTo>
                    <a:pt x="0" y="175910"/>
                  </a:lnTo>
                  <a:lnTo>
                    <a:pt x="175910" y="175910"/>
                  </a:lnTo>
                  <a:lnTo>
                    <a:pt x="8795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41" name="object 41"/>
            <p:cNvSpPr/>
            <p:nvPr/>
          </p:nvSpPr>
          <p:spPr>
            <a:xfrm>
              <a:off x="13412628" y="9010416"/>
              <a:ext cx="0" cy="591185"/>
            </a:xfrm>
            <a:custGeom>
              <a:avLst/>
              <a:gdLst/>
              <a:ahLst/>
              <a:cxnLst/>
              <a:rect l="l" t="t" r="r" b="b"/>
              <a:pathLst>
                <a:path h="591184">
                  <a:moveTo>
                    <a:pt x="0" y="590843"/>
                  </a:moveTo>
                  <a:lnTo>
                    <a:pt x="0" y="20941"/>
                  </a:lnTo>
                  <a:lnTo>
                    <a:pt x="0" y="0"/>
                  </a:lnTo>
                </a:path>
              </a:pathLst>
            </a:custGeom>
            <a:ln w="4188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42" name="object 42"/>
            <p:cNvSpPr/>
            <p:nvPr/>
          </p:nvSpPr>
          <p:spPr>
            <a:xfrm>
              <a:off x="13324673" y="8855447"/>
              <a:ext cx="176530" cy="176530"/>
            </a:xfrm>
            <a:custGeom>
              <a:avLst/>
              <a:gdLst/>
              <a:ahLst/>
              <a:cxnLst/>
              <a:rect l="l" t="t" r="r" b="b"/>
              <a:pathLst>
                <a:path w="176530" h="176529">
                  <a:moveTo>
                    <a:pt x="87955" y="0"/>
                  </a:moveTo>
                  <a:lnTo>
                    <a:pt x="0" y="175910"/>
                  </a:lnTo>
                  <a:lnTo>
                    <a:pt x="175910" y="175910"/>
                  </a:lnTo>
                  <a:lnTo>
                    <a:pt x="8795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43" name="object 43"/>
            <p:cNvSpPr/>
            <p:nvPr/>
          </p:nvSpPr>
          <p:spPr>
            <a:xfrm>
              <a:off x="16183381" y="9010416"/>
              <a:ext cx="0" cy="591185"/>
            </a:xfrm>
            <a:custGeom>
              <a:avLst/>
              <a:gdLst/>
              <a:ahLst/>
              <a:cxnLst/>
              <a:rect l="l" t="t" r="r" b="b"/>
              <a:pathLst>
                <a:path h="591184">
                  <a:moveTo>
                    <a:pt x="0" y="590843"/>
                  </a:moveTo>
                  <a:lnTo>
                    <a:pt x="0" y="20941"/>
                  </a:lnTo>
                  <a:lnTo>
                    <a:pt x="0" y="0"/>
                  </a:lnTo>
                </a:path>
              </a:pathLst>
            </a:custGeom>
            <a:ln w="4188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44" name="object 44"/>
            <p:cNvSpPr/>
            <p:nvPr/>
          </p:nvSpPr>
          <p:spPr>
            <a:xfrm>
              <a:off x="16095426" y="8855447"/>
              <a:ext cx="176530" cy="176530"/>
            </a:xfrm>
            <a:custGeom>
              <a:avLst/>
              <a:gdLst/>
              <a:ahLst/>
              <a:cxnLst/>
              <a:rect l="l" t="t" r="r" b="b"/>
              <a:pathLst>
                <a:path w="176530" h="176529">
                  <a:moveTo>
                    <a:pt x="87955" y="0"/>
                  </a:moveTo>
                  <a:lnTo>
                    <a:pt x="0" y="175910"/>
                  </a:lnTo>
                  <a:lnTo>
                    <a:pt x="175910" y="175910"/>
                  </a:lnTo>
                  <a:lnTo>
                    <a:pt x="8795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45" name="object 45"/>
            <p:cNvSpPr/>
            <p:nvPr/>
          </p:nvSpPr>
          <p:spPr>
            <a:xfrm>
              <a:off x="5499620" y="6587946"/>
              <a:ext cx="0" cy="649605"/>
            </a:xfrm>
            <a:custGeom>
              <a:avLst/>
              <a:gdLst/>
              <a:ahLst/>
              <a:cxnLst/>
              <a:rect l="l" t="t" r="r" b="b"/>
              <a:pathLst>
                <a:path h="649604">
                  <a:moveTo>
                    <a:pt x="0" y="649049"/>
                  </a:moveTo>
                  <a:lnTo>
                    <a:pt x="0" y="20941"/>
                  </a:lnTo>
                  <a:lnTo>
                    <a:pt x="0" y="0"/>
                  </a:lnTo>
                </a:path>
              </a:pathLst>
            </a:custGeom>
            <a:ln w="4188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46" name="object 46"/>
            <p:cNvSpPr/>
            <p:nvPr/>
          </p:nvSpPr>
          <p:spPr>
            <a:xfrm>
              <a:off x="5411665" y="6432977"/>
              <a:ext cx="176530" cy="176530"/>
            </a:xfrm>
            <a:custGeom>
              <a:avLst/>
              <a:gdLst/>
              <a:ahLst/>
              <a:cxnLst/>
              <a:rect l="l" t="t" r="r" b="b"/>
              <a:pathLst>
                <a:path w="176529" h="176529">
                  <a:moveTo>
                    <a:pt x="87955" y="0"/>
                  </a:moveTo>
                  <a:lnTo>
                    <a:pt x="0" y="175910"/>
                  </a:lnTo>
                  <a:lnTo>
                    <a:pt x="175910" y="175910"/>
                  </a:lnTo>
                  <a:lnTo>
                    <a:pt x="8795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47" name="object 47"/>
            <p:cNvSpPr/>
            <p:nvPr/>
          </p:nvSpPr>
          <p:spPr>
            <a:xfrm>
              <a:off x="8036172" y="6599393"/>
              <a:ext cx="0" cy="591185"/>
            </a:xfrm>
            <a:custGeom>
              <a:avLst/>
              <a:gdLst/>
              <a:ahLst/>
              <a:cxnLst/>
              <a:rect l="l" t="t" r="r" b="b"/>
              <a:pathLst>
                <a:path h="591184">
                  <a:moveTo>
                    <a:pt x="0" y="590843"/>
                  </a:moveTo>
                  <a:lnTo>
                    <a:pt x="0" y="20941"/>
                  </a:lnTo>
                  <a:lnTo>
                    <a:pt x="0" y="0"/>
                  </a:lnTo>
                </a:path>
              </a:pathLst>
            </a:custGeom>
            <a:ln w="4188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48" name="object 48"/>
            <p:cNvSpPr/>
            <p:nvPr/>
          </p:nvSpPr>
          <p:spPr>
            <a:xfrm>
              <a:off x="7948216" y="6444423"/>
              <a:ext cx="176530" cy="176530"/>
            </a:xfrm>
            <a:custGeom>
              <a:avLst/>
              <a:gdLst/>
              <a:ahLst/>
              <a:cxnLst/>
              <a:rect l="l" t="t" r="r" b="b"/>
              <a:pathLst>
                <a:path w="176529" h="176529">
                  <a:moveTo>
                    <a:pt x="87955" y="0"/>
                  </a:moveTo>
                  <a:lnTo>
                    <a:pt x="0" y="175910"/>
                  </a:lnTo>
                  <a:lnTo>
                    <a:pt x="175910" y="175910"/>
                  </a:lnTo>
                  <a:lnTo>
                    <a:pt x="8795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49" name="object 49"/>
            <p:cNvSpPr/>
            <p:nvPr/>
          </p:nvSpPr>
          <p:spPr>
            <a:xfrm>
              <a:off x="10626231" y="6617049"/>
              <a:ext cx="0" cy="591185"/>
            </a:xfrm>
            <a:custGeom>
              <a:avLst/>
              <a:gdLst/>
              <a:ahLst/>
              <a:cxnLst/>
              <a:rect l="l" t="t" r="r" b="b"/>
              <a:pathLst>
                <a:path h="591184">
                  <a:moveTo>
                    <a:pt x="0" y="590843"/>
                  </a:moveTo>
                  <a:lnTo>
                    <a:pt x="0" y="20941"/>
                  </a:lnTo>
                  <a:lnTo>
                    <a:pt x="0" y="0"/>
                  </a:lnTo>
                </a:path>
              </a:pathLst>
            </a:custGeom>
            <a:ln w="4188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50" name="object 50"/>
            <p:cNvSpPr/>
            <p:nvPr/>
          </p:nvSpPr>
          <p:spPr>
            <a:xfrm>
              <a:off x="10538276" y="6462079"/>
              <a:ext cx="176530" cy="176530"/>
            </a:xfrm>
            <a:custGeom>
              <a:avLst/>
              <a:gdLst/>
              <a:ahLst/>
              <a:cxnLst/>
              <a:rect l="l" t="t" r="r" b="b"/>
              <a:pathLst>
                <a:path w="176529" h="176529">
                  <a:moveTo>
                    <a:pt x="87955" y="0"/>
                  </a:moveTo>
                  <a:lnTo>
                    <a:pt x="0" y="175910"/>
                  </a:lnTo>
                  <a:lnTo>
                    <a:pt x="175910" y="175910"/>
                  </a:lnTo>
                  <a:lnTo>
                    <a:pt x="8795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51" name="object 51"/>
            <p:cNvSpPr/>
            <p:nvPr/>
          </p:nvSpPr>
          <p:spPr>
            <a:xfrm>
              <a:off x="13402178" y="6603224"/>
              <a:ext cx="0" cy="591185"/>
            </a:xfrm>
            <a:custGeom>
              <a:avLst/>
              <a:gdLst/>
              <a:ahLst/>
              <a:cxnLst/>
              <a:rect l="l" t="t" r="r" b="b"/>
              <a:pathLst>
                <a:path h="591184">
                  <a:moveTo>
                    <a:pt x="0" y="590843"/>
                  </a:moveTo>
                  <a:lnTo>
                    <a:pt x="0" y="20941"/>
                  </a:lnTo>
                  <a:lnTo>
                    <a:pt x="0" y="0"/>
                  </a:lnTo>
                </a:path>
              </a:pathLst>
            </a:custGeom>
            <a:ln w="4188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52" name="object 52"/>
            <p:cNvSpPr/>
            <p:nvPr/>
          </p:nvSpPr>
          <p:spPr>
            <a:xfrm>
              <a:off x="13314222" y="6448255"/>
              <a:ext cx="176530" cy="176530"/>
            </a:xfrm>
            <a:custGeom>
              <a:avLst/>
              <a:gdLst/>
              <a:ahLst/>
              <a:cxnLst/>
              <a:rect l="l" t="t" r="r" b="b"/>
              <a:pathLst>
                <a:path w="176530" h="176529">
                  <a:moveTo>
                    <a:pt x="87955" y="0"/>
                  </a:moveTo>
                  <a:lnTo>
                    <a:pt x="0" y="175910"/>
                  </a:lnTo>
                  <a:lnTo>
                    <a:pt x="175910" y="175910"/>
                  </a:lnTo>
                  <a:lnTo>
                    <a:pt x="8795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53" name="object 53"/>
            <p:cNvSpPr/>
            <p:nvPr/>
          </p:nvSpPr>
          <p:spPr>
            <a:xfrm>
              <a:off x="16199066" y="6625956"/>
              <a:ext cx="0" cy="591185"/>
            </a:xfrm>
            <a:custGeom>
              <a:avLst/>
              <a:gdLst/>
              <a:ahLst/>
              <a:cxnLst/>
              <a:rect l="l" t="t" r="r" b="b"/>
              <a:pathLst>
                <a:path h="591184">
                  <a:moveTo>
                    <a:pt x="0" y="590843"/>
                  </a:moveTo>
                  <a:lnTo>
                    <a:pt x="0" y="20941"/>
                  </a:lnTo>
                  <a:lnTo>
                    <a:pt x="0" y="0"/>
                  </a:lnTo>
                </a:path>
              </a:pathLst>
            </a:custGeom>
            <a:ln w="4188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54" name="object 54"/>
            <p:cNvSpPr/>
            <p:nvPr/>
          </p:nvSpPr>
          <p:spPr>
            <a:xfrm>
              <a:off x="16111111" y="6470987"/>
              <a:ext cx="176530" cy="176530"/>
            </a:xfrm>
            <a:custGeom>
              <a:avLst/>
              <a:gdLst/>
              <a:ahLst/>
              <a:cxnLst/>
              <a:rect l="l" t="t" r="r" b="b"/>
              <a:pathLst>
                <a:path w="176530" h="176529">
                  <a:moveTo>
                    <a:pt x="87955" y="0"/>
                  </a:moveTo>
                  <a:lnTo>
                    <a:pt x="0" y="175910"/>
                  </a:lnTo>
                  <a:lnTo>
                    <a:pt x="175910" y="175910"/>
                  </a:lnTo>
                  <a:lnTo>
                    <a:pt x="8795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55" name="object 55"/>
            <p:cNvSpPr/>
            <p:nvPr/>
          </p:nvSpPr>
          <p:spPr>
            <a:xfrm>
              <a:off x="9753982" y="9585084"/>
              <a:ext cx="1720850" cy="547370"/>
            </a:xfrm>
            <a:custGeom>
              <a:avLst/>
              <a:gdLst/>
              <a:ahLst/>
              <a:cxnLst/>
              <a:rect l="l" t="t" r="r" b="b"/>
              <a:pathLst>
                <a:path w="1720850" h="547370">
                  <a:moveTo>
                    <a:pt x="1464618" y="0"/>
                  </a:moveTo>
                  <a:lnTo>
                    <a:pt x="256022" y="0"/>
                  </a:lnTo>
                  <a:lnTo>
                    <a:pt x="205075" y="196"/>
                  </a:lnTo>
                  <a:lnTo>
                    <a:pt x="163988" y="1568"/>
                  </a:lnTo>
                  <a:lnTo>
                    <a:pt x="105763" y="12546"/>
                  </a:lnTo>
                  <a:lnTo>
                    <a:pt x="48821" y="48822"/>
                  </a:lnTo>
                  <a:lnTo>
                    <a:pt x="12546" y="105764"/>
                  </a:lnTo>
                  <a:lnTo>
                    <a:pt x="1568" y="163989"/>
                  </a:lnTo>
                  <a:lnTo>
                    <a:pt x="196" y="205076"/>
                  </a:lnTo>
                  <a:lnTo>
                    <a:pt x="0" y="256023"/>
                  </a:lnTo>
                  <a:lnTo>
                    <a:pt x="0" y="291083"/>
                  </a:lnTo>
                  <a:lnTo>
                    <a:pt x="196" y="342030"/>
                  </a:lnTo>
                  <a:lnTo>
                    <a:pt x="1568" y="383117"/>
                  </a:lnTo>
                  <a:lnTo>
                    <a:pt x="12546" y="441342"/>
                  </a:lnTo>
                  <a:lnTo>
                    <a:pt x="48821" y="498283"/>
                  </a:lnTo>
                  <a:lnTo>
                    <a:pt x="105763" y="534559"/>
                  </a:lnTo>
                  <a:lnTo>
                    <a:pt x="163988" y="545537"/>
                  </a:lnTo>
                  <a:lnTo>
                    <a:pt x="205075" y="546909"/>
                  </a:lnTo>
                  <a:lnTo>
                    <a:pt x="256022" y="547105"/>
                  </a:lnTo>
                  <a:lnTo>
                    <a:pt x="1464618" y="547105"/>
                  </a:lnTo>
                  <a:lnTo>
                    <a:pt x="1515564" y="546909"/>
                  </a:lnTo>
                  <a:lnTo>
                    <a:pt x="1556650" y="545537"/>
                  </a:lnTo>
                  <a:lnTo>
                    <a:pt x="1614875" y="534559"/>
                  </a:lnTo>
                  <a:lnTo>
                    <a:pt x="1671821" y="498283"/>
                  </a:lnTo>
                  <a:lnTo>
                    <a:pt x="1708097" y="441342"/>
                  </a:lnTo>
                  <a:lnTo>
                    <a:pt x="1719073" y="383117"/>
                  </a:lnTo>
                  <a:lnTo>
                    <a:pt x="1720445" y="342030"/>
                  </a:lnTo>
                  <a:lnTo>
                    <a:pt x="1720641" y="291083"/>
                  </a:lnTo>
                  <a:lnTo>
                    <a:pt x="1720641" y="256023"/>
                  </a:lnTo>
                  <a:lnTo>
                    <a:pt x="1720445" y="205076"/>
                  </a:lnTo>
                  <a:lnTo>
                    <a:pt x="1719073" y="163989"/>
                  </a:lnTo>
                  <a:lnTo>
                    <a:pt x="1708097" y="105764"/>
                  </a:lnTo>
                  <a:lnTo>
                    <a:pt x="1671821" y="48822"/>
                  </a:lnTo>
                  <a:lnTo>
                    <a:pt x="1614875" y="12546"/>
                  </a:lnTo>
                  <a:lnTo>
                    <a:pt x="1556650" y="1568"/>
                  </a:lnTo>
                  <a:lnTo>
                    <a:pt x="1515564" y="196"/>
                  </a:lnTo>
                  <a:lnTo>
                    <a:pt x="146461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56" name="object 56"/>
            <p:cNvSpPr/>
            <p:nvPr/>
          </p:nvSpPr>
          <p:spPr>
            <a:xfrm>
              <a:off x="9753982" y="9585084"/>
              <a:ext cx="1720850" cy="547370"/>
            </a:xfrm>
            <a:custGeom>
              <a:avLst/>
              <a:gdLst/>
              <a:ahLst/>
              <a:cxnLst/>
              <a:rect l="l" t="t" r="r" b="b"/>
              <a:pathLst>
                <a:path w="1720850" h="547370">
                  <a:moveTo>
                    <a:pt x="256022" y="0"/>
                  </a:moveTo>
                  <a:lnTo>
                    <a:pt x="1464619" y="0"/>
                  </a:lnTo>
                  <a:lnTo>
                    <a:pt x="1515567" y="196"/>
                  </a:lnTo>
                  <a:lnTo>
                    <a:pt x="1556653" y="1568"/>
                  </a:lnTo>
                  <a:lnTo>
                    <a:pt x="1614879" y="12546"/>
                  </a:lnTo>
                  <a:lnTo>
                    <a:pt x="1671820" y="48821"/>
                  </a:lnTo>
                  <a:lnTo>
                    <a:pt x="1708096" y="105763"/>
                  </a:lnTo>
                  <a:lnTo>
                    <a:pt x="1719074" y="163988"/>
                  </a:lnTo>
                  <a:lnTo>
                    <a:pt x="1720446" y="205075"/>
                  </a:lnTo>
                  <a:lnTo>
                    <a:pt x="1720642" y="256022"/>
                  </a:lnTo>
                  <a:lnTo>
                    <a:pt x="1720642" y="291082"/>
                  </a:lnTo>
                  <a:lnTo>
                    <a:pt x="1720446" y="342030"/>
                  </a:lnTo>
                  <a:lnTo>
                    <a:pt x="1719074" y="383116"/>
                  </a:lnTo>
                  <a:lnTo>
                    <a:pt x="1708096" y="441342"/>
                  </a:lnTo>
                  <a:lnTo>
                    <a:pt x="1671820" y="498283"/>
                  </a:lnTo>
                  <a:lnTo>
                    <a:pt x="1614879" y="534559"/>
                  </a:lnTo>
                  <a:lnTo>
                    <a:pt x="1556653" y="545537"/>
                  </a:lnTo>
                  <a:lnTo>
                    <a:pt x="1515567" y="546909"/>
                  </a:lnTo>
                  <a:lnTo>
                    <a:pt x="1464619" y="547105"/>
                  </a:lnTo>
                  <a:lnTo>
                    <a:pt x="256022" y="547105"/>
                  </a:lnTo>
                  <a:lnTo>
                    <a:pt x="205075" y="546909"/>
                  </a:lnTo>
                  <a:lnTo>
                    <a:pt x="163988" y="545537"/>
                  </a:lnTo>
                  <a:lnTo>
                    <a:pt x="105763" y="534559"/>
                  </a:lnTo>
                  <a:lnTo>
                    <a:pt x="48821" y="498283"/>
                  </a:lnTo>
                  <a:lnTo>
                    <a:pt x="12546" y="441342"/>
                  </a:lnTo>
                  <a:lnTo>
                    <a:pt x="1568" y="383116"/>
                  </a:lnTo>
                  <a:lnTo>
                    <a:pt x="196" y="342030"/>
                  </a:lnTo>
                  <a:lnTo>
                    <a:pt x="0" y="291082"/>
                  </a:lnTo>
                  <a:lnTo>
                    <a:pt x="0" y="256022"/>
                  </a:lnTo>
                  <a:lnTo>
                    <a:pt x="196" y="205075"/>
                  </a:lnTo>
                  <a:lnTo>
                    <a:pt x="1568" y="163988"/>
                  </a:lnTo>
                  <a:lnTo>
                    <a:pt x="12546" y="105763"/>
                  </a:lnTo>
                  <a:lnTo>
                    <a:pt x="48821" y="48821"/>
                  </a:lnTo>
                  <a:lnTo>
                    <a:pt x="105763" y="12546"/>
                  </a:lnTo>
                  <a:lnTo>
                    <a:pt x="163988" y="1568"/>
                  </a:lnTo>
                  <a:lnTo>
                    <a:pt x="205075" y="196"/>
                  </a:lnTo>
                  <a:lnTo>
                    <a:pt x="256022" y="0"/>
                  </a:lnTo>
                  <a:close/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57" name="object 57"/>
            <p:cNvSpPr/>
            <p:nvPr/>
          </p:nvSpPr>
          <p:spPr>
            <a:xfrm>
              <a:off x="9865636" y="9698635"/>
              <a:ext cx="319405" cy="320040"/>
            </a:xfrm>
            <a:custGeom>
              <a:avLst/>
              <a:gdLst/>
              <a:ahLst/>
              <a:cxnLst/>
              <a:rect l="l" t="t" r="r" b="b"/>
              <a:pathLst>
                <a:path w="319404" h="320040">
                  <a:moveTo>
                    <a:pt x="272261" y="45522"/>
                  </a:moveTo>
                  <a:lnTo>
                    <a:pt x="298213" y="80044"/>
                  </a:lnTo>
                  <a:lnTo>
                    <a:pt x="313784" y="118932"/>
                  </a:lnTo>
                  <a:lnTo>
                    <a:pt x="318974" y="160001"/>
                  </a:lnTo>
                  <a:lnTo>
                    <a:pt x="313784" y="201071"/>
                  </a:lnTo>
                  <a:lnTo>
                    <a:pt x="298213" y="239958"/>
                  </a:lnTo>
                  <a:lnTo>
                    <a:pt x="272261" y="274481"/>
                  </a:lnTo>
                  <a:lnTo>
                    <a:pt x="230867" y="304829"/>
                  </a:lnTo>
                  <a:lnTo>
                    <a:pt x="183899" y="320003"/>
                  </a:lnTo>
                  <a:lnTo>
                    <a:pt x="135074" y="320003"/>
                  </a:lnTo>
                  <a:lnTo>
                    <a:pt x="88107" y="304829"/>
                  </a:lnTo>
                  <a:lnTo>
                    <a:pt x="46712" y="274481"/>
                  </a:lnTo>
                  <a:lnTo>
                    <a:pt x="20761" y="239958"/>
                  </a:lnTo>
                  <a:lnTo>
                    <a:pt x="5190" y="201071"/>
                  </a:lnTo>
                  <a:lnTo>
                    <a:pt x="0" y="160001"/>
                  </a:lnTo>
                  <a:lnTo>
                    <a:pt x="5190" y="118932"/>
                  </a:lnTo>
                  <a:lnTo>
                    <a:pt x="20761" y="80044"/>
                  </a:lnTo>
                  <a:lnTo>
                    <a:pt x="46712" y="45522"/>
                  </a:lnTo>
                  <a:lnTo>
                    <a:pt x="88107" y="15174"/>
                  </a:lnTo>
                  <a:lnTo>
                    <a:pt x="135074" y="0"/>
                  </a:lnTo>
                  <a:lnTo>
                    <a:pt x="183899" y="0"/>
                  </a:lnTo>
                  <a:lnTo>
                    <a:pt x="230867" y="15174"/>
                  </a:lnTo>
                  <a:lnTo>
                    <a:pt x="272261" y="45522"/>
                  </a:lnTo>
                  <a:close/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58" name="object 58"/>
            <p:cNvSpPr/>
            <p:nvPr/>
          </p:nvSpPr>
          <p:spPr>
            <a:xfrm>
              <a:off x="10262672" y="9698635"/>
              <a:ext cx="319405" cy="320040"/>
            </a:xfrm>
            <a:custGeom>
              <a:avLst/>
              <a:gdLst/>
              <a:ahLst/>
              <a:cxnLst/>
              <a:rect l="l" t="t" r="r" b="b"/>
              <a:pathLst>
                <a:path w="319404" h="320040">
                  <a:moveTo>
                    <a:pt x="272261" y="45522"/>
                  </a:moveTo>
                  <a:lnTo>
                    <a:pt x="298213" y="80044"/>
                  </a:lnTo>
                  <a:lnTo>
                    <a:pt x="313784" y="118932"/>
                  </a:lnTo>
                  <a:lnTo>
                    <a:pt x="318974" y="160001"/>
                  </a:lnTo>
                  <a:lnTo>
                    <a:pt x="313784" y="201071"/>
                  </a:lnTo>
                  <a:lnTo>
                    <a:pt x="298213" y="239958"/>
                  </a:lnTo>
                  <a:lnTo>
                    <a:pt x="272261" y="274481"/>
                  </a:lnTo>
                  <a:lnTo>
                    <a:pt x="230867" y="304829"/>
                  </a:lnTo>
                  <a:lnTo>
                    <a:pt x="183899" y="320003"/>
                  </a:lnTo>
                  <a:lnTo>
                    <a:pt x="135074" y="320003"/>
                  </a:lnTo>
                  <a:lnTo>
                    <a:pt x="88107" y="304829"/>
                  </a:lnTo>
                  <a:lnTo>
                    <a:pt x="46712" y="274481"/>
                  </a:lnTo>
                  <a:lnTo>
                    <a:pt x="20761" y="239958"/>
                  </a:lnTo>
                  <a:lnTo>
                    <a:pt x="5190" y="201071"/>
                  </a:lnTo>
                  <a:lnTo>
                    <a:pt x="0" y="160001"/>
                  </a:lnTo>
                  <a:lnTo>
                    <a:pt x="5190" y="118932"/>
                  </a:lnTo>
                  <a:lnTo>
                    <a:pt x="20761" y="80044"/>
                  </a:lnTo>
                  <a:lnTo>
                    <a:pt x="46712" y="45522"/>
                  </a:lnTo>
                  <a:lnTo>
                    <a:pt x="88107" y="15174"/>
                  </a:lnTo>
                  <a:lnTo>
                    <a:pt x="135074" y="0"/>
                  </a:lnTo>
                  <a:lnTo>
                    <a:pt x="183899" y="0"/>
                  </a:lnTo>
                  <a:lnTo>
                    <a:pt x="230867" y="15174"/>
                  </a:lnTo>
                  <a:lnTo>
                    <a:pt x="272261" y="45522"/>
                  </a:lnTo>
                  <a:close/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59" name="object 59"/>
            <p:cNvSpPr/>
            <p:nvPr/>
          </p:nvSpPr>
          <p:spPr>
            <a:xfrm>
              <a:off x="10659706" y="9698635"/>
              <a:ext cx="319405" cy="320040"/>
            </a:xfrm>
            <a:custGeom>
              <a:avLst/>
              <a:gdLst/>
              <a:ahLst/>
              <a:cxnLst/>
              <a:rect l="l" t="t" r="r" b="b"/>
              <a:pathLst>
                <a:path w="319404" h="320040">
                  <a:moveTo>
                    <a:pt x="272261" y="45522"/>
                  </a:moveTo>
                  <a:lnTo>
                    <a:pt x="298213" y="80044"/>
                  </a:lnTo>
                  <a:lnTo>
                    <a:pt x="313784" y="118932"/>
                  </a:lnTo>
                  <a:lnTo>
                    <a:pt x="318974" y="160001"/>
                  </a:lnTo>
                  <a:lnTo>
                    <a:pt x="313784" y="201071"/>
                  </a:lnTo>
                  <a:lnTo>
                    <a:pt x="298213" y="239958"/>
                  </a:lnTo>
                  <a:lnTo>
                    <a:pt x="272261" y="274481"/>
                  </a:lnTo>
                  <a:lnTo>
                    <a:pt x="230867" y="304829"/>
                  </a:lnTo>
                  <a:lnTo>
                    <a:pt x="183899" y="320003"/>
                  </a:lnTo>
                  <a:lnTo>
                    <a:pt x="135074" y="320003"/>
                  </a:lnTo>
                  <a:lnTo>
                    <a:pt x="88107" y="304829"/>
                  </a:lnTo>
                  <a:lnTo>
                    <a:pt x="46712" y="274481"/>
                  </a:lnTo>
                  <a:lnTo>
                    <a:pt x="20761" y="239958"/>
                  </a:lnTo>
                  <a:lnTo>
                    <a:pt x="5190" y="201071"/>
                  </a:lnTo>
                  <a:lnTo>
                    <a:pt x="0" y="160001"/>
                  </a:lnTo>
                  <a:lnTo>
                    <a:pt x="5190" y="118932"/>
                  </a:lnTo>
                  <a:lnTo>
                    <a:pt x="20761" y="80044"/>
                  </a:lnTo>
                  <a:lnTo>
                    <a:pt x="46712" y="45522"/>
                  </a:lnTo>
                  <a:lnTo>
                    <a:pt x="88107" y="15174"/>
                  </a:lnTo>
                  <a:lnTo>
                    <a:pt x="135074" y="0"/>
                  </a:lnTo>
                  <a:lnTo>
                    <a:pt x="183899" y="0"/>
                  </a:lnTo>
                  <a:lnTo>
                    <a:pt x="230867" y="15174"/>
                  </a:lnTo>
                  <a:lnTo>
                    <a:pt x="272261" y="45522"/>
                  </a:lnTo>
                  <a:close/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60" name="object 60"/>
            <p:cNvSpPr/>
            <p:nvPr/>
          </p:nvSpPr>
          <p:spPr>
            <a:xfrm>
              <a:off x="11056741" y="9698635"/>
              <a:ext cx="319405" cy="320040"/>
            </a:xfrm>
            <a:custGeom>
              <a:avLst/>
              <a:gdLst/>
              <a:ahLst/>
              <a:cxnLst/>
              <a:rect l="l" t="t" r="r" b="b"/>
              <a:pathLst>
                <a:path w="319404" h="320040">
                  <a:moveTo>
                    <a:pt x="272261" y="45522"/>
                  </a:moveTo>
                  <a:lnTo>
                    <a:pt x="298213" y="80044"/>
                  </a:lnTo>
                  <a:lnTo>
                    <a:pt x="313784" y="118932"/>
                  </a:lnTo>
                  <a:lnTo>
                    <a:pt x="318974" y="160001"/>
                  </a:lnTo>
                  <a:lnTo>
                    <a:pt x="313784" y="201071"/>
                  </a:lnTo>
                  <a:lnTo>
                    <a:pt x="298213" y="239958"/>
                  </a:lnTo>
                  <a:lnTo>
                    <a:pt x="272261" y="274481"/>
                  </a:lnTo>
                  <a:lnTo>
                    <a:pt x="230867" y="304829"/>
                  </a:lnTo>
                  <a:lnTo>
                    <a:pt x="183899" y="320003"/>
                  </a:lnTo>
                  <a:lnTo>
                    <a:pt x="135074" y="320003"/>
                  </a:lnTo>
                  <a:lnTo>
                    <a:pt x="88107" y="304829"/>
                  </a:lnTo>
                  <a:lnTo>
                    <a:pt x="46712" y="274481"/>
                  </a:lnTo>
                  <a:lnTo>
                    <a:pt x="20761" y="239958"/>
                  </a:lnTo>
                  <a:lnTo>
                    <a:pt x="5190" y="201071"/>
                  </a:lnTo>
                  <a:lnTo>
                    <a:pt x="0" y="160001"/>
                  </a:lnTo>
                  <a:lnTo>
                    <a:pt x="5190" y="118932"/>
                  </a:lnTo>
                  <a:lnTo>
                    <a:pt x="20761" y="80044"/>
                  </a:lnTo>
                  <a:lnTo>
                    <a:pt x="46712" y="45522"/>
                  </a:lnTo>
                  <a:lnTo>
                    <a:pt x="88107" y="15174"/>
                  </a:lnTo>
                  <a:lnTo>
                    <a:pt x="135074" y="0"/>
                  </a:lnTo>
                  <a:lnTo>
                    <a:pt x="183899" y="0"/>
                  </a:lnTo>
                  <a:lnTo>
                    <a:pt x="230867" y="15174"/>
                  </a:lnTo>
                  <a:lnTo>
                    <a:pt x="272261" y="45522"/>
                  </a:lnTo>
                  <a:close/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61" name="object 61"/>
            <p:cNvSpPr/>
            <p:nvPr/>
          </p:nvSpPr>
          <p:spPr>
            <a:xfrm>
              <a:off x="12541858" y="9599510"/>
              <a:ext cx="1720850" cy="547370"/>
            </a:xfrm>
            <a:custGeom>
              <a:avLst/>
              <a:gdLst/>
              <a:ahLst/>
              <a:cxnLst/>
              <a:rect l="l" t="t" r="r" b="b"/>
              <a:pathLst>
                <a:path w="1720850" h="547370">
                  <a:moveTo>
                    <a:pt x="256022" y="0"/>
                  </a:moveTo>
                  <a:lnTo>
                    <a:pt x="1464619" y="0"/>
                  </a:lnTo>
                  <a:lnTo>
                    <a:pt x="1515567" y="196"/>
                  </a:lnTo>
                  <a:lnTo>
                    <a:pt x="1556653" y="1568"/>
                  </a:lnTo>
                  <a:lnTo>
                    <a:pt x="1614879" y="12546"/>
                  </a:lnTo>
                  <a:lnTo>
                    <a:pt x="1671820" y="48821"/>
                  </a:lnTo>
                  <a:lnTo>
                    <a:pt x="1708096" y="105763"/>
                  </a:lnTo>
                  <a:lnTo>
                    <a:pt x="1719074" y="163988"/>
                  </a:lnTo>
                  <a:lnTo>
                    <a:pt x="1720446" y="205075"/>
                  </a:lnTo>
                  <a:lnTo>
                    <a:pt x="1720642" y="256022"/>
                  </a:lnTo>
                  <a:lnTo>
                    <a:pt x="1720642" y="291082"/>
                  </a:lnTo>
                  <a:lnTo>
                    <a:pt x="1720446" y="342030"/>
                  </a:lnTo>
                  <a:lnTo>
                    <a:pt x="1719074" y="383116"/>
                  </a:lnTo>
                  <a:lnTo>
                    <a:pt x="1708096" y="441342"/>
                  </a:lnTo>
                  <a:lnTo>
                    <a:pt x="1671820" y="498283"/>
                  </a:lnTo>
                  <a:lnTo>
                    <a:pt x="1614879" y="534559"/>
                  </a:lnTo>
                  <a:lnTo>
                    <a:pt x="1556653" y="545537"/>
                  </a:lnTo>
                  <a:lnTo>
                    <a:pt x="1515567" y="546909"/>
                  </a:lnTo>
                  <a:lnTo>
                    <a:pt x="1464619" y="547105"/>
                  </a:lnTo>
                  <a:lnTo>
                    <a:pt x="256022" y="547105"/>
                  </a:lnTo>
                  <a:lnTo>
                    <a:pt x="205075" y="546909"/>
                  </a:lnTo>
                  <a:lnTo>
                    <a:pt x="163988" y="545537"/>
                  </a:lnTo>
                  <a:lnTo>
                    <a:pt x="105763" y="534559"/>
                  </a:lnTo>
                  <a:lnTo>
                    <a:pt x="48821" y="498283"/>
                  </a:lnTo>
                  <a:lnTo>
                    <a:pt x="12546" y="441342"/>
                  </a:lnTo>
                  <a:lnTo>
                    <a:pt x="1568" y="383116"/>
                  </a:lnTo>
                  <a:lnTo>
                    <a:pt x="196" y="342030"/>
                  </a:lnTo>
                  <a:lnTo>
                    <a:pt x="0" y="291082"/>
                  </a:lnTo>
                  <a:lnTo>
                    <a:pt x="0" y="256022"/>
                  </a:lnTo>
                  <a:lnTo>
                    <a:pt x="196" y="205075"/>
                  </a:lnTo>
                  <a:lnTo>
                    <a:pt x="1568" y="163988"/>
                  </a:lnTo>
                  <a:lnTo>
                    <a:pt x="12546" y="105763"/>
                  </a:lnTo>
                  <a:lnTo>
                    <a:pt x="48821" y="48821"/>
                  </a:lnTo>
                  <a:lnTo>
                    <a:pt x="105763" y="12546"/>
                  </a:lnTo>
                  <a:lnTo>
                    <a:pt x="163988" y="1568"/>
                  </a:lnTo>
                  <a:lnTo>
                    <a:pt x="205075" y="196"/>
                  </a:lnTo>
                  <a:lnTo>
                    <a:pt x="256022" y="0"/>
                  </a:lnTo>
                  <a:close/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62" name="object 62"/>
            <p:cNvSpPr/>
            <p:nvPr/>
          </p:nvSpPr>
          <p:spPr>
            <a:xfrm>
              <a:off x="12653510" y="9713062"/>
              <a:ext cx="319405" cy="320040"/>
            </a:xfrm>
            <a:custGeom>
              <a:avLst/>
              <a:gdLst/>
              <a:ahLst/>
              <a:cxnLst/>
              <a:rect l="l" t="t" r="r" b="b"/>
              <a:pathLst>
                <a:path w="319404" h="320040">
                  <a:moveTo>
                    <a:pt x="272261" y="45522"/>
                  </a:moveTo>
                  <a:lnTo>
                    <a:pt x="298213" y="80044"/>
                  </a:lnTo>
                  <a:lnTo>
                    <a:pt x="313784" y="118932"/>
                  </a:lnTo>
                  <a:lnTo>
                    <a:pt x="318974" y="160001"/>
                  </a:lnTo>
                  <a:lnTo>
                    <a:pt x="313784" y="201071"/>
                  </a:lnTo>
                  <a:lnTo>
                    <a:pt x="298213" y="239958"/>
                  </a:lnTo>
                  <a:lnTo>
                    <a:pt x="272261" y="274481"/>
                  </a:lnTo>
                  <a:lnTo>
                    <a:pt x="230867" y="304829"/>
                  </a:lnTo>
                  <a:lnTo>
                    <a:pt x="183899" y="320003"/>
                  </a:lnTo>
                  <a:lnTo>
                    <a:pt x="135074" y="320003"/>
                  </a:lnTo>
                  <a:lnTo>
                    <a:pt x="88107" y="304829"/>
                  </a:lnTo>
                  <a:lnTo>
                    <a:pt x="46712" y="274481"/>
                  </a:lnTo>
                  <a:lnTo>
                    <a:pt x="20761" y="239958"/>
                  </a:lnTo>
                  <a:lnTo>
                    <a:pt x="5190" y="201071"/>
                  </a:lnTo>
                  <a:lnTo>
                    <a:pt x="0" y="160001"/>
                  </a:lnTo>
                  <a:lnTo>
                    <a:pt x="5190" y="118932"/>
                  </a:lnTo>
                  <a:lnTo>
                    <a:pt x="20761" y="80044"/>
                  </a:lnTo>
                  <a:lnTo>
                    <a:pt x="46712" y="45522"/>
                  </a:lnTo>
                  <a:lnTo>
                    <a:pt x="88107" y="15174"/>
                  </a:lnTo>
                  <a:lnTo>
                    <a:pt x="135074" y="0"/>
                  </a:lnTo>
                  <a:lnTo>
                    <a:pt x="183899" y="0"/>
                  </a:lnTo>
                  <a:lnTo>
                    <a:pt x="230867" y="15174"/>
                  </a:lnTo>
                  <a:lnTo>
                    <a:pt x="272261" y="45522"/>
                  </a:lnTo>
                  <a:close/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63" name="object 63"/>
            <p:cNvSpPr/>
            <p:nvPr/>
          </p:nvSpPr>
          <p:spPr>
            <a:xfrm>
              <a:off x="13050544" y="9713062"/>
              <a:ext cx="319405" cy="320040"/>
            </a:xfrm>
            <a:custGeom>
              <a:avLst/>
              <a:gdLst/>
              <a:ahLst/>
              <a:cxnLst/>
              <a:rect l="l" t="t" r="r" b="b"/>
              <a:pathLst>
                <a:path w="319405" h="320040">
                  <a:moveTo>
                    <a:pt x="272261" y="45522"/>
                  </a:moveTo>
                  <a:lnTo>
                    <a:pt x="298213" y="80044"/>
                  </a:lnTo>
                  <a:lnTo>
                    <a:pt x="313784" y="118932"/>
                  </a:lnTo>
                  <a:lnTo>
                    <a:pt x="318974" y="160001"/>
                  </a:lnTo>
                  <a:lnTo>
                    <a:pt x="313784" y="201071"/>
                  </a:lnTo>
                  <a:lnTo>
                    <a:pt x="298213" y="239958"/>
                  </a:lnTo>
                  <a:lnTo>
                    <a:pt x="272261" y="274481"/>
                  </a:lnTo>
                  <a:lnTo>
                    <a:pt x="230867" y="304829"/>
                  </a:lnTo>
                  <a:lnTo>
                    <a:pt x="183899" y="320003"/>
                  </a:lnTo>
                  <a:lnTo>
                    <a:pt x="135074" y="320003"/>
                  </a:lnTo>
                  <a:lnTo>
                    <a:pt x="88107" y="304829"/>
                  </a:lnTo>
                  <a:lnTo>
                    <a:pt x="46712" y="274481"/>
                  </a:lnTo>
                  <a:lnTo>
                    <a:pt x="20761" y="239958"/>
                  </a:lnTo>
                  <a:lnTo>
                    <a:pt x="5190" y="201071"/>
                  </a:lnTo>
                  <a:lnTo>
                    <a:pt x="0" y="160001"/>
                  </a:lnTo>
                  <a:lnTo>
                    <a:pt x="5190" y="118932"/>
                  </a:lnTo>
                  <a:lnTo>
                    <a:pt x="20761" y="80044"/>
                  </a:lnTo>
                  <a:lnTo>
                    <a:pt x="46712" y="45522"/>
                  </a:lnTo>
                  <a:lnTo>
                    <a:pt x="88107" y="15174"/>
                  </a:lnTo>
                  <a:lnTo>
                    <a:pt x="135074" y="0"/>
                  </a:lnTo>
                  <a:lnTo>
                    <a:pt x="183899" y="0"/>
                  </a:lnTo>
                  <a:lnTo>
                    <a:pt x="230867" y="15174"/>
                  </a:lnTo>
                  <a:lnTo>
                    <a:pt x="272261" y="45522"/>
                  </a:lnTo>
                  <a:close/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64" name="object 64"/>
            <p:cNvSpPr/>
            <p:nvPr/>
          </p:nvSpPr>
          <p:spPr>
            <a:xfrm>
              <a:off x="13447580" y="9713062"/>
              <a:ext cx="319405" cy="320040"/>
            </a:xfrm>
            <a:custGeom>
              <a:avLst/>
              <a:gdLst/>
              <a:ahLst/>
              <a:cxnLst/>
              <a:rect l="l" t="t" r="r" b="b"/>
              <a:pathLst>
                <a:path w="319405" h="320040">
                  <a:moveTo>
                    <a:pt x="272261" y="45522"/>
                  </a:moveTo>
                  <a:lnTo>
                    <a:pt x="298213" y="80044"/>
                  </a:lnTo>
                  <a:lnTo>
                    <a:pt x="313784" y="118932"/>
                  </a:lnTo>
                  <a:lnTo>
                    <a:pt x="318974" y="160001"/>
                  </a:lnTo>
                  <a:lnTo>
                    <a:pt x="313784" y="201071"/>
                  </a:lnTo>
                  <a:lnTo>
                    <a:pt x="298213" y="239958"/>
                  </a:lnTo>
                  <a:lnTo>
                    <a:pt x="272261" y="274481"/>
                  </a:lnTo>
                  <a:lnTo>
                    <a:pt x="230867" y="304829"/>
                  </a:lnTo>
                  <a:lnTo>
                    <a:pt x="183899" y="320003"/>
                  </a:lnTo>
                  <a:lnTo>
                    <a:pt x="135074" y="320003"/>
                  </a:lnTo>
                  <a:lnTo>
                    <a:pt x="88107" y="304829"/>
                  </a:lnTo>
                  <a:lnTo>
                    <a:pt x="46712" y="274481"/>
                  </a:lnTo>
                  <a:lnTo>
                    <a:pt x="20761" y="239958"/>
                  </a:lnTo>
                  <a:lnTo>
                    <a:pt x="5190" y="201071"/>
                  </a:lnTo>
                  <a:lnTo>
                    <a:pt x="0" y="160001"/>
                  </a:lnTo>
                  <a:lnTo>
                    <a:pt x="5190" y="118932"/>
                  </a:lnTo>
                  <a:lnTo>
                    <a:pt x="20761" y="80044"/>
                  </a:lnTo>
                  <a:lnTo>
                    <a:pt x="46712" y="45522"/>
                  </a:lnTo>
                  <a:lnTo>
                    <a:pt x="88107" y="15174"/>
                  </a:lnTo>
                  <a:lnTo>
                    <a:pt x="135074" y="0"/>
                  </a:lnTo>
                  <a:lnTo>
                    <a:pt x="183899" y="0"/>
                  </a:lnTo>
                  <a:lnTo>
                    <a:pt x="230867" y="15174"/>
                  </a:lnTo>
                  <a:lnTo>
                    <a:pt x="272261" y="45522"/>
                  </a:lnTo>
                  <a:close/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65" name="object 65"/>
            <p:cNvSpPr/>
            <p:nvPr/>
          </p:nvSpPr>
          <p:spPr>
            <a:xfrm>
              <a:off x="13844615" y="9713062"/>
              <a:ext cx="319405" cy="320040"/>
            </a:xfrm>
            <a:custGeom>
              <a:avLst/>
              <a:gdLst/>
              <a:ahLst/>
              <a:cxnLst/>
              <a:rect l="l" t="t" r="r" b="b"/>
              <a:pathLst>
                <a:path w="319405" h="320040">
                  <a:moveTo>
                    <a:pt x="272261" y="45522"/>
                  </a:moveTo>
                  <a:lnTo>
                    <a:pt x="298213" y="80044"/>
                  </a:lnTo>
                  <a:lnTo>
                    <a:pt x="313784" y="118932"/>
                  </a:lnTo>
                  <a:lnTo>
                    <a:pt x="318974" y="160001"/>
                  </a:lnTo>
                  <a:lnTo>
                    <a:pt x="313784" y="201071"/>
                  </a:lnTo>
                  <a:lnTo>
                    <a:pt x="298213" y="239958"/>
                  </a:lnTo>
                  <a:lnTo>
                    <a:pt x="272261" y="274481"/>
                  </a:lnTo>
                  <a:lnTo>
                    <a:pt x="230867" y="304829"/>
                  </a:lnTo>
                  <a:lnTo>
                    <a:pt x="183899" y="320003"/>
                  </a:lnTo>
                  <a:lnTo>
                    <a:pt x="135074" y="320003"/>
                  </a:lnTo>
                  <a:lnTo>
                    <a:pt x="88107" y="304829"/>
                  </a:lnTo>
                  <a:lnTo>
                    <a:pt x="46712" y="274481"/>
                  </a:lnTo>
                  <a:lnTo>
                    <a:pt x="20761" y="239958"/>
                  </a:lnTo>
                  <a:lnTo>
                    <a:pt x="5190" y="201071"/>
                  </a:lnTo>
                  <a:lnTo>
                    <a:pt x="0" y="160001"/>
                  </a:lnTo>
                  <a:lnTo>
                    <a:pt x="5190" y="118932"/>
                  </a:lnTo>
                  <a:lnTo>
                    <a:pt x="20761" y="80044"/>
                  </a:lnTo>
                  <a:lnTo>
                    <a:pt x="46712" y="45522"/>
                  </a:lnTo>
                  <a:lnTo>
                    <a:pt x="88107" y="15174"/>
                  </a:lnTo>
                  <a:lnTo>
                    <a:pt x="135074" y="0"/>
                  </a:lnTo>
                  <a:lnTo>
                    <a:pt x="183899" y="0"/>
                  </a:lnTo>
                  <a:lnTo>
                    <a:pt x="230867" y="15174"/>
                  </a:lnTo>
                  <a:lnTo>
                    <a:pt x="272261" y="45522"/>
                  </a:lnTo>
                  <a:close/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66" name="object 66"/>
            <p:cNvSpPr/>
            <p:nvPr/>
          </p:nvSpPr>
          <p:spPr>
            <a:xfrm>
              <a:off x="15323051" y="9599510"/>
              <a:ext cx="1720850" cy="547370"/>
            </a:xfrm>
            <a:custGeom>
              <a:avLst/>
              <a:gdLst/>
              <a:ahLst/>
              <a:cxnLst/>
              <a:rect l="l" t="t" r="r" b="b"/>
              <a:pathLst>
                <a:path w="1720850" h="547370">
                  <a:moveTo>
                    <a:pt x="256022" y="0"/>
                  </a:moveTo>
                  <a:lnTo>
                    <a:pt x="1464619" y="0"/>
                  </a:lnTo>
                  <a:lnTo>
                    <a:pt x="1515567" y="196"/>
                  </a:lnTo>
                  <a:lnTo>
                    <a:pt x="1556653" y="1568"/>
                  </a:lnTo>
                  <a:lnTo>
                    <a:pt x="1614879" y="12546"/>
                  </a:lnTo>
                  <a:lnTo>
                    <a:pt x="1671820" y="48821"/>
                  </a:lnTo>
                  <a:lnTo>
                    <a:pt x="1708096" y="105763"/>
                  </a:lnTo>
                  <a:lnTo>
                    <a:pt x="1719074" y="163988"/>
                  </a:lnTo>
                  <a:lnTo>
                    <a:pt x="1720446" y="205075"/>
                  </a:lnTo>
                  <a:lnTo>
                    <a:pt x="1720642" y="256022"/>
                  </a:lnTo>
                  <a:lnTo>
                    <a:pt x="1720642" y="291082"/>
                  </a:lnTo>
                  <a:lnTo>
                    <a:pt x="1720446" y="342030"/>
                  </a:lnTo>
                  <a:lnTo>
                    <a:pt x="1719074" y="383116"/>
                  </a:lnTo>
                  <a:lnTo>
                    <a:pt x="1708096" y="441342"/>
                  </a:lnTo>
                  <a:lnTo>
                    <a:pt x="1671820" y="498283"/>
                  </a:lnTo>
                  <a:lnTo>
                    <a:pt x="1614879" y="534559"/>
                  </a:lnTo>
                  <a:lnTo>
                    <a:pt x="1556653" y="545537"/>
                  </a:lnTo>
                  <a:lnTo>
                    <a:pt x="1515567" y="546909"/>
                  </a:lnTo>
                  <a:lnTo>
                    <a:pt x="1464619" y="547105"/>
                  </a:lnTo>
                  <a:lnTo>
                    <a:pt x="256022" y="547105"/>
                  </a:lnTo>
                  <a:lnTo>
                    <a:pt x="205075" y="546909"/>
                  </a:lnTo>
                  <a:lnTo>
                    <a:pt x="163988" y="545537"/>
                  </a:lnTo>
                  <a:lnTo>
                    <a:pt x="105763" y="534559"/>
                  </a:lnTo>
                  <a:lnTo>
                    <a:pt x="48821" y="498283"/>
                  </a:lnTo>
                  <a:lnTo>
                    <a:pt x="12546" y="441342"/>
                  </a:lnTo>
                  <a:lnTo>
                    <a:pt x="1568" y="383116"/>
                  </a:lnTo>
                  <a:lnTo>
                    <a:pt x="196" y="342030"/>
                  </a:lnTo>
                  <a:lnTo>
                    <a:pt x="0" y="291082"/>
                  </a:lnTo>
                  <a:lnTo>
                    <a:pt x="0" y="256022"/>
                  </a:lnTo>
                  <a:lnTo>
                    <a:pt x="196" y="205075"/>
                  </a:lnTo>
                  <a:lnTo>
                    <a:pt x="1568" y="163988"/>
                  </a:lnTo>
                  <a:lnTo>
                    <a:pt x="12546" y="105763"/>
                  </a:lnTo>
                  <a:lnTo>
                    <a:pt x="48821" y="48821"/>
                  </a:lnTo>
                  <a:lnTo>
                    <a:pt x="105763" y="12546"/>
                  </a:lnTo>
                  <a:lnTo>
                    <a:pt x="163988" y="1568"/>
                  </a:lnTo>
                  <a:lnTo>
                    <a:pt x="205075" y="196"/>
                  </a:lnTo>
                  <a:lnTo>
                    <a:pt x="256022" y="0"/>
                  </a:lnTo>
                  <a:close/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67" name="object 67"/>
            <p:cNvSpPr/>
            <p:nvPr/>
          </p:nvSpPr>
          <p:spPr>
            <a:xfrm>
              <a:off x="15434713" y="9713062"/>
              <a:ext cx="319405" cy="320040"/>
            </a:xfrm>
            <a:custGeom>
              <a:avLst/>
              <a:gdLst/>
              <a:ahLst/>
              <a:cxnLst/>
              <a:rect l="l" t="t" r="r" b="b"/>
              <a:pathLst>
                <a:path w="319405" h="320040">
                  <a:moveTo>
                    <a:pt x="272261" y="45522"/>
                  </a:moveTo>
                  <a:lnTo>
                    <a:pt x="298213" y="80044"/>
                  </a:lnTo>
                  <a:lnTo>
                    <a:pt x="313784" y="118932"/>
                  </a:lnTo>
                  <a:lnTo>
                    <a:pt x="318974" y="160001"/>
                  </a:lnTo>
                  <a:lnTo>
                    <a:pt x="313784" y="201071"/>
                  </a:lnTo>
                  <a:lnTo>
                    <a:pt x="298213" y="239958"/>
                  </a:lnTo>
                  <a:lnTo>
                    <a:pt x="272261" y="274481"/>
                  </a:lnTo>
                  <a:lnTo>
                    <a:pt x="230867" y="304829"/>
                  </a:lnTo>
                  <a:lnTo>
                    <a:pt x="183899" y="320003"/>
                  </a:lnTo>
                  <a:lnTo>
                    <a:pt x="135074" y="320003"/>
                  </a:lnTo>
                  <a:lnTo>
                    <a:pt x="88107" y="304829"/>
                  </a:lnTo>
                  <a:lnTo>
                    <a:pt x="46712" y="274481"/>
                  </a:lnTo>
                  <a:lnTo>
                    <a:pt x="20761" y="239958"/>
                  </a:lnTo>
                  <a:lnTo>
                    <a:pt x="5190" y="201071"/>
                  </a:lnTo>
                  <a:lnTo>
                    <a:pt x="0" y="160001"/>
                  </a:lnTo>
                  <a:lnTo>
                    <a:pt x="5190" y="118932"/>
                  </a:lnTo>
                  <a:lnTo>
                    <a:pt x="20761" y="80044"/>
                  </a:lnTo>
                  <a:lnTo>
                    <a:pt x="46712" y="45522"/>
                  </a:lnTo>
                  <a:lnTo>
                    <a:pt x="88107" y="15174"/>
                  </a:lnTo>
                  <a:lnTo>
                    <a:pt x="135074" y="0"/>
                  </a:lnTo>
                  <a:lnTo>
                    <a:pt x="183899" y="0"/>
                  </a:lnTo>
                  <a:lnTo>
                    <a:pt x="230867" y="15174"/>
                  </a:lnTo>
                  <a:lnTo>
                    <a:pt x="272261" y="45522"/>
                  </a:lnTo>
                  <a:close/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68" name="object 68"/>
            <p:cNvSpPr/>
            <p:nvPr/>
          </p:nvSpPr>
          <p:spPr>
            <a:xfrm>
              <a:off x="15831748" y="9713062"/>
              <a:ext cx="319405" cy="320040"/>
            </a:xfrm>
            <a:custGeom>
              <a:avLst/>
              <a:gdLst/>
              <a:ahLst/>
              <a:cxnLst/>
              <a:rect l="l" t="t" r="r" b="b"/>
              <a:pathLst>
                <a:path w="319405" h="320040">
                  <a:moveTo>
                    <a:pt x="272261" y="45522"/>
                  </a:moveTo>
                  <a:lnTo>
                    <a:pt x="298213" y="80044"/>
                  </a:lnTo>
                  <a:lnTo>
                    <a:pt x="313784" y="118932"/>
                  </a:lnTo>
                  <a:lnTo>
                    <a:pt x="318974" y="160001"/>
                  </a:lnTo>
                  <a:lnTo>
                    <a:pt x="313784" y="201071"/>
                  </a:lnTo>
                  <a:lnTo>
                    <a:pt x="298213" y="239958"/>
                  </a:lnTo>
                  <a:lnTo>
                    <a:pt x="272261" y="274481"/>
                  </a:lnTo>
                  <a:lnTo>
                    <a:pt x="230867" y="304829"/>
                  </a:lnTo>
                  <a:lnTo>
                    <a:pt x="183899" y="320003"/>
                  </a:lnTo>
                  <a:lnTo>
                    <a:pt x="135074" y="320003"/>
                  </a:lnTo>
                  <a:lnTo>
                    <a:pt x="88107" y="304829"/>
                  </a:lnTo>
                  <a:lnTo>
                    <a:pt x="46712" y="274481"/>
                  </a:lnTo>
                  <a:lnTo>
                    <a:pt x="20761" y="239958"/>
                  </a:lnTo>
                  <a:lnTo>
                    <a:pt x="5190" y="201071"/>
                  </a:lnTo>
                  <a:lnTo>
                    <a:pt x="0" y="160001"/>
                  </a:lnTo>
                  <a:lnTo>
                    <a:pt x="5190" y="118932"/>
                  </a:lnTo>
                  <a:lnTo>
                    <a:pt x="20761" y="80044"/>
                  </a:lnTo>
                  <a:lnTo>
                    <a:pt x="46712" y="45522"/>
                  </a:lnTo>
                  <a:lnTo>
                    <a:pt x="88107" y="15174"/>
                  </a:lnTo>
                  <a:lnTo>
                    <a:pt x="135074" y="0"/>
                  </a:lnTo>
                  <a:lnTo>
                    <a:pt x="183899" y="0"/>
                  </a:lnTo>
                  <a:lnTo>
                    <a:pt x="230867" y="15174"/>
                  </a:lnTo>
                  <a:lnTo>
                    <a:pt x="272261" y="45522"/>
                  </a:lnTo>
                  <a:close/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69" name="object 69"/>
            <p:cNvSpPr/>
            <p:nvPr/>
          </p:nvSpPr>
          <p:spPr>
            <a:xfrm>
              <a:off x="16228783" y="9713062"/>
              <a:ext cx="319405" cy="320040"/>
            </a:xfrm>
            <a:custGeom>
              <a:avLst/>
              <a:gdLst/>
              <a:ahLst/>
              <a:cxnLst/>
              <a:rect l="l" t="t" r="r" b="b"/>
              <a:pathLst>
                <a:path w="319405" h="320040">
                  <a:moveTo>
                    <a:pt x="272261" y="45522"/>
                  </a:moveTo>
                  <a:lnTo>
                    <a:pt x="298213" y="80044"/>
                  </a:lnTo>
                  <a:lnTo>
                    <a:pt x="313784" y="118932"/>
                  </a:lnTo>
                  <a:lnTo>
                    <a:pt x="318974" y="160001"/>
                  </a:lnTo>
                  <a:lnTo>
                    <a:pt x="313784" y="201071"/>
                  </a:lnTo>
                  <a:lnTo>
                    <a:pt x="298213" y="239958"/>
                  </a:lnTo>
                  <a:lnTo>
                    <a:pt x="272261" y="274481"/>
                  </a:lnTo>
                  <a:lnTo>
                    <a:pt x="230867" y="304829"/>
                  </a:lnTo>
                  <a:lnTo>
                    <a:pt x="183899" y="320003"/>
                  </a:lnTo>
                  <a:lnTo>
                    <a:pt x="135074" y="320003"/>
                  </a:lnTo>
                  <a:lnTo>
                    <a:pt x="88107" y="304829"/>
                  </a:lnTo>
                  <a:lnTo>
                    <a:pt x="46712" y="274481"/>
                  </a:lnTo>
                  <a:lnTo>
                    <a:pt x="20761" y="239958"/>
                  </a:lnTo>
                  <a:lnTo>
                    <a:pt x="5190" y="201071"/>
                  </a:lnTo>
                  <a:lnTo>
                    <a:pt x="0" y="160001"/>
                  </a:lnTo>
                  <a:lnTo>
                    <a:pt x="5190" y="118932"/>
                  </a:lnTo>
                  <a:lnTo>
                    <a:pt x="20761" y="80044"/>
                  </a:lnTo>
                  <a:lnTo>
                    <a:pt x="46712" y="45522"/>
                  </a:lnTo>
                  <a:lnTo>
                    <a:pt x="88107" y="15174"/>
                  </a:lnTo>
                  <a:lnTo>
                    <a:pt x="135074" y="0"/>
                  </a:lnTo>
                  <a:lnTo>
                    <a:pt x="183899" y="0"/>
                  </a:lnTo>
                  <a:lnTo>
                    <a:pt x="230867" y="15174"/>
                  </a:lnTo>
                  <a:lnTo>
                    <a:pt x="272261" y="45522"/>
                  </a:lnTo>
                  <a:close/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70" name="object 70"/>
            <p:cNvSpPr/>
            <p:nvPr/>
          </p:nvSpPr>
          <p:spPr>
            <a:xfrm>
              <a:off x="16625818" y="9713062"/>
              <a:ext cx="319405" cy="320040"/>
            </a:xfrm>
            <a:custGeom>
              <a:avLst/>
              <a:gdLst/>
              <a:ahLst/>
              <a:cxnLst/>
              <a:rect l="l" t="t" r="r" b="b"/>
              <a:pathLst>
                <a:path w="319405" h="320040">
                  <a:moveTo>
                    <a:pt x="272261" y="45522"/>
                  </a:moveTo>
                  <a:lnTo>
                    <a:pt x="298213" y="80044"/>
                  </a:lnTo>
                  <a:lnTo>
                    <a:pt x="313784" y="118932"/>
                  </a:lnTo>
                  <a:lnTo>
                    <a:pt x="318974" y="160001"/>
                  </a:lnTo>
                  <a:lnTo>
                    <a:pt x="313784" y="201071"/>
                  </a:lnTo>
                  <a:lnTo>
                    <a:pt x="298213" y="239958"/>
                  </a:lnTo>
                  <a:lnTo>
                    <a:pt x="272261" y="274481"/>
                  </a:lnTo>
                  <a:lnTo>
                    <a:pt x="230867" y="304829"/>
                  </a:lnTo>
                  <a:lnTo>
                    <a:pt x="183899" y="320003"/>
                  </a:lnTo>
                  <a:lnTo>
                    <a:pt x="135074" y="320003"/>
                  </a:lnTo>
                  <a:lnTo>
                    <a:pt x="88107" y="304829"/>
                  </a:lnTo>
                  <a:lnTo>
                    <a:pt x="46712" y="274481"/>
                  </a:lnTo>
                  <a:lnTo>
                    <a:pt x="20761" y="239958"/>
                  </a:lnTo>
                  <a:lnTo>
                    <a:pt x="5190" y="201071"/>
                  </a:lnTo>
                  <a:lnTo>
                    <a:pt x="0" y="160001"/>
                  </a:lnTo>
                  <a:lnTo>
                    <a:pt x="5190" y="118932"/>
                  </a:lnTo>
                  <a:lnTo>
                    <a:pt x="20761" y="80044"/>
                  </a:lnTo>
                  <a:lnTo>
                    <a:pt x="46712" y="45522"/>
                  </a:lnTo>
                  <a:lnTo>
                    <a:pt x="88107" y="15174"/>
                  </a:lnTo>
                  <a:lnTo>
                    <a:pt x="135074" y="0"/>
                  </a:lnTo>
                  <a:lnTo>
                    <a:pt x="183899" y="0"/>
                  </a:lnTo>
                  <a:lnTo>
                    <a:pt x="230867" y="15174"/>
                  </a:lnTo>
                  <a:lnTo>
                    <a:pt x="272261" y="45522"/>
                  </a:lnTo>
                  <a:close/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71" name="object 71"/>
            <p:cNvSpPr/>
            <p:nvPr/>
          </p:nvSpPr>
          <p:spPr>
            <a:xfrm>
              <a:off x="7168579" y="9599510"/>
              <a:ext cx="1720850" cy="547370"/>
            </a:xfrm>
            <a:custGeom>
              <a:avLst/>
              <a:gdLst/>
              <a:ahLst/>
              <a:cxnLst/>
              <a:rect l="l" t="t" r="r" b="b"/>
              <a:pathLst>
                <a:path w="1720850" h="547370">
                  <a:moveTo>
                    <a:pt x="256022" y="0"/>
                  </a:moveTo>
                  <a:lnTo>
                    <a:pt x="1464619" y="0"/>
                  </a:lnTo>
                  <a:lnTo>
                    <a:pt x="1515567" y="196"/>
                  </a:lnTo>
                  <a:lnTo>
                    <a:pt x="1556653" y="1568"/>
                  </a:lnTo>
                  <a:lnTo>
                    <a:pt x="1614879" y="12546"/>
                  </a:lnTo>
                  <a:lnTo>
                    <a:pt x="1671820" y="48821"/>
                  </a:lnTo>
                  <a:lnTo>
                    <a:pt x="1708096" y="105763"/>
                  </a:lnTo>
                  <a:lnTo>
                    <a:pt x="1719074" y="163988"/>
                  </a:lnTo>
                  <a:lnTo>
                    <a:pt x="1720446" y="205075"/>
                  </a:lnTo>
                  <a:lnTo>
                    <a:pt x="1720642" y="256022"/>
                  </a:lnTo>
                  <a:lnTo>
                    <a:pt x="1720642" y="291082"/>
                  </a:lnTo>
                  <a:lnTo>
                    <a:pt x="1720446" y="342030"/>
                  </a:lnTo>
                  <a:lnTo>
                    <a:pt x="1719074" y="383116"/>
                  </a:lnTo>
                  <a:lnTo>
                    <a:pt x="1708096" y="441342"/>
                  </a:lnTo>
                  <a:lnTo>
                    <a:pt x="1671820" y="498283"/>
                  </a:lnTo>
                  <a:lnTo>
                    <a:pt x="1614879" y="534559"/>
                  </a:lnTo>
                  <a:lnTo>
                    <a:pt x="1556653" y="545537"/>
                  </a:lnTo>
                  <a:lnTo>
                    <a:pt x="1515567" y="546909"/>
                  </a:lnTo>
                  <a:lnTo>
                    <a:pt x="1464619" y="547105"/>
                  </a:lnTo>
                  <a:lnTo>
                    <a:pt x="256022" y="547105"/>
                  </a:lnTo>
                  <a:lnTo>
                    <a:pt x="205075" y="546909"/>
                  </a:lnTo>
                  <a:lnTo>
                    <a:pt x="163988" y="545537"/>
                  </a:lnTo>
                  <a:lnTo>
                    <a:pt x="105763" y="534559"/>
                  </a:lnTo>
                  <a:lnTo>
                    <a:pt x="48821" y="498283"/>
                  </a:lnTo>
                  <a:lnTo>
                    <a:pt x="12546" y="441342"/>
                  </a:lnTo>
                  <a:lnTo>
                    <a:pt x="1568" y="383116"/>
                  </a:lnTo>
                  <a:lnTo>
                    <a:pt x="196" y="342030"/>
                  </a:lnTo>
                  <a:lnTo>
                    <a:pt x="0" y="291082"/>
                  </a:lnTo>
                  <a:lnTo>
                    <a:pt x="0" y="256022"/>
                  </a:lnTo>
                  <a:lnTo>
                    <a:pt x="196" y="205075"/>
                  </a:lnTo>
                  <a:lnTo>
                    <a:pt x="1568" y="163988"/>
                  </a:lnTo>
                  <a:lnTo>
                    <a:pt x="12546" y="105763"/>
                  </a:lnTo>
                  <a:lnTo>
                    <a:pt x="48821" y="48821"/>
                  </a:lnTo>
                  <a:lnTo>
                    <a:pt x="105763" y="12546"/>
                  </a:lnTo>
                  <a:lnTo>
                    <a:pt x="163988" y="1568"/>
                  </a:lnTo>
                  <a:lnTo>
                    <a:pt x="205075" y="196"/>
                  </a:lnTo>
                  <a:lnTo>
                    <a:pt x="256022" y="0"/>
                  </a:lnTo>
                  <a:close/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72" name="object 72"/>
            <p:cNvSpPr/>
            <p:nvPr/>
          </p:nvSpPr>
          <p:spPr>
            <a:xfrm>
              <a:off x="7280233" y="9713062"/>
              <a:ext cx="319405" cy="320040"/>
            </a:xfrm>
            <a:custGeom>
              <a:avLst/>
              <a:gdLst/>
              <a:ahLst/>
              <a:cxnLst/>
              <a:rect l="l" t="t" r="r" b="b"/>
              <a:pathLst>
                <a:path w="319404" h="320040">
                  <a:moveTo>
                    <a:pt x="272261" y="45522"/>
                  </a:moveTo>
                  <a:lnTo>
                    <a:pt x="298213" y="80044"/>
                  </a:lnTo>
                  <a:lnTo>
                    <a:pt x="313784" y="118932"/>
                  </a:lnTo>
                  <a:lnTo>
                    <a:pt x="318974" y="160001"/>
                  </a:lnTo>
                  <a:lnTo>
                    <a:pt x="313784" y="201071"/>
                  </a:lnTo>
                  <a:lnTo>
                    <a:pt x="298213" y="239958"/>
                  </a:lnTo>
                  <a:lnTo>
                    <a:pt x="272261" y="274481"/>
                  </a:lnTo>
                  <a:lnTo>
                    <a:pt x="230867" y="304829"/>
                  </a:lnTo>
                  <a:lnTo>
                    <a:pt x="183899" y="320003"/>
                  </a:lnTo>
                  <a:lnTo>
                    <a:pt x="135074" y="320003"/>
                  </a:lnTo>
                  <a:lnTo>
                    <a:pt x="88107" y="304829"/>
                  </a:lnTo>
                  <a:lnTo>
                    <a:pt x="46712" y="274481"/>
                  </a:lnTo>
                  <a:lnTo>
                    <a:pt x="20761" y="239958"/>
                  </a:lnTo>
                  <a:lnTo>
                    <a:pt x="5190" y="201071"/>
                  </a:lnTo>
                  <a:lnTo>
                    <a:pt x="0" y="160001"/>
                  </a:lnTo>
                  <a:lnTo>
                    <a:pt x="5190" y="118932"/>
                  </a:lnTo>
                  <a:lnTo>
                    <a:pt x="20761" y="80044"/>
                  </a:lnTo>
                  <a:lnTo>
                    <a:pt x="46712" y="45522"/>
                  </a:lnTo>
                  <a:lnTo>
                    <a:pt x="88107" y="15174"/>
                  </a:lnTo>
                  <a:lnTo>
                    <a:pt x="135074" y="0"/>
                  </a:lnTo>
                  <a:lnTo>
                    <a:pt x="183899" y="0"/>
                  </a:lnTo>
                  <a:lnTo>
                    <a:pt x="230867" y="15174"/>
                  </a:lnTo>
                  <a:lnTo>
                    <a:pt x="272261" y="45522"/>
                  </a:lnTo>
                  <a:close/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73" name="object 73"/>
            <p:cNvSpPr/>
            <p:nvPr/>
          </p:nvSpPr>
          <p:spPr>
            <a:xfrm>
              <a:off x="7677269" y="9713062"/>
              <a:ext cx="319405" cy="320040"/>
            </a:xfrm>
            <a:custGeom>
              <a:avLst/>
              <a:gdLst/>
              <a:ahLst/>
              <a:cxnLst/>
              <a:rect l="l" t="t" r="r" b="b"/>
              <a:pathLst>
                <a:path w="319404" h="320040">
                  <a:moveTo>
                    <a:pt x="272261" y="45522"/>
                  </a:moveTo>
                  <a:lnTo>
                    <a:pt x="298213" y="80044"/>
                  </a:lnTo>
                  <a:lnTo>
                    <a:pt x="313784" y="118932"/>
                  </a:lnTo>
                  <a:lnTo>
                    <a:pt x="318974" y="160001"/>
                  </a:lnTo>
                  <a:lnTo>
                    <a:pt x="313784" y="201071"/>
                  </a:lnTo>
                  <a:lnTo>
                    <a:pt x="298213" y="239958"/>
                  </a:lnTo>
                  <a:lnTo>
                    <a:pt x="272261" y="274481"/>
                  </a:lnTo>
                  <a:lnTo>
                    <a:pt x="230867" y="304829"/>
                  </a:lnTo>
                  <a:lnTo>
                    <a:pt x="183899" y="320003"/>
                  </a:lnTo>
                  <a:lnTo>
                    <a:pt x="135074" y="320003"/>
                  </a:lnTo>
                  <a:lnTo>
                    <a:pt x="88107" y="304829"/>
                  </a:lnTo>
                  <a:lnTo>
                    <a:pt x="46712" y="274481"/>
                  </a:lnTo>
                  <a:lnTo>
                    <a:pt x="20761" y="239958"/>
                  </a:lnTo>
                  <a:lnTo>
                    <a:pt x="5190" y="201071"/>
                  </a:lnTo>
                  <a:lnTo>
                    <a:pt x="0" y="160001"/>
                  </a:lnTo>
                  <a:lnTo>
                    <a:pt x="5190" y="118932"/>
                  </a:lnTo>
                  <a:lnTo>
                    <a:pt x="20761" y="80044"/>
                  </a:lnTo>
                  <a:lnTo>
                    <a:pt x="46712" y="45522"/>
                  </a:lnTo>
                  <a:lnTo>
                    <a:pt x="88107" y="15174"/>
                  </a:lnTo>
                  <a:lnTo>
                    <a:pt x="135074" y="0"/>
                  </a:lnTo>
                  <a:lnTo>
                    <a:pt x="183899" y="0"/>
                  </a:lnTo>
                  <a:lnTo>
                    <a:pt x="230867" y="15174"/>
                  </a:lnTo>
                  <a:lnTo>
                    <a:pt x="272261" y="45522"/>
                  </a:lnTo>
                  <a:close/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74" name="object 74"/>
            <p:cNvSpPr/>
            <p:nvPr/>
          </p:nvSpPr>
          <p:spPr>
            <a:xfrm>
              <a:off x="8074304" y="9713062"/>
              <a:ext cx="319405" cy="320040"/>
            </a:xfrm>
            <a:custGeom>
              <a:avLst/>
              <a:gdLst/>
              <a:ahLst/>
              <a:cxnLst/>
              <a:rect l="l" t="t" r="r" b="b"/>
              <a:pathLst>
                <a:path w="319404" h="320040">
                  <a:moveTo>
                    <a:pt x="272261" y="45522"/>
                  </a:moveTo>
                  <a:lnTo>
                    <a:pt x="298213" y="80044"/>
                  </a:lnTo>
                  <a:lnTo>
                    <a:pt x="313784" y="118932"/>
                  </a:lnTo>
                  <a:lnTo>
                    <a:pt x="318974" y="160001"/>
                  </a:lnTo>
                  <a:lnTo>
                    <a:pt x="313784" y="201071"/>
                  </a:lnTo>
                  <a:lnTo>
                    <a:pt x="298213" y="239958"/>
                  </a:lnTo>
                  <a:lnTo>
                    <a:pt x="272261" y="274481"/>
                  </a:lnTo>
                  <a:lnTo>
                    <a:pt x="230867" y="304829"/>
                  </a:lnTo>
                  <a:lnTo>
                    <a:pt x="183899" y="320003"/>
                  </a:lnTo>
                  <a:lnTo>
                    <a:pt x="135074" y="320003"/>
                  </a:lnTo>
                  <a:lnTo>
                    <a:pt x="88107" y="304829"/>
                  </a:lnTo>
                  <a:lnTo>
                    <a:pt x="46712" y="274481"/>
                  </a:lnTo>
                  <a:lnTo>
                    <a:pt x="20761" y="239958"/>
                  </a:lnTo>
                  <a:lnTo>
                    <a:pt x="5190" y="201071"/>
                  </a:lnTo>
                  <a:lnTo>
                    <a:pt x="0" y="160001"/>
                  </a:lnTo>
                  <a:lnTo>
                    <a:pt x="5190" y="118932"/>
                  </a:lnTo>
                  <a:lnTo>
                    <a:pt x="20761" y="80044"/>
                  </a:lnTo>
                  <a:lnTo>
                    <a:pt x="46712" y="45522"/>
                  </a:lnTo>
                  <a:lnTo>
                    <a:pt x="88107" y="15174"/>
                  </a:lnTo>
                  <a:lnTo>
                    <a:pt x="135074" y="0"/>
                  </a:lnTo>
                  <a:lnTo>
                    <a:pt x="183899" y="0"/>
                  </a:lnTo>
                  <a:lnTo>
                    <a:pt x="230867" y="15174"/>
                  </a:lnTo>
                  <a:lnTo>
                    <a:pt x="272261" y="45522"/>
                  </a:lnTo>
                  <a:close/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75" name="object 75"/>
            <p:cNvSpPr/>
            <p:nvPr/>
          </p:nvSpPr>
          <p:spPr>
            <a:xfrm>
              <a:off x="8471339" y="9713062"/>
              <a:ext cx="319405" cy="320040"/>
            </a:xfrm>
            <a:custGeom>
              <a:avLst/>
              <a:gdLst/>
              <a:ahLst/>
              <a:cxnLst/>
              <a:rect l="l" t="t" r="r" b="b"/>
              <a:pathLst>
                <a:path w="319404" h="320040">
                  <a:moveTo>
                    <a:pt x="272261" y="45522"/>
                  </a:moveTo>
                  <a:lnTo>
                    <a:pt x="298213" y="80044"/>
                  </a:lnTo>
                  <a:lnTo>
                    <a:pt x="313784" y="118932"/>
                  </a:lnTo>
                  <a:lnTo>
                    <a:pt x="318974" y="160001"/>
                  </a:lnTo>
                  <a:lnTo>
                    <a:pt x="313784" y="201071"/>
                  </a:lnTo>
                  <a:lnTo>
                    <a:pt x="298213" y="239958"/>
                  </a:lnTo>
                  <a:lnTo>
                    <a:pt x="272261" y="274481"/>
                  </a:lnTo>
                  <a:lnTo>
                    <a:pt x="230867" y="304829"/>
                  </a:lnTo>
                  <a:lnTo>
                    <a:pt x="183899" y="320003"/>
                  </a:lnTo>
                  <a:lnTo>
                    <a:pt x="135074" y="320003"/>
                  </a:lnTo>
                  <a:lnTo>
                    <a:pt x="88107" y="304829"/>
                  </a:lnTo>
                  <a:lnTo>
                    <a:pt x="46712" y="274481"/>
                  </a:lnTo>
                  <a:lnTo>
                    <a:pt x="20761" y="239958"/>
                  </a:lnTo>
                  <a:lnTo>
                    <a:pt x="5190" y="201071"/>
                  </a:lnTo>
                  <a:lnTo>
                    <a:pt x="0" y="160001"/>
                  </a:lnTo>
                  <a:lnTo>
                    <a:pt x="5190" y="118932"/>
                  </a:lnTo>
                  <a:lnTo>
                    <a:pt x="20761" y="80044"/>
                  </a:lnTo>
                  <a:lnTo>
                    <a:pt x="46712" y="45522"/>
                  </a:lnTo>
                  <a:lnTo>
                    <a:pt x="88107" y="15174"/>
                  </a:lnTo>
                  <a:lnTo>
                    <a:pt x="135074" y="0"/>
                  </a:lnTo>
                  <a:lnTo>
                    <a:pt x="183899" y="0"/>
                  </a:lnTo>
                  <a:lnTo>
                    <a:pt x="230867" y="15174"/>
                  </a:lnTo>
                  <a:lnTo>
                    <a:pt x="272261" y="45522"/>
                  </a:lnTo>
                  <a:close/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76" name="object 76"/>
            <p:cNvSpPr/>
            <p:nvPr/>
          </p:nvSpPr>
          <p:spPr>
            <a:xfrm>
              <a:off x="4639299" y="9600459"/>
              <a:ext cx="1720850" cy="547370"/>
            </a:xfrm>
            <a:custGeom>
              <a:avLst/>
              <a:gdLst/>
              <a:ahLst/>
              <a:cxnLst/>
              <a:rect l="l" t="t" r="r" b="b"/>
              <a:pathLst>
                <a:path w="1720850" h="547370">
                  <a:moveTo>
                    <a:pt x="256022" y="0"/>
                  </a:moveTo>
                  <a:lnTo>
                    <a:pt x="1464619" y="0"/>
                  </a:lnTo>
                  <a:lnTo>
                    <a:pt x="1515567" y="196"/>
                  </a:lnTo>
                  <a:lnTo>
                    <a:pt x="1556653" y="1568"/>
                  </a:lnTo>
                  <a:lnTo>
                    <a:pt x="1614879" y="12546"/>
                  </a:lnTo>
                  <a:lnTo>
                    <a:pt x="1671820" y="48821"/>
                  </a:lnTo>
                  <a:lnTo>
                    <a:pt x="1708096" y="105763"/>
                  </a:lnTo>
                  <a:lnTo>
                    <a:pt x="1719074" y="163988"/>
                  </a:lnTo>
                  <a:lnTo>
                    <a:pt x="1720446" y="205075"/>
                  </a:lnTo>
                  <a:lnTo>
                    <a:pt x="1720642" y="256022"/>
                  </a:lnTo>
                  <a:lnTo>
                    <a:pt x="1720642" y="291082"/>
                  </a:lnTo>
                  <a:lnTo>
                    <a:pt x="1720446" y="342030"/>
                  </a:lnTo>
                  <a:lnTo>
                    <a:pt x="1719074" y="383116"/>
                  </a:lnTo>
                  <a:lnTo>
                    <a:pt x="1708096" y="441342"/>
                  </a:lnTo>
                  <a:lnTo>
                    <a:pt x="1671820" y="498283"/>
                  </a:lnTo>
                  <a:lnTo>
                    <a:pt x="1614879" y="534559"/>
                  </a:lnTo>
                  <a:lnTo>
                    <a:pt x="1556653" y="545537"/>
                  </a:lnTo>
                  <a:lnTo>
                    <a:pt x="1515567" y="546909"/>
                  </a:lnTo>
                  <a:lnTo>
                    <a:pt x="1464619" y="547105"/>
                  </a:lnTo>
                  <a:lnTo>
                    <a:pt x="256022" y="547105"/>
                  </a:lnTo>
                  <a:lnTo>
                    <a:pt x="205075" y="546909"/>
                  </a:lnTo>
                  <a:lnTo>
                    <a:pt x="163988" y="545537"/>
                  </a:lnTo>
                  <a:lnTo>
                    <a:pt x="105763" y="534559"/>
                  </a:lnTo>
                  <a:lnTo>
                    <a:pt x="48821" y="498283"/>
                  </a:lnTo>
                  <a:lnTo>
                    <a:pt x="12546" y="441342"/>
                  </a:lnTo>
                  <a:lnTo>
                    <a:pt x="1568" y="383116"/>
                  </a:lnTo>
                  <a:lnTo>
                    <a:pt x="196" y="342030"/>
                  </a:lnTo>
                  <a:lnTo>
                    <a:pt x="0" y="291082"/>
                  </a:lnTo>
                  <a:lnTo>
                    <a:pt x="0" y="256022"/>
                  </a:lnTo>
                  <a:lnTo>
                    <a:pt x="196" y="205075"/>
                  </a:lnTo>
                  <a:lnTo>
                    <a:pt x="1568" y="163988"/>
                  </a:lnTo>
                  <a:lnTo>
                    <a:pt x="12546" y="105763"/>
                  </a:lnTo>
                  <a:lnTo>
                    <a:pt x="48821" y="48821"/>
                  </a:lnTo>
                  <a:lnTo>
                    <a:pt x="105763" y="12546"/>
                  </a:lnTo>
                  <a:lnTo>
                    <a:pt x="163988" y="1568"/>
                  </a:lnTo>
                  <a:lnTo>
                    <a:pt x="205075" y="196"/>
                  </a:lnTo>
                  <a:lnTo>
                    <a:pt x="256022" y="0"/>
                  </a:lnTo>
                  <a:close/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77" name="object 77"/>
            <p:cNvSpPr/>
            <p:nvPr/>
          </p:nvSpPr>
          <p:spPr>
            <a:xfrm>
              <a:off x="4750953" y="9714010"/>
              <a:ext cx="319405" cy="320040"/>
            </a:xfrm>
            <a:custGeom>
              <a:avLst/>
              <a:gdLst/>
              <a:ahLst/>
              <a:cxnLst/>
              <a:rect l="l" t="t" r="r" b="b"/>
              <a:pathLst>
                <a:path w="319404" h="320040">
                  <a:moveTo>
                    <a:pt x="272261" y="45522"/>
                  </a:moveTo>
                  <a:lnTo>
                    <a:pt x="298213" y="80044"/>
                  </a:lnTo>
                  <a:lnTo>
                    <a:pt x="313784" y="118932"/>
                  </a:lnTo>
                  <a:lnTo>
                    <a:pt x="318974" y="160001"/>
                  </a:lnTo>
                  <a:lnTo>
                    <a:pt x="313784" y="201071"/>
                  </a:lnTo>
                  <a:lnTo>
                    <a:pt x="298213" y="239958"/>
                  </a:lnTo>
                  <a:lnTo>
                    <a:pt x="272261" y="274481"/>
                  </a:lnTo>
                  <a:lnTo>
                    <a:pt x="230867" y="304829"/>
                  </a:lnTo>
                  <a:lnTo>
                    <a:pt x="183899" y="320003"/>
                  </a:lnTo>
                  <a:lnTo>
                    <a:pt x="135074" y="320003"/>
                  </a:lnTo>
                  <a:lnTo>
                    <a:pt x="88107" y="304829"/>
                  </a:lnTo>
                  <a:lnTo>
                    <a:pt x="46712" y="274481"/>
                  </a:lnTo>
                  <a:lnTo>
                    <a:pt x="20761" y="239958"/>
                  </a:lnTo>
                  <a:lnTo>
                    <a:pt x="5190" y="201071"/>
                  </a:lnTo>
                  <a:lnTo>
                    <a:pt x="0" y="160001"/>
                  </a:lnTo>
                  <a:lnTo>
                    <a:pt x="5190" y="118932"/>
                  </a:lnTo>
                  <a:lnTo>
                    <a:pt x="20761" y="80044"/>
                  </a:lnTo>
                  <a:lnTo>
                    <a:pt x="46712" y="45522"/>
                  </a:lnTo>
                  <a:lnTo>
                    <a:pt x="88107" y="15174"/>
                  </a:lnTo>
                  <a:lnTo>
                    <a:pt x="135074" y="0"/>
                  </a:lnTo>
                  <a:lnTo>
                    <a:pt x="183899" y="0"/>
                  </a:lnTo>
                  <a:lnTo>
                    <a:pt x="230867" y="15174"/>
                  </a:lnTo>
                  <a:lnTo>
                    <a:pt x="272261" y="45522"/>
                  </a:lnTo>
                  <a:close/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78" name="object 78"/>
            <p:cNvSpPr/>
            <p:nvPr/>
          </p:nvSpPr>
          <p:spPr>
            <a:xfrm>
              <a:off x="5147989" y="9714010"/>
              <a:ext cx="319405" cy="320040"/>
            </a:xfrm>
            <a:custGeom>
              <a:avLst/>
              <a:gdLst/>
              <a:ahLst/>
              <a:cxnLst/>
              <a:rect l="l" t="t" r="r" b="b"/>
              <a:pathLst>
                <a:path w="319404" h="320040">
                  <a:moveTo>
                    <a:pt x="272261" y="45522"/>
                  </a:moveTo>
                  <a:lnTo>
                    <a:pt x="298213" y="80044"/>
                  </a:lnTo>
                  <a:lnTo>
                    <a:pt x="313784" y="118932"/>
                  </a:lnTo>
                  <a:lnTo>
                    <a:pt x="318974" y="160001"/>
                  </a:lnTo>
                  <a:lnTo>
                    <a:pt x="313784" y="201071"/>
                  </a:lnTo>
                  <a:lnTo>
                    <a:pt x="298213" y="239958"/>
                  </a:lnTo>
                  <a:lnTo>
                    <a:pt x="272261" y="274481"/>
                  </a:lnTo>
                  <a:lnTo>
                    <a:pt x="230867" y="304829"/>
                  </a:lnTo>
                  <a:lnTo>
                    <a:pt x="183899" y="320003"/>
                  </a:lnTo>
                  <a:lnTo>
                    <a:pt x="135074" y="320003"/>
                  </a:lnTo>
                  <a:lnTo>
                    <a:pt x="88107" y="304829"/>
                  </a:lnTo>
                  <a:lnTo>
                    <a:pt x="46712" y="274481"/>
                  </a:lnTo>
                  <a:lnTo>
                    <a:pt x="20761" y="239958"/>
                  </a:lnTo>
                  <a:lnTo>
                    <a:pt x="5190" y="201071"/>
                  </a:lnTo>
                  <a:lnTo>
                    <a:pt x="0" y="160001"/>
                  </a:lnTo>
                  <a:lnTo>
                    <a:pt x="5190" y="118932"/>
                  </a:lnTo>
                  <a:lnTo>
                    <a:pt x="20761" y="80044"/>
                  </a:lnTo>
                  <a:lnTo>
                    <a:pt x="46712" y="45522"/>
                  </a:lnTo>
                  <a:lnTo>
                    <a:pt x="88107" y="15174"/>
                  </a:lnTo>
                  <a:lnTo>
                    <a:pt x="135074" y="0"/>
                  </a:lnTo>
                  <a:lnTo>
                    <a:pt x="183899" y="0"/>
                  </a:lnTo>
                  <a:lnTo>
                    <a:pt x="230867" y="15174"/>
                  </a:lnTo>
                  <a:lnTo>
                    <a:pt x="272261" y="45522"/>
                  </a:lnTo>
                  <a:close/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79" name="object 79"/>
            <p:cNvSpPr/>
            <p:nvPr/>
          </p:nvSpPr>
          <p:spPr>
            <a:xfrm>
              <a:off x="5545024" y="9714010"/>
              <a:ext cx="319405" cy="320040"/>
            </a:xfrm>
            <a:custGeom>
              <a:avLst/>
              <a:gdLst/>
              <a:ahLst/>
              <a:cxnLst/>
              <a:rect l="l" t="t" r="r" b="b"/>
              <a:pathLst>
                <a:path w="319404" h="320040">
                  <a:moveTo>
                    <a:pt x="272261" y="45522"/>
                  </a:moveTo>
                  <a:lnTo>
                    <a:pt x="298213" y="80044"/>
                  </a:lnTo>
                  <a:lnTo>
                    <a:pt x="313784" y="118932"/>
                  </a:lnTo>
                  <a:lnTo>
                    <a:pt x="318974" y="160001"/>
                  </a:lnTo>
                  <a:lnTo>
                    <a:pt x="313784" y="201071"/>
                  </a:lnTo>
                  <a:lnTo>
                    <a:pt x="298213" y="239958"/>
                  </a:lnTo>
                  <a:lnTo>
                    <a:pt x="272261" y="274481"/>
                  </a:lnTo>
                  <a:lnTo>
                    <a:pt x="230867" y="304829"/>
                  </a:lnTo>
                  <a:lnTo>
                    <a:pt x="183899" y="320003"/>
                  </a:lnTo>
                  <a:lnTo>
                    <a:pt x="135074" y="320003"/>
                  </a:lnTo>
                  <a:lnTo>
                    <a:pt x="88107" y="304829"/>
                  </a:lnTo>
                  <a:lnTo>
                    <a:pt x="46712" y="274481"/>
                  </a:lnTo>
                  <a:lnTo>
                    <a:pt x="20761" y="239958"/>
                  </a:lnTo>
                  <a:lnTo>
                    <a:pt x="5190" y="201071"/>
                  </a:lnTo>
                  <a:lnTo>
                    <a:pt x="0" y="160001"/>
                  </a:lnTo>
                  <a:lnTo>
                    <a:pt x="5190" y="118932"/>
                  </a:lnTo>
                  <a:lnTo>
                    <a:pt x="20761" y="80044"/>
                  </a:lnTo>
                  <a:lnTo>
                    <a:pt x="46712" y="45522"/>
                  </a:lnTo>
                  <a:lnTo>
                    <a:pt x="88107" y="15174"/>
                  </a:lnTo>
                  <a:lnTo>
                    <a:pt x="135074" y="0"/>
                  </a:lnTo>
                  <a:lnTo>
                    <a:pt x="183899" y="0"/>
                  </a:lnTo>
                  <a:lnTo>
                    <a:pt x="230867" y="15174"/>
                  </a:lnTo>
                  <a:lnTo>
                    <a:pt x="272261" y="45522"/>
                  </a:lnTo>
                  <a:close/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80" name="object 80"/>
            <p:cNvSpPr/>
            <p:nvPr/>
          </p:nvSpPr>
          <p:spPr>
            <a:xfrm>
              <a:off x="5942059" y="9714010"/>
              <a:ext cx="319405" cy="320040"/>
            </a:xfrm>
            <a:custGeom>
              <a:avLst/>
              <a:gdLst/>
              <a:ahLst/>
              <a:cxnLst/>
              <a:rect l="l" t="t" r="r" b="b"/>
              <a:pathLst>
                <a:path w="319404" h="320040">
                  <a:moveTo>
                    <a:pt x="272261" y="45522"/>
                  </a:moveTo>
                  <a:lnTo>
                    <a:pt x="298213" y="80044"/>
                  </a:lnTo>
                  <a:lnTo>
                    <a:pt x="313784" y="118932"/>
                  </a:lnTo>
                  <a:lnTo>
                    <a:pt x="318974" y="160001"/>
                  </a:lnTo>
                  <a:lnTo>
                    <a:pt x="313784" y="201071"/>
                  </a:lnTo>
                  <a:lnTo>
                    <a:pt x="298213" y="239958"/>
                  </a:lnTo>
                  <a:lnTo>
                    <a:pt x="272261" y="274481"/>
                  </a:lnTo>
                  <a:lnTo>
                    <a:pt x="230867" y="304829"/>
                  </a:lnTo>
                  <a:lnTo>
                    <a:pt x="183899" y="320003"/>
                  </a:lnTo>
                  <a:lnTo>
                    <a:pt x="135074" y="320003"/>
                  </a:lnTo>
                  <a:lnTo>
                    <a:pt x="88107" y="304829"/>
                  </a:lnTo>
                  <a:lnTo>
                    <a:pt x="46712" y="274481"/>
                  </a:lnTo>
                  <a:lnTo>
                    <a:pt x="20761" y="239958"/>
                  </a:lnTo>
                  <a:lnTo>
                    <a:pt x="5190" y="201071"/>
                  </a:lnTo>
                  <a:lnTo>
                    <a:pt x="0" y="160001"/>
                  </a:lnTo>
                  <a:lnTo>
                    <a:pt x="5190" y="118932"/>
                  </a:lnTo>
                  <a:lnTo>
                    <a:pt x="20761" y="80044"/>
                  </a:lnTo>
                  <a:lnTo>
                    <a:pt x="46712" y="45522"/>
                  </a:lnTo>
                  <a:lnTo>
                    <a:pt x="88107" y="15174"/>
                  </a:lnTo>
                  <a:lnTo>
                    <a:pt x="135074" y="0"/>
                  </a:lnTo>
                  <a:lnTo>
                    <a:pt x="183899" y="0"/>
                  </a:lnTo>
                  <a:lnTo>
                    <a:pt x="230867" y="15174"/>
                  </a:lnTo>
                  <a:lnTo>
                    <a:pt x="272261" y="45522"/>
                  </a:lnTo>
                  <a:close/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81" name="object 81"/>
            <p:cNvSpPr/>
            <p:nvPr/>
          </p:nvSpPr>
          <p:spPr>
            <a:xfrm>
              <a:off x="4869659" y="9782169"/>
              <a:ext cx="1720850" cy="547370"/>
            </a:xfrm>
            <a:custGeom>
              <a:avLst/>
              <a:gdLst/>
              <a:ahLst/>
              <a:cxnLst/>
              <a:rect l="l" t="t" r="r" b="b"/>
              <a:pathLst>
                <a:path w="1720850" h="547370">
                  <a:moveTo>
                    <a:pt x="1464620" y="0"/>
                  </a:moveTo>
                  <a:lnTo>
                    <a:pt x="256022" y="0"/>
                  </a:lnTo>
                  <a:lnTo>
                    <a:pt x="205075" y="196"/>
                  </a:lnTo>
                  <a:lnTo>
                    <a:pt x="163988" y="1568"/>
                  </a:lnTo>
                  <a:lnTo>
                    <a:pt x="105763" y="12546"/>
                  </a:lnTo>
                  <a:lnTo>
                    <a:pt x="48821" y="48821"/>
                  </a:lnTo>
                  <a:lnTo>
                    <a:pt x="12546" y="105763"/>
                  </a:lnTo>
                  <a:lnTo>
                    <a:pt x="1568" y="163988"/>
                  </a:lnTo>
                  <a:lnTo>
                    <a:pt x="196" y="205075"/>
                  </a:lnTo>
                  <a:lnTo>
                    <a:pt x="0" y="256022"/>
                  </a:lnTo>
                  <a:lnTo>
                    <a:pt x="0" y="291082"/>
                  </a:lnTo>
                  <a:lnTo>
                    <a:pt x="196" y="342029"/>
                  </a:lnTo>
                  <a:lnTo>
                    <a:pt x="1568" y="383116"/>
                  </a:lnTo>
                  <a:lnTo>
                    <a:pt x="12546" y="441342"/>
                  </a:lnTo>
                  <a:lnTo>
                    <a:pt x="48821" y="498283"/>
                  </a:lnTo>
                  <a:lnTo>
                    <a:pt x="105763" y="534559"/>
                  </a:lnTo>
                  <a:lnTo>
                    <a:pt x="163988" y="545537"/>
                  </a:lnTo>
                  <a:lnTo>
                    <a:pt x="205075" y="546909"/>
                  </a:lnTo>
                  <a:lnTo>
                    <a:pt x="256022" y="547105"/>
                  </a:lnTo>
                  <a:lnTo>
                    <a:pt x="1464620" y="547105"/>
                  </a:lnTo>
                  <a:lnTo>
                    <a:pt x="1515567" y="546909"/>
                  </a:lnTo>
                  <a:lnTo>
                    <a:pt x="1556653" y="545537"/>
                  </a:lnTo>
                  <a:lnTo>
                    <a:pt x="1614879" y="534559"/>
                  </a:lnTo>
                  <a:lnTo>
                    <a:pt x="1671820" y="498283"/>
                  </a:lnTo>
                  <a:lnTo>
                    <a:pt x="1708096" y="441342"/>
                  </a:lnTo>
                  <a:lnTo>
                    <a:pt x="1719074" y="383116"/>
                  </a:lnTo>
                  <a:lnTo>
                    <a:pt x="1720446" y="342029"/>
                  </a:lnTo>
                  <a:lnTo>
                    <a:pt x="1720642" y="291082"/>
                  </a:lnTo>
                  <a:lnTo>
                    <a:pt x="1720642" y="256022"/>
                  </a:lnTo>
                  <a:lnTo>
                    <a:pt x="1720446" y="205075"/>
                  </a:lnTo>
                  <a:lnTo>
                    <a:pt x="1719074" y="163988"/>
                  </a:lnTo>
                  <a:lnTo>
                    <a:pt x="1708096" y="105763"/>
                  </a:lnTo>
                  <a:lnTo>
                    <a:pt x="1671820" y="48821"/>
                  </a:lnTo>
                  <a:lnTo>
                    <a:pt x="1614879" y="12546"/>
                  </a:lnTo>
                  <a:lnTo>
                    <a:pt x="1556653" y="1568"/>
                  </a:lnTo>
                  <a:lnTo>
                    <a:pt x="1515567" y="196"/>
                  </a:lnTo>
                  <a:lnTo>
                    <a:pt x="146462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82" name="object 82"/>
            <p:cNvSpPr/>
            <p:nvPr/>
          </p:nvSpPr>
          <p:spPr>
            <a:xfrm>
              <a:off x="4869659" y="9782169"/>
              <a:ext cx="1720850" cy="547370"/>
            </a:xfrm>
            <a:custGeom>
              <a:avLst/>
              <a:gdLst/>
              <a:ahLst/>
              <a:cxnLst/>
              <a:rect l="l" t="t" r="r" b="b"/>
              <a:pathLst>
                <a:path w="1720850" h="547370">
                  <a:moveTo>
                    <a:pt x="256022" y="0"/>
                  </a:moveTo>
                  <a:lnTo>
                    <a:pt x="1464619" y="0"/>
                  </a:lnTo>
                  <a:lnTo>
                    <a:pt x="1515567" y="196"/>
                  </a:lnTo>
                  <a:lnTo>
                    <a:pt x="1556653" y="1568"/>
                  </a:lnTo>
                  <a:lnTo>
                    <a:pt x="1614879" y="12546"/>
                  </a:lnTo>
                  <a:lnTo>
                    <a:pt x="1671820" y="48821"/>
                  </a:lnTo>
                  <a:lnTo>
                    <a:pt x="1708096" y="105763"/>
                  </a:lnTo>
                  <a:lnTo>
                    <a:pt x="1719074" y="163988"/>
                  </a:lnTo>
                  <a:lnTo>
                    <a:pt x="1720446" y="205075"/>
                  </a:lnTo>
                  <a:lnTo>
                    <a:pt x="1720642" y="256022"/>
                  </a:lnTo>
                  <a:lnTo>
                    <a:pt x="1720642" y="291082"/>
                  </a:lnTo>
                  <a:lnTo>
                    <a:pt x="1720446" y="342030"/>
                  </a:lnTo>
                  <a:lnTo>
                    <a:pt x="1719074" y="383116"/>
                  </a:lnTo>
                  <a:lnTo>
                    <a:pt x="1708096" y="441342"/>
                  </a:lnTo>
                  <a:lnTo>
                    <a:pt x="1671820" y="498283"/>
                  </a:lnTo>
                  <a:lnTo>
                    <a:pt x="1614879" y="534559"/>
                  </a:lnTo>
                  <a:lnTo>
                    <a:pt x="1556653" y="545537"/>
                  </a:lnTo>
                  <a:lnTo>
                    <a:pt x="1515567" y="546909"/>
                  </a:lnTo>
                  <a:lnTo>
                    <a:pt x="1464619" y="547105"/>
                  </a:lnTo>
                  <a:lnTo>
                    <a:pt x="256022" y="547105"/>
                  </a:lnTo>
                  <a:lnTo>
                    <a:pt x="205075" y="546909"/>
                  </a:lnTo>
                  <a:lnTo>
                    <a:pt x="163988" y="545537"/>
                  </a:lnTo>
                  <a:lnTo>
                    <a:pt x="105763" y="534559"/>
                  </a:lnTo>
                  <a:lnTo>
                    <a:pt x="48821" y="498283"/>
                  </a:lnTo>
                  <a:lnTo>
                    <a:pt x="12546" y="441342"/>
                  </a:lnTo>
                  <a:lnTo>
                    <a:pt x="1568" y="383116"/>
                  </a:lnTo>
                  <a:lnTo>
                    <a:pt x="196" y="342030"/>
                  </a:lnTo>
                  <a:lnTo>
                    <a:pt x="0" y="291082"/>
                  </a:lnTo>
                  <a:lnTo>
                    <a:pt x="0" y="256022"/>
                  </a:lnTo>
                  <a:lnTo>
                    <a:pt x="196" y="205075"/>
                  </a:lnTo>
                  <a:lnTo>
                    <a:pt x="1568" y="163988"/>
                  </a:lnTo>
                  <a:lnTo>
                    <a:pt x="12546" y="105763"/>
                  </a:lnTo>
                  <a:lnTo>
                    <a:pt x="48821" y="48821"/>
                  </a:lnTo>
                  <a:lnTo>
                    <a:pt x="105763" y="12546"/>
                  </a:lnTo>
                  <a:lnTo>
                    <a:pt x="163988" y="1568"/>
                  </a:lnTo>
                  <a:lnTo>
                    <a:pt x="205075" y="196"/>
                  </a:lnTo>
                  <a:lnTo>
                    <a:pt x="256022" y="0"/>
                  </a:lnTo>
                  <a:close/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83" name="object 83"/>
            <p:cNvSpPr/>
            <p:nvPr/>
          </p:nvSpPr>
          <p:spPr>
            <a:xfrm>
              <a:off x="4981313" y="9895720"/>
              <a:ext cx="319405" cy="320040"/>
            </a:xfrm>
            <a:custGeom>
              <a:avLst/>
              <a:gdLst/>
              <a:ahLst/>
              <a:cxnLst/>
              <a:rect l="l" t="t" r="r" b="b"/>
              <a:pathLst>
                <a:path w="319404" h="320040">
                  <a:moveTo>
                    <a:pt x="272261" y="45522"/>
                  </a:moveTo>
                  <a:lnTo>
                    <a:pt x="298213" y="80044"/>
                  </a:lnTo>
                  <a:lnTo>
                    <a:pt x="313784" y="118932"/>
                  </a:lnTo>
                  <a:lnTo>
                    <a:pt x="318974" y="160001"/>
                  </a:lnTo>
                  <a:lnTo>
                    <a:pt x="313784" y="201071"/>
                  </a:lnTo>
                  <a:lnTo>
                    <a:pt x="298213" y="239958"/>
                  </a:lnTo>
                  <a:lnTo>
                    <a:pt x="272261" y="274481"/>
                  </a:lnTo>
                  <a:lnTo>
                    <a:pt x="230867" y="304829"/>
                  </a:lnTo>
                  <a:lnTo>
                    <a:pt x="183899" y="320003"/>
                  </a:lnTo>
                  <a:lnTo>
                    <a:pt x="135074" y="320003"/>
                  </a:lnTo>
                  <a:lnTo>
                    <a:pt x="88107" y="304829"/>
                  </a:lnTo>
                  <a:lnTo>
                    <a:pt x="46712" y="274481"/>
                  </a:lnTo>
                  <a:lnTo>
                    <a:pt x="20761" y="239958"/>
                  </a:lnTo>
                  <a:lnTo>
                    <a:pt x="5190" y="201071"/>
                  </a:lnTo>
                  <a:lnTo>
                    <a:pt x="0" y="160001"/>
                  </a:lnTo>
                  <a:lnTo>
                    <a:pt x="5190" y="118932"/>
                  </a:lnTo>
                  <a:lnTo>
                    <a:pt x="20761" y="80044"/>
                  </a:lnTo>
                  <a:lnTo>
                    <a:pt x="46712" y="45522"/>
                  </a:lnTo>
                  <a:lnTo>
                    <a:pt x="88107" y="15174"/>
                  </a:lnTo>
                  <a:lnTo>
                    <a:pt x="135074" y="0"/>
                  </a:lnTo>
                  <a:lnTo>
                    <a:pt x="183899" y="0"/>
                  </a:lnTo>
                  <a:lnTo>
                    <a:pt x="230867" y="15174"/>
                  </a:lnTo>
                  <a:lnTo>
                    <a:pt x="272261" y="45522"/>
                  </a:lnTo>
                  <a:close/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84" name="object 84"/>
            <p:cNvSpPr/>
            <p:nvPr/>
          </p:nvSpPr>
          <p:spPr>
            <a:xfrm>
              <a:off x="5378349" y="9895720"/>
              <a:ext cx="319405" cy="320040"/>
            </a:xfrm>
            <a:custGeom>
              <a:avLst/>
              <a:gdLst/>
              <a:ahLst/>
              <a:cxnLst/>
              <a:rect l="l" t="t" r="r" b="b"/>
              <a:pathLst>
                <a:path w="319404" h="320040">
                  <a:moveTo>
                    <a:pt x="272261" y="45522"/>
                  </a:moveTo>
                  <a:lnTo>
                    <a:pt x="298213" y="80044"/>
                  </a:lnTo>
                  <a:lnTo>
                    <a:pt x="313784" y="118932"/>
                  </a:lnTo>
                  <a:lnTo>
                    <a:pt x="318974" y="160001"/>
                  </a:lnTo>
                  <a:lnTo>
                    <a:pt x="313784" y="201071"/>
                  </a:lnTo>
                  <a:lnTo>
                    <a:pt x="298213" y="239958"/>
                  </a:lnTo>
                  <a:lnTo>
                    <a:pt x="272261" y="274481"/>
                  </a:lnTo>
                  <a:lnTo>
                    <a:pt x="230867" y="304829"/>
                  </a:lnTo>
                  <a:lnTo>
                    <a:pt x="183899" y="320003"/>
                  </a:lnTo>
                  <a:lnTo>
                    <a:pt x="135074" y="320003"/>
                  </a:lnTo>
                  <a:lnTo>
                    <a:pt x="88107" y="304829"/>
                  </a:lnTo>
                  <a:lnTo>
                    <a:pt x="46712" y="274481"/>
                  </a:lnTo>
                  <a:lnTo>
                    <a:pt x="20761" y="239958"/>
                  </a:lnTo>
                  <a:lnTo>
                    <a:pt x="5190" y="201071"/>
                  </a:lnTo>
                  <a:lnTo>
                    <a:pt x="0" y="160001"/>
                  </a:lnTo>
                  <a:lnTo>
                    <a:pt x="5190" y="118932"/>
                  </a:lnTo>
                  <a:lnTo>
                    <a:pt x="20761" y="80044"/>
                  </a:lnTo>
                  <a:lnTo>
                    <a:pt x="46712" y="45522"/>
                  </a:lnTo>
                  <a:lnTo>
                    <a:pt x="88107" y="15174"/>
                  </a:lnTo>
                  <a:lnTo>
                    <a:pt x="135074" y="0"/>
                  </a:lnTo>
                  <a:lnTo>
                    <a:pt x="183899" y="0"/>
                  </a:lnTo>
                  <a:lnTo>
                    <a:pt x="230867" y="15174"/>
                  </a:lnTo>
                  <a:lnTo>
                    <a:pt x="272261" y="45522"/>
                  </a:lnTo>
                  <a:close/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85" name="object 85"/>
            <p:cNvSpPr/>
            <p:nvPr/>
          </p:nvSpPr>
          <p:spPr>
            <a:xfrm>
              <a:off x="5775384" y="9895720"/>
              <a:ext cx="319405" cy="320040"/>
            </a:xfrm>
            <a:custGeom>
              <a:avLst/>
              <a:gdLst/>
              <a:ahLst/>
              <a:cxnLst/>
              <a:rect l="l" t="t" r="r" b="b"/>
              <a:pathLst>
                <a:path w="319404" h="320040">
                  <a:moveTo>
                    <a:pt x="272261" y="45522"/>
                  </a:moveTo>
                  <a:lnTo>
                    <a:pt x="298213" y="80044"/>
                  </a:lnTo>
                  <a:lnTo>
                    <a:pt x="313784" y="118932"/>
                  </a:lnTo>
                  <a:lnTo>
                    <a:pt x="318974" y="160001"/>
                  </a:lnTo>
                  <a:lnTo>
                    <a:pt x="313784" y="201071"/>
                  </a:lnTo>
                  <a:lnTo>
                    <a:pt x="298213" y="239958"/>
                  </a:lnTo>
                  <a:lnTo>
                    <a:pt x="272261" y="274481"/>
                  </a:lnTo>
                  <a:lnTo>
                    <a:pt x="230867" y="304829"/>
                  </a:lnTo>
                  <a:lnTo>
                    <a:pt x="183899" y="320003"/>
                  </a:lnTo>
                  <a:lnTo>
                    <a:pt x="135074" y="320003"/>
                  </a:lnTo>
                  <a:lnTo>
                    <a:pt x="88107" y="304829"/>
                  </a:lnTo>
                  <a:lnTo>
                    <a:pt x="46712" y="274481"/>
                  </a:lnTo>
                  <a:lnTo>
                    <a:pt x="20761" y="239958"/>
                  </a:lnTo>
                  <a:lnTo>
                    <a:pt x="5190" y="201071"/>
                  </a:lnTo>
                  <a:lnTo>
                    <a:pt x="0" y="160001"/>
                  </a:lnTo>
                  <a:lnTo>
                    <a:pt x="5190" y="118932"/>
                  </a:lnTo>
                  <a:lnTo>
                    <a:pt x="20761" y="80044"/>
                  </a:lnTo>
                  <a:lnTo>
                    <a:pt x="46712" y="45522"/>
                  </a:lnTo>
                  <a:lnTo>
                    <a:pt x="88107" y="15174"/>
                  </a:lnTo>
                  <a:lnTo>
                    <a:pt x="135074" y="0"/>
                  </a:lnTo>
                  <a:lnTo>
                    <a:pt x="183899" y="0"/>
                  </a:lnTo>
                  <a:lnTo>
                    <a:pt x="230867" y="15174"/>
                  </a:lnTo>
                  <a:lnTo>
                    <a:pt x="272261" y="45522"/>
                  </a:lnTo>
                  <a:close/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86" name="object 86"/>
            <p:cNvSpPr/>
            <p:nvPr/>
          </p:nvSpPr>
          <p:spPr>
            <a:xfrm>
              <a:off x="6172419" y="9895720"/>
              <a:ext cx="319405" cy="320040"/>
            </a:xfrm>
            <a:custGeom>
              <a:avLst/>
              <a:gdLst/>
              <a:ahLst/>
              <a:cxnLst/>
              <a:rect l="l" t="t" r="r" b="b"/>
              <a:pathLst>
                <a:path w="319404" h="320040">
                  <a:moveTo>
                    <a:pt x="272261" y="45522"/>
                  </a:moveTo>
                  <a:lnTo>
                    <a:pt x="298213" y="80044"/>
                  </a:lnTo>
                  <a:lnTo>
                    <a:pt x="313784" y="118932"/>
                  </a:lnTo>
                  <a:lnTo>
                    <a:pt x="318974" y="160001"/>
                  </a:lnTo>
                  <a:lnTo>
                    <a:pt x="313784" y="201071"/>
                  </a:lnTo>
                  <a:lnTo>
                    <a:pt x="298213" y="239958"/>
                  </a:lnTo>
                  <a:lnTo>
                    <a:pt x="272261" y="274481"/>
                  </a:lnTo>
                  <a:lnTo>
                    <a:pt x="230867" y="304829"/>
                  </a:lnTo>
                  <a:lnTo>
                    <a:pt x="183899" y="320003"/>
                  </a:lnTo>
                  <a:lnTo>
                    <a:pt x="135074" y="320003"/>
                  </a:lnTo>
                  <a:lnTo>
                    <a:pt x="88107" y="304829"/>
                  </a:lnTo>
                  <a:lnTo>
                    <a:pt x="46712" y="274481"/>
                  </a:lnTo>
                  <a:lnTo>
                    <a:pt x="20761" y="239958"/>
                  </a:lnTo>
                  <a:lnTo>
                    <a:pt x="5190" y="201071"/>
                  </a:lnTo>
                  <a:lnTo>
                    <a:pt x="0" y="160001"/>
                  </a:lnTo>
                  <a:lnTo>
                    <a:pt x="5190" y="118932"/>
                  </a:lnTo>
                  <a:lnTo>
                    <a:pt x="20761" y="80044"/>
                  </a:lnTo>
                  <a:lnTo>
                    <a:pt x="46712" y="45522"/>
                  </a:lnTo>
                  <a:lnTo>
                    <a:pt x="88107" y="15174"/>
                  </a:lnTo>
                  <a:lnTo>
                    <a:pt x="135074" y="0"/>
                  </a:lnTo>
                  <a:lnTo>
                    <a:pt x="183899" y="0"/>
                  </a:lnTo>
                  <a:lnTo>
                    <a:pt x="230867" y="15174"/>
                  </a:lnTo>
                  <a:lnTo>
                    <a:pt x="272261" y="45522"/>
                  </a:lnTo>
                  <a:close/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87" name="object 87"/>
            <p:cNvSpPr/>
            <p:nvPr/>
          </p:nvSpPr>
          <p:spPr>
            <a:xfrm>
              <a:off x="7382672" y="9803111"/>
              <a:ext cx="1720850" cy="547370"/>
            </a:xfrm>
            <a:custGeom>
              <a:avLst/>
              <a:gdLst/>
              <a:ahLst/>
              <a:cxnLst/>
              <a:rect l="l" t="t" r="r" b="b"/>
              <a:pathLst>
                <a:path w="1720850" h="547370">
                  <a:moveTo>
                    <a:pt x="1464619" y="0"/>
                  </a:moveTo>
                  <a:lnTo>
                    <a:pt x="256022" y="0"/>
                  </a:lnTo>
                  <a:lnTo>
                    <a:pt x="205075" y="196"/>
                  </a:lnTo>
                  <a:lnTo>
                    <a:pt x="163988" y="1568"/>
                  </a:lnTo>
                  <a:lnTo>
                    <a:pt x="105763" y="12546"/>
                  </a:lnTo>
                  <a:lnTo>
                    <a:pt x="48821" y="48821"/>
                  </a:lnTo>
                  <a:lnTo>
                    <a:pt x="12546" y="105763"/>
                  </a:lnTo>
                  <a:lnTo>
                    <a:pt x="1568" y="163988"/>
                  </a:lnTo>
                  <a:lnTo>
                    <a:pt x="196" y="205075"/>
                  </a:lnTo>
                  <a:lnTo>
                    <a:pt x="0" y="256022"/>
                  </a:lnTo>
                  <a:lnTo>
                    <a:pt x="0" y="291082"/>
                  </a:lnTo>
                  <a:lnTo>
                    <a:pt x="196" y="342029"/>
                  </a:lnTo>
                  <a:lnTo>
                    <a:pt x="1568" y="383116"/>
                  </a:lnTo>
                  <a:lnTo>
                    <a:pt x="12546" y="441342"/>
                  </a:lnTo>
                  <a:lnTo>
                    <a:pt x="48821" y="498283"/>
                  </a:lnTo>
                  <a:lnTo>
                    <a:pt x="105763" y="534559"/>
                  </a:lnTo>
                  <a:lnTo>
                    <a:pt x="163988" y="545537"/>
                  </a:lnTo>
                  <a:lnTo>
                    <a:pt x="205075" y="546909"/>
                  </a:lnTo>
                  <a:lnTo>
                    <a:pt x="256022" y="547105"/>
                  </a:lnTo>
                  <a:lnTo>
                    <a:pt x="1464619" y="547105"/>
                  </a:lnTo>
                  <a:lnTo>
                    <a:pt x="1515566" y="546909"/>
                  </a:lnTo>
                  <a:lnTo>
                    <a:pt x="1556653" y="545537"/>
                  </a:lnTo>
                  <a:lnTo>
                    <a:pt x="1614878" y="534559"/>
                  </a:lnTo>
                  <a:lnTo>
                    <a:pt x="1671819" y="498283"/>
                  </a:lnTo>
                  <a:lnTo>
                    <a:pt x="1708095" y="441342"/>
                  </a:lnTo>
                  <a:lnTo>
                    <a:pt x="1719073" y="383116"/>
                  </a:lnTo>
                  <a:lnTo>
                    <a:pt x="1720445" y="342029"/>
                  </a:lnTo>
                  <a:lnTo>
                    <a:pt x="1720641" y="291082"/>
                  </a:lnTo>
                  <a:lnTo>
                    <a:pt x="1720641" y="256022"/>
                  </a:lnTo>
                  <a:lnTo>
                    <a:pt x="1720445" y="205075"/>
                  </a:lnTo>
                  <a:lnTo>
                    <a:pt x="1719073" y="163988"/>
                  </a:lnTo>
                  <a:lnTo>
                    <a:pt x="1708095" y="105763"/>
                  </a:lnTo>
                  <a:lnTo>
                    <a:pt x="1671819" y="48821"/>
                  </a:lnTo>
                  <a:lnTo>
                    <a:pt x="1614878" y="12546"/>
                  </a:lnTo>
                  <a:lnTo>
                    <a:pt x="1556653" y="1568"/>
                  </a:lnTo>
                  <a:lnTo>
                    <a:pt x="1515566" y="196"/>
                  </a:lnTo>
                  <a:lnTo>
                    <a:pt x="146461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88" name="object 88"/>
            <p:cNvSpPr/>
            <p:nvPr/>
          </p:nvSpPr>
          <p:spPr>
            <a:xfrm>
              <a:off x="7382672" y="9803111"/>
              <a:ext cx="1720850" cy="547370"/>
            </a:xfrm>
            <a:custGeom>
              <a:avLst/>
              <a:gdLst/>
              <a:ahLst/>
              <a:cxnLst/>
              <a:rect l="l" t="t" r="r" b="b"/>
              <a:pathLst>
                <a:path w="1720850" h="547370">
                  <a:moveTo>
                    <a:pt x="256022" y="0"/>
                  </a:moveTo>
                  <a:lnTo>
                    <a:pt x="1464619" y="0"/>
                  </a:lnTo>
                  <a:lnTo>
                    <a:pt x="1515567" y="196"/>
                  </a:lnTo>
                  <a:lnTo>
                    <a:pt x="1556653" y="1568"/>
                  </a:lnTo>
                  <a:lnTo>
                    <a:pt x="1614879" y="12546"/>
                  </a:lnTo>
                  <a:lnTo>
                    <a:pt x="1671820" y="48821"/>
                  </a:lnTo>
                  <a:lnTo>
                    <a:pt x="1708096" y="105763"/>
                  </a:lnTo>
                  <a:lnTo>
                    <a:pt x="1719074" y="163988"/>
                  </a:lnTo>
                  <a:lnTo>
                    <a:pt x="1720446" y="205075"/>
                  </a:lnTo>
                  <a:lnTo>
                    <a:pt x="1720642" y="256022"/>
                  </a:lnTo>
                  <a:lnTo>
                    <a:pt x="1720642" y="291082"/>
                  </a:lnTo>
                  <a:lnTo>
                    <a:pt x="1720446" y="342030"/>
                  </a:lnTo>
                  <a:lnTo>
                    <a:pt x="1719074" y="383116"/>
                  </a:lnTo>
                  <a:lnTo>
                    <a:pt x="1708096" y="441342"/>
                  </a:lnTo>
                  <a:lnTo>
                    <a:pt x="1671820" y="498283"/>
                  </a:lnTo>
                  <a:lnTo>
                    <a:pt x="1614879" y="534559"/>
                  </a:lnTo>
                  <a:lnTo>
                    <a:pt x="1556653" y="545537"/>
                  </a:lnTo>
                  <a:lnTo>
                    <a:pt x="1515567" y="546909"/>
                  </a:lnTo>
                  <a:lnTo>
                    <a:pt x="1464619" y="547105"/>
                  </a:lnTo>
                  <a:lnTo>
                    <a:pt x="256022" y="547105"/>
                  </a:lnTo>
                  <a:lnTo>
                    <a:pt x="205075" y="546909"/>
                  </a:lnTo>
                  <a:lnTo>
                    <a:pt x="163988" y="545537"/>
                  </a:lnTo>
                  <a:lnTo>
                    <a:pt x="105763" y="534559"/>
                  </a:lnTo>
                  <a:lnTo>
                    <a:pt x="48821" y="498283"/>
                  </a:lnTo>
                  <a:lnTo>
                    <a:pt x="12546" y="441342"/>
                  </a:lnTo>
                  <a:lnTo>
                    <a:pt x="1568" y="383116"/>
                  </a:lnTo>
                  <a:lnTo>
                    <a:pt x="196" y="342030"/>
                  </a:lnTo>
                  <a:lnTo>
                    <a:pt x="0" y="291082"/>
                  </a:lnTo>
                  <a:lnTo>
                    <a:pt x="0" y="256022"/>
                  </a:lnTo>
                  <a:lnTo>
                    <a:pt x="196" y="205075"/>
                  </a:lnTo>
                  <a:lnTo>
                    <a:pt x="1568" y="163988"/>
                  </a:lnTo>
                  <a:lnTo>
                    <a:pt x="12546" y="105763"/>
                  </a:lnTo>
                  <a:lnTo>
                    <a:pt x="48821" y="48821"/>
                  </a:lnTo>
                  <a:lnTo>
                    <a:pt x="105763" y="12546"/>
                  </a:lnTo>
                  <a:lnTo>
                    <a:pt x="163988" y="1568"/>
                  </a:lnTo>
                  <a:lnTo>
                    <a:pt x="205075" y="196"/>
                  </a:lnTo>
                  <a:lnTo>
                    <a:pt x="256022" y="0"/>
                  </a:lnTo>
                  <a:close/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89" name="object 89"/>
            <p:cNvSpPr/>
            <p:nvPr/>
          </p:nvSpPr>
          <p:spPr>
            <a:xfrm>
              <a:off x="7494326" y="9916662"/>
              <a:ext cx="319405" cy="320040"/>
            </a:xfrm>
            <a:custGeom>
              <a:avLst/>
              <a:gdLst/>
              <a:ahLst/>
              <a:cxnLst/>
              <a:rect l="l" t="t" r="r" b="b"/>
              <a:pathLst>
                <a:path w="319404" h="320040">
                  <a:moveTo>
                    <a:pt x="272261" y="45522"/>
                  </a:moveTo>
                  <a:lnTo>
                    <a:pt x="298213" y="80044"/>
                  </a:lnTo>
                  <a:lnTo>
                    <a:pt x="313784" y="118932"/>
                  </a:lnTo>
                  <a:lnTo>
                    <a:pt x="318974" y="160001"/>
                  </a:lnTo>
                  <a:lnTo>
                    <a:pt x="313784" y="201071"/>
                  </a:lnTo>
                  <a:lnTo>
                    <a:pt x="298213" y="239958"/>
                  </a:lnTo>
                  <a:lnTo>
                    <a:pt x="272261" y="274481"/>
                  </a:lnTo>
                  <a:lnTo>
                    <a:pt x="230867" y="304829"/>
                  </a:lnTo>
                  <a:lnTo>
                    <a:pt x="183899" y="320003"/>
                  </a:lnTo>
                  <a:lnTo>
                    <a:pt x="135074" y="320003"/>
                  </a:lnTo>
                  <a:lnTo>
                    <a:pt x="88107" y="304829"/>
                  </a:lnTo>
                  <a:lnTo>
                    <a:pt x="46712" y="274481"/>
                  </a:lnTo>
                  <a:lnTo>
                    <a:pt x="20761" y="239958"/>
                  </a:lnTo>
                  <a:lnTo>
                    <a:pt x="5190" y="201071"/>
                  </a:lnTo>
                  <a:lnTo>
                    <a:pt x="0" y="160001"/>
                  </a:lnTo>
                  <a:lnTo>
                    <a:pt x="5190" y="118932"/>
                  </a:lnTo>
                  <a:lnTo>
                    <a:pt x="20761" y="80044"/>
                  </a:lnTo>
                  <a:lnTo>
                    <a:pt x="46712" y="45522"/>
                  </a:lnTo>
                  <a:lnTo>
                    <a:pt x="88107" y="15174"/>
                  </a:lnTo>
                  <a:lnTo>
                    <a:pt x="135074" y="0"/>
                  </a:lnTo>
                  <a:lnTo>
                    <a:pt x="183899" y="0"/>
                  </a:lnTo>
                  <a:lnTo>
                    <a:pt x="230867" y="15174"/>
                  </a:lnTo>
                  <a:lnTo>
                    <a:pt x="272261" y="45522"/>
                  </a:lnTo>
                  <a:close/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90" name="object 90"/>
            <p:cNvSpPr/>
            <p:nvPr/>
          </p:nvSpPr>
          <p:spPr>
            <a:xfrm>
              <a:off x="7891361" y="9916662"/>
              <a:ext cx="319405" cy="320040"/>
            </a:xfrm>
            <a:custGeom>
              <a:avLst/>
              <a:gdLst/>
              <a:ahLst/>
              <a:cxnLst/>
              <a:rect l="l" t="t" r="r" b="b"/>
              <a:pathLst>
                <a:path w="319404" h="320040">
                  <a:moveTo>
                    <a:pt x="272261" y="45522"/>
                  </a:moveTo>
                  <a:lnTo>
                    <a:pt x="298213" y="80044"/>
                  </a:lnTo>
                  <a:lnTo>
                    <a:pt x="313784" y="118932"/>
                  </a:lnTo>
                  <a:lnTo>
                    <a:pt x="318974" y="160001"/>
                  </a:lnTo>
                  <a:lnTo>
                    <a:pt x="313784" y="201071"/>
                  </a:lnTo>
                  <a:lnTo>
                    <a:pt x="298213" y="239958"/>
                  </a:lnTo>
                  <a:lnTo>
                    <a:pt x="272261" y="274481"/>
                  </a:lnTo>
                  <a:lnTo>
                    <a:pt x="230867" y="304829"/>
                  </a:lnTo>
                  <a:lnTo>
                    <a:pt x="183899" y="320003"/>
                  </a:lnTo>
                  <a:lnTo>
                    <a:pt x="135074" y="320003"/>
                  </a:lnTo>
                  <a:lnTo>
                    <a:pt x="88107" y="304829"/>
                  </a:lnTo>
                  <a:lnTo>
                    <a:pt x="46712" y="274481"/>
                  </a:lnTo>
                  <a:lnTo>
                    <a:pt x="20761" y="239958"/>
                  </a:lnTo>
                  <a:lnTo>
                    <a:pt x="5190" y="201071"/>
                  </a:lnTo>
                  <a:lnTo>
                    <a:pt x="0" y="160001"/>
                  </a:lnTo>
                  <a:lnTo>
                    <a:pt x="5190" y="118932"/>
                  </a:lnTo>
                  <a:lnTo>
                    <a:pt x="20761" y="80044"/>
                  </a:lnTo>
                  <a:lnTo>
                    <a:pt x="46712" y="45522"/>
                  </a:lnTo>
                  <a:lnTo>
                    <a:pt x="88107" y="15174"/>
                  </a:lnTo>
                  <a:lnTo>
                    <a:pt x="135074" y="0"/>
                  </a:lnTo>
                  <a:lnTo>
                    <a:pt x="183899" y="0"/>
                  </a:lnTo>
                  <a:lnTo>
                    <a:pt x="230867" y="15174"/>
                  </a:lnTo>
                  <a:lnTo>
                    <a:pt x="272261" y="45522"/>
                  </a:lnTo>
                  <a:close/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91" name="object 91"/>
            <p:cNvSpPr/>
            <p:nvPr/>
          </p:nvSpPr>
          <p:spPr>
            <a:xfrm>
              <a:off x="8288396" y="9916662"/>
              <a:ext cx="319405" cy="320040"/>
            </a:xfrm>
            <a:custGeom>
              <a:avLst/>
              <a:gdLst/>
              <a:ahLst/>
              <a:cxnLst/>
              <a:rect l="l" t="t" r="r" b="b"/>
              <a:pathLst>
                <a:path w="319404" h="320040">
                  <a:moveTo>
                    <a:pt x="272261" y="45522"/>
                  </a:moveTo>
                  <a:lnTo>
                    <a:pt x="298213" y="80044"/>
                  </a:lnTo>
                  <a:lnTo>
                    <a:pt x="313784" y="118932"/>
                  </a:lnTo>
                  <a:lnTo>
                    <a:pt x="318974" y="160001"/>
                  </a:lnTo>
                  <a:lnTo>
                    <a:pt x="313784" y="201071"/>
                  </a:lnTo>
                  <a:lnTo>
                    <a:pt x="298213" y="239958"/>
                  </a:lnTo>
                  <a:lnTo>
                    <a:pt x="272261" y="274481"/>
                  </a:lnTo>
                  <a:lnTo>
                    <a:pt x="230867" y="304829"/>
                  </a:lnTo>
                  <a:lnTo>
                    <a:pt x="183899" y="320003"/>
                  </a:lnTo>
                  <a:lnTo>
                    <a:pt x="135074" y="320003"/>
                  </a:lnTo>
                  <a:lnTo>
                    <a:pt x="88107" y="304829"/>
                  </a:lnTo>
                  <a:lnTo>
                    <a:pt x="46712" y="274481"/>
                  </a:lnTo>
                  <a:lnTo>
                    <a:pt x="20761" y="239958"/>
                  </a:lnTo>
                  <a:lnTo>
                    <a:pt x="5190" y="201071"/>
                  </a:lnTo>
                  <a:lnTo>
                    <a:pt x="0" y="160001"/>
                  </a:lnTo>
                  <a:lnTo>
                    <a:pt x="5190" y="118932"/>
                  </a:lnTo>
                  <a:lnTo>
                    <a:pt x="20761" y="80044"/>
                  </a:lnTo>
                  <a:lnTo>
                    <a:pt x="46712" y="45522"/>
                  </a:lnTo>
                  <a:lnTo>
                    <a:pt x="88107" y="15174"/>
                  </a:lnTo>
                  <a:lnTo>
                    <a:pt x="135074" y="0"/>
                  </a:lnTo>
                  <a:lnTo>
                    <a:pt x="183899" y="0"/>
                  </a:lnTo>
                  <a:lnTo>
                    <a:pt x="230867" y="15174"/>
                  </a:lnTo>
                  <a:lnTo>
                    <a:pt x="272261" y="45522"/>
                  </a:lnTo>
                  <a:close/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92" name="object 92"/>
            <p:cNvSpPr/>
            <p:nvPr/>
          </p:nvSpPr>
          <p:spPr>
            <a:xfrm>
              <a:off x="8685431" y="9916662"/>
              <a:ext cx="319405" cy="320040"/>
            </a:xfrm>
            <a:custGeom>
              <a:avLst/>
              <a:gdLst/>
              <a:ahLst/>
              <a:cxnLst/>
              <a:rect l="l" t="t" r="r" b="b"/>
              <a:pathLst>
                <a:path w="319404" h="320040">
                  <a:moveTo>
                    <a:pt x="272261" y="45522"/>
                  </a:moveTo>
                  <a:lnTo>
                    <a:pt x="298213" y="80044"/>
                  </a:lnTo>
                  <a:lnTo>
                    <a:pt x="313784" y="118932"/>
                  </a:lnTo>
                  <a:lnTo>
                    <a:pt x="318974" y="160001"/>
                  </a:lnTo>
                  <a:lnTo>
                    <a:pt x="313784" y="201071"/>
                  </a:lnTo>
                  <a:lnTo>
                    <a:pt x="298213" y="239958"/>
                  </a:lnTo>
                  <a:lnTo>
                    <a:pt x="272261" y="274481"/>
                  </a:lnTo>
                  <a:lnTo>
                    <a:pt x="230867" y="304829"/>
                  </a:lnTo>
                  <a:lnTo>
                    <a:pt x="183899" y="320003"/>
                  </a:lnTo>
                  <a:lnTo>
                    <a:pt x="135074" y="320003"/>
                  </a:lnTo>
                  <a:lnTo>
                    <a:pt x="88107" y="304829"/>
                  </a:lnTo>
                  <a:lnTo>
                    <a:pt x="46712" y="274481"/>
                  </a:lnTo>
                  <a:lnTo>
                    <a:pt x="20761" y="239958"/>
                  </a:lnTo>
                  <a:lnTo>
                    <a:pt x="5190" y="201071"/>
                  </a:lnTo>
                  <a:lnTo>
                    <a:pt x="0" y="160001"/>
                  </a:lnTo>
                  <a:lnTo>
                    <a:pt x="5190" y="118932"/>
                  </a:lnTo>
                  <a:lnTo>
                    <a:pt x="20761" y="80044"/>
                  </a:lnTo>
                  <a:lnTo>
                    <a:pt x="46712" y="45522"/>
                  </a:lnTo>
                  <a:lnTo>
                    <a:pt x="88107" y="15174"/>
                  </a:lnTo>
                  <a:lnTo>
                    <a:pt x="135074" y="0"/>
                  </a:lnTo>
                  <a:lnTo>
                    <a:pt x="183899" y="0"/>
                  </a:lnTo>
                  <a:lnTo>
                    <a:pt x="230867" y="15174"/>
                  </a:lnTo>
                  <a:lnTo>
                    <a:pt x="272261" y="45522"/>
                  </a:lnTo>
                  <a:close/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93" name="object 93"/>
            <p:cNvSpPr/>
            <p:nvPr/>
          </p:nvSpPr>
          <p:spPr>
            <a:xfrm>
              <a:off x="9981177" y="9752618"/>
              <a:ext cx="1720850" cy="547370"/>
            </a:xfrm>
            <a:custGeom>
              <a:avLst/>
              <a:gdLst/>
              <a:ahLst/>
              <a:cxnLst/>
              <a:rect l="l" t="t" r="r" b="b"/>
              <a:pathLst>
                <a:path w="1720850" h="547370">
                  <a:moveTo>
                    <a:pt x="1464620" y="0"/>
                  </a:moveTo>
                  <a:lnTo>
                    <a:pt x="256022" y="0"/>
                  </a:lnTo>
                  <a:lnTo>
                    <a:pt x="205075" y="196"/>
                  </a:lnTo>
                  <a:lnTo>
                    <a:pt x="163988" y="1568"/>
                  </a:lnTo>
                  <a:lnTo>
                    <a:pt x="105763" y="12546"/>
                  </a:lnTo>
                  <a:lnTo>
                    <a:pt x="48821" y="48822"/>
                  </a:lnTo>
                  <a:lnTo>
                    <a:pt x="12546" y="105764"/>
                  </a:lnTo>
                  <a:lnTo>
                    <a:pt x="1568" y="163989"/>
                  </a:lnTo>
                  <a:lnTo>
                    <a:pt x="196" y="205076"/>
                  </a:lnTo>
                  <a:lnTo>
                    <a:pt x="0" y="256023"/>
                  </a:lnTo>
                  <a:lnTo>
                    <a:pt x="0" y="291083"/>
                  </a:lnTo>
                  <a:lnTo>
                    <a:pt x="196" y="342030"/>
                  </a:lnTo>
                  <a:lnTo>
                    <a:pt x="1568" y="383117"/>
                  </a:lnTo>
                  <a:lnTo>
                    <a:pt x="12546" y="441342"/>
                  </a:lnTo>
                  <a:lnTo>
                    <a:pt x="48821" y="498284"/>
                  </a:lnTo>
                  <a:lnTo>
                    <a:pt x="105763" y="534559"/>
                  </a:lnTo>
                  <a:lnTo>
                    <a:pt x="163988" y="545537"/>
                  </a:lnTo>
                  <a:lnTo>
                    <a:pt x="205075" y="546910"/>
                  </a:lnTo>
                  <a:lnTo>
                    <a:pt x="256022" y="547106"/>
                  </a:lnTo>
                  <a:lnTo>
                    <a:pt x="1464620" y="547106"/>
                  </a:lnTo>
                  <a:lnTo>
                    <a:pt x="1515566" y="546910"/>
                  </a:lnTo>
                  <a:lnTo>
                    <a:pt x="1556652" y="545537"/>
                  </a:lnTo>
                  <a:lnTo>
                    <a:pt x="1614877" y="534559"/>
                  </a:lnTo>
                  <a:lnTo>
                    <a:pt x="1671823" y="498284"/>
                  </a:lnTo>
                  <a:lnTo>
                    <a:pt x="1708099" y="441342"/>
                  </a:lnTo>
                  <a:lnTo>
                    <a:pt x="1719075" y="383117"/>
                  </a:lnTo>
                  <a:lnTo>
                    <a:pt x="1720447" y="342030"/>
                  </a:lnTo>
                  <a:lnTo>
                    <a:pt x="1720643" y="291083"/>
                  </a:lnTo>
                  <a:lnTo>
                    <a:pt x="1720643" y="256023"/>
                  </a:lnTo>
                  <a:lnTo>
                    <a:pt x="1720447" y="205076"/>
                  </a:lnTo>
                  <a:lnTo>
                    <a:pt x="1719075" y="163989"/>
                  </a:lnTo>
                  <a:lnTo>
                    <a:pt x="1708099" y="105764"/>
                  </a:lnTo>
                  <a:lnTo>
                    <a:pt x="1671823" y="48822"/>
                  </a:lnTo>
                  <a:lnTo>
                    <a:pt x="1614877" y="12546"/>
                  </a:lnTo>
                  <a:lnTo>
                    <a:pt x="1556652" y="1568"/>
                  </a:lnTo>
                  <a:lnTo>
                    <a:pt x="1515566" y="196"/>
                  </a:lnTo>
                  <a:lnTo>
                    <a:pt x="146462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94" name="object 94"/>
            <p:cNvSpPr/>
            <p:nvPr/>
          </p:nvSpPr>
          <p:spPr>
            <a:xfrm>
              <a:off x="9981177" y="9752618"/>
              <a:ext cx="1720850" cy="547370"/>
            </a:xfrm>
            <a:custGeom>
              <a:avLst/>
              <a:gdLst/>
              <a:ahLst/>
              <a:cxnLst/>
              <a:rect l="l" t="t" r="r" b="b"/>
              <a:pathLst>
                <a:path w="1720850" h="547370">
                  <a:moveTo>
                    <a:pt x="256022" y="0"/>
                  </a:moveTo>
                  <a:lnTo>
                    <a:pt x="1464619" y="0"/>
                  </a:lnTo>
                  <a:lnTo>
                    <a:pt x="1515567" y="196"/>
                  </a:lnTo>
                  <a:lnTo>
                    <a:pt x="1556653" y="1568"/>
                  </a:lnTo>
                  <a:lnTo>
                    <a:pt x="1614879" y="12546"/>
                  </a:lnTo>
                  <a:lnTo>
                    <a:pt x="1671820" y="48821"/>
                  </a:lnTo>
                  <a:lnTo>
                    <a:pt x="1708096" y="105763"/>
                  </a:lnTo>
                  <a:lnTo>
                    <a:pt x="1719074" y="163988"/>
                  </a:lnTo>
                  <a:lnTo>
                    <a:pt x="1720446" y="205075"/>
                  </a:lnTo>
                  <a:lnTo>
                    <a:pt x="1720642" y="256022"/>
                  </a:lnTo>
                  <a:lnTo>
                    <a:pt x="1720642" y="291082"/>
                  </a:lnTo>
                  <a:lnTo>
                    <a:pt x="1720446" y="342030"/>
                  </a:lnTo>
                  <a:lnTo>
                    <a:pt x="1719074" y="383116"/>
                  </a:lnTo>
                  <a:lnTo>
                    <a:pt x="1708096" y="441342"/>
                  </a:lnTo>
                  <a:lnTo>
                    <a:pt x="1671820" y="498283"/>
                  </a:lnTo>
                  <a:lnTo>
                    <a:pt x="1614879" y="534559"/>
                  </a:lnTo>
                  <a:lnTo>
                    <a:pt x="1556653" y="545537"/>
                  </a:lnTo>
                  <a:lnTo>
                    <a:pt x="1515567" y="546909"/>
                  </a:lnTo>
                  <a:lnTo>
                    <a:pt x="1464619" y="547105"/>
                  </a:lnTo>
                  <a:lnTo>
                    <a:pt x="256022" y="547105"/>
                  </a:lnTo>
                  <a:lnTo>
                    <a:pt x="205075" y="546909"/>
                  </a:lnTo>
                  <a:lnTo>
                    <a:pt x="163988" y="545537"/>
                  </a:lnTo>
                  <a:lnTo>
                    <a:pt x="105763" y="534559"/>
                  </a:lnTo>
                  <a:lnTo>
                    <a:pt x="48821" y="498283"/>
                  </a:lnTo>
                  <a:lnTo>
                    <a:pt x="12546" y="441342"/>
                  </a:lnTo>
                  <a:lnTo>
                    <a:pt x="1568" y="383116"/>
                  </a:lnTo>
                  <a:lnTo>
                    <a:pt x="196" y="342030"/>
                  </a:lnTo>
                  <a:lnTo>
                    <a:pt x="0" y="291082"/>
                  </a:lnTo>
                  <a:lnTo>
                    <a:pt x="0" y="256022"/>
                  </a:lnTo>
                  <a:lnTo>
                    <a:pt x="196" y="205075"/>
                  </a:lnTo>
                  <a:lnTo>
                    <a:pt x="1568" y="163988"/>
                  </a:lnTo>
                  <a:lnTo>
                    <a:pt x="12546" y="105763"/>
                  </a:lnTo>
                  <a:lnTo>
                    <a:pt x="48821" y="48821"/>
                  </a:lnTo>
                  <a:lnTo>
                    <a:pt x="105763" y="12546"/>
                  </a:lnTo>
                  <a:lnTo>
                    <a:pt x="163988" y="1568"/>
                  </a:lnTo>
                  <a:lnTo>
                    <a:pt x="205075" y="196"/>
                  </a:lnTo>
                  <a:lnTo>
                    <a:pt x="256022" y="0"/>
                  </a:lnTo>
                  <a:close/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95" name="object 95"/>
            <p:cNvSpPr/>
            <p:nvPr/>
          </p:nvSpPr>
          <p:spPr>
            <a:xfrm>
              <a:off x="10092832" y="9866169"/>
              <a:ext cx="319405" cy="320040"/>
            </a:xfrm>
            <a:custGeom>
              <a:avLst/>
              <a:gdLst/>
              <a:ahLst/>
              <a:cxnLst/>
              <a:rect l="l" t="t" r="r" b="b"/>
              <a:pathLst>
                <a:path w="319404" h="320040">
                  <a:moveTo>
                    <a:pt x="272261" y="45522"/>
                  </a:moveTo>
                  <a:lnTo>
                    <a:pt x="298213" y="80044"/>
                  </a:lnTo>
                  <a:lnTo>
                    <a:pt x="313784" y="118932"/>
                  </a:lnTo>
                  <a:lnTo>
                    <a:pt x="318974" y="160001"/>
                  </a:lnTo>
                  <a:lnTo>
                    <a:pt x="313784" y="201071"/>
                  </a:lnTo>
                  <a:lnTo>
                    <a:pt x="298213" y="239958"/>
                  </a:lnTo>
                  <a:lnTo>
                    <a:pt x="272261" y="274481"/>
                  </a:lnTo>
                  <a:lnTo>
                    <a:pt x="230867" y="304829"/>
                  </a:lnTo>
                  <a:lnTo>
                    <a:pt x="183899" y="320003"/>
                  </a:lnTo>
                  <a:lnTo>
                    <a:pt x="135074" y="320003"/>
                  </a:lnTo>
                  <a:lnTo>
                    <a:pt x="88107" y="304829"/>
                  </a:lnTo>
                  <a:lnTo>
                    <a:pt x="46712" y="274481"/>
                  </a:lnTo>
                  <a:lnTo>
                    <a:pt x="20761" y="239958"/>
                  </a:lnTo>
                  <a:lnTo>
                    <a:pt x="5190" y="201071"/>
                  </a:lnTo>
                  <a:lnTo>
                    <a:pt x="0" y="160001"/>
                  </a:lnTo>
                  <a:lnTo>
                    <a:pt x="5190" y="118932"/>
                  </a:lnTo>
                  <a:lnTo>
                    <a:pt x="20761" y="80044"/>
                  </a:lnTo>
                  <a:lnTo>
                    <a:pt x="46712" y="45522"/>
                  </a:lnTo>
                  <a:lnTo>
                    <a:pt x="88107" y="15174"/>
                  </a:lnTo>
                  <a:lnTo>
                    <a:pt x="135074" y="0"/>
                  </a:lnTo>
                  <a:lnTo>
                    <a:pt x="183899" y="0"/>
                  </a:lnTo>
                  <a:lnTo>
                    <a:pt x="230867" y="15174"/>
                  </a:lnTo>
                  <a:lnTo>
                    <a:pt x="272261" y="45522"/>
                  </a:lnTo>
                  <a:close/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96" name="object 96"/>
            <p:cNvSpPr/>
            <p:nvPr/>
          </p:nvSpPr>
          <p:spPr>
            <a:xfrm>
              <a:off x="10489869" y="9866169"/>
              <a:ext cx="319405" cy="320040"/>
            </a:xfrm>
            <a:custGeom>
              <a:avLst/>
              <a:gdLst/>
              <a:ahLst/>
              <a:cxnLst/>
              <a:rect l="l" t="t" r="r" b="b"/>
              <a:pathLst>
                <a:path w="319404" h="320040">
                  <a:moveTo>
                    <a:pt x="272261" y="45522"/>
                  </a:moveTo>
                  <a:lnTo>
                    <a:pt x="298213" y="80044"/>
                  </a:lnTo>
                  <a:lnTo>
                    <a:pt x="313784" y="118932"/>
                  </a:lnTo>
                  <a:lnTo>
                    <a:pt x="318974" y="160001"/>
                  </a:lnTo>
                  <a:lnTo>
                    <a:pt x="313784" y="201071"/>
                  </a:lnTo>
                  <a:lnTo>
                    <a:pt x="298213" y="239958"/>
                  </a:lnTo>
                  <a:lnTo>
                    <a:pt x="272261" y="274481"/>
                  </a:lnTo>
                  <a:lnTo>
                    <a:pt x="230867" y="304829"/>
                  </a:lnTo>
                  <a:lnTo>
                    <a:pt x="183899" y="320003"/>
                  </a:lnTo>
                  <a:lnTo>
                    <a:pt x="135074" y="320003"/>
                  </a:lnTo>
                  <a:lnTo>
                    <a:pt x="88107" y="304829"/>
                  </a:lnTo>
                  <a:lnTo>
                    <a:pt x="46712" y="274481"/>
                  </a:lnTo>
                  <a:lnTo>
                    <a:pt x="20761" y="239958"/>
                  </a:lnTo>
                  <a:lnTo>
                    <a:pt x="5190" y="201071"/>
                  </a:lnTo>
                  <a:lnTo>
                    <a:pt x="0" y="160001"/>
                  </a:lnTo>
                  <a:lnTo>
                    <a:pt x="5190" y="118932"/>
                  </a:lnTo>
                  <a:lnTo>
                    <a:pt x="20761" y="80044"/>
                  </a:lnTo>
                  <a:lnTo>
                    <a:pt x="46712" y="45522"/>
                  </a:lnTo>
                  <a:lnTo>
                    <a:pt x="88107" y="15174"/>
                  </a:lnTo>
                  <a:lnTo>
                    <a:pt x="135074" y="0"/>
                  </a:lnTo>
                  <a:lnTo>
                    <a:pt x="183899" y="0"/>
                  </a:lnTo>
                  <a:lnTo>
                    <a:pt x="230867" y="15174"/>
                  </a:lnTo>
                  <a:lnTo>
                    <a:pt x="272261" y="45522"/>
                  </a:lnTo>
                  <a:close/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97" name="object 97"/>
            <p:cNvSpPr/>
            <p:nvPr/>
          </p:nvSpPr>
          <p:spPr>
            <a:xfrm>
              <a:off x="10886904" y="9866169"/>
              <a:ext cx="319405" cy="320040"/>
            </a:xfrm>
            <a:custGeom>
              <a:avLst/>
              <a:gdLst/>
              <a:ahLst/>
              <a:cxnLst/>
              <a:rect l="l" t="t" r="r" b="b"/>
              <a:pathLst>
                <a:path w="319404" h="320040">
                  <a:moveTo>
                    <a:pt x="272261" y="45522"/>
                  </a:moveTo>
                  <a:lnTo>
                    <a:pt x="298213" y="80044"/>
                  </a:lnTo>
                  <a:lnTo>
                    <a:pt x="313784" y="118932"/>
                  </a:lnTo>
                  <a:lnTo>
                    <a:pt x="318974" y="160001"/>
                  </a:lnTo>
                  <a:lnTo>
                    <a:pt x="313784" y="201071"/>
                  </a:lnTo>
                  <a:lnTo>
                    <a:pt x="298213" y="239958"/>
                  </a:lnTo>
                  <a:lnTo>
                    <a:pt x="272261" y="274481"/>
                  </a:lnTo>
                  <a:lnTo>
                    <a:pt x="230867" y="304829"/>
                  </a:lnTo>
                  <a:lnTo>
                    <a:pt x="183899" y="320003"/>
                  </a:lnTo>
                  <a:lnTo>
                    <a:pt x="135074" y="320003"/>
                  </a:lnTo>
                  <a:lnTo>
                    <a:pt x="88107" y="304829"/>
                  </a:lnTo>
                  <a:lnTo>
                    <a:pt x="46712" y="274481"/>
                  </a:lnTo>
                  <a:lnTo>
                    <a:pt x="20761" y="239958"/>
                  </a:lnTo>
                  <a:lnTo>
                    <a:pt x="5190" y="201071"/>
                  </a:lnTo>
                  <a:lnTo>
                    <a:pt x="0" y="160001"/>
                  </a:lnTo>
                  <a:lnTo>
                    <a:pt x="5190" y="118932"/>
                  </a:lnTo>
                  <a:lnTo>
                    <a:pt x="20761" y="80044"/>
                  </a:lnTo>
                  <a:lnTo>
                    <a:pt x="46712" y="45522"/>
                  </a:lnTo>
                  <a:lnTo>
                    <a:pt x="88107" y="15174"/>
                  </a:lnTo>
                  <a:lnTo>
                    <a:pt x="135074" y="0"/>
                  </a:lnTo>
                  <a:lnTo>
                    <a:pt x="183899" y="0"/>
                  </a:lnTo>
                  <a:lnTo>
                    <a:pt x="230867" y="15174"/>
                  </a:lnTo>
                  <a:lnTo>
                    <a:pt x="272261" y="45522"/>
                  </a:lnTo>
                  <a:close/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98" name="object 98"/>
            <p:cNvSpPr/>
            <p:nvPr/>
          </p:nvSpPr>
          <p:spPr>
            <a:xfrm>
              <a:off x="11283939" y="9866169"/>
              <a:ext cx="319405" cy="320040"/>
            </a:xfrm>
            <a:custGeom>
              <a:avLst/>
              <a:gdLst/>
              <a:ahLst/>
              <a:cxnLst/>
              <a:rect l="l" t="t" r="r" b="b"/>
              <a:pathLst>
                <a:path w="319404" h="320040">
                  <a:moveTo>
                    <a:pt x="272261" y="45522"/>
                  </a:moveTo>
                  <a:lnTo>
                    <a:pt x="298213" y="80044"/>
                  </a:lnTo>
                  <a:lnTo>
                    <a:pt x="313784" y="118932"/>
                  </a:lnTo>
                  <a:lnTo>
                    <a:pt x="318974" y="160001"/>
                  </a:lnTo>
                  <a:lnTo>
                    <a:pt x="313784" y="201071"/>
                  </a:lnTo>
                  <a:lnTo>
                    <a:pt x="298213" y="239958"/>
                  </a:lnTo>
                  <a:lnTo>
                    <a:pt x="272261" y="274481"/>
                  </a:lnTo>
                  <a:lnTo>
                    <a:pt x="230867" y="304829"/>
                  </a:lnTo>
                  <a:lnTo>
                    <a:pt x="183899" y="320003"/>
                  </a:lnTo>
                  <a:lnTo>
                    <a:pt x="135074" y="320003"/>
                  </a:lnTo>
                  <a:lnTo>
                    <a:pt x="88107" y="304829"/>
                  </a:lnTo>
                  <a:lnTo>
                    <a:pt x="46712" y="274481"/>
                  </a:lnTo>
                  <a:lnTo>
                    <a:pt x="20761" y="239958"/>
                  </a:lnTo>
                  <a:lnTo>
                    <a:pt x="5190" y="201071"/>
                  </a:lnTo>
                  <a:lnTo>
                    <a:pt x="0" y="160001"/>
                  </a:lnTo>
                  <a:lnTo>
                    <a:pt x="5190" y="118932"/>
                  </a:lnTo>
                  <a:lnTo>
                    <a:pt x="20761" y="80044"/>
                  </a:lnTo>
                  <a:lnTo>
                    <a:pt x="46712" y="45522"/>
                  </a:lnTo>
                  <a:lnTo>
                    <a:pt x="88107" y="15174"/>
                  </a:lnTo>
                  <a:lnTo>
                    <a:pt x="135074" y="0"/>
                  </a:lnTo>
                  <a:lnTo>
                    <a:pt x="183899" y="0"/>
                  </a:lnTo>
                  <a:lnTo>
                    <a:pt x="230867" y="15174"/>
                  </a:lnTo>
                  <a:lnTo>
                    <a:pt x="272261" y="45522"/>
                  </a:lnTo>
                  <a:close/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99" name="object 99"/>
            <p:cNvSpPr/>
            <p:nvPr/>
          </p:nvSpPr>
          <p:spPr>
            <a:xfrm>
              <a:off x="12793777" y="9752618"/>
              <a:ext cx="1720850" cy="547370"/>
            </a:xfrm>
            <a:custGeom>
              <a:avLst/>
              <a:gdLst/>
              <a:ahLst/>
              <a:cxnLst/>
              <a:rect l="l" t="t" r="r" b="b"/>
              <a:pathLst>
                <a:path w="1720850" h="547370">
                  <a:moveTo>
                    <a:pt x="1464615" y="0"/>
                  </a:moveTo>
                  <a:lnTo>
                    <a:pt x="256023" y="0"/>
                  </a:lnTo>
                  <a:lnTo>
                    <a:pt x="205076" y="196"/>
                  </a:lnTo>
                  <a:lnTo>
                    <a:pt x="163989" y="1568"/>
                  </a:lnTo>
                  <a:lnTo>
                    <a:pt x="105755" y="12546"/>
                  </a:lnTo>
                  <a:lnTo>
                    <a:pt x="48819" y="48822"/>
                  </a:lnTo>
                  <a:lnTo>
                    <a:pt x="12544" y="105764"/>
                  </a:lnTo>
                  <a:lnTo>
                    <a:pt x="1568" y="163989"/>
                  </a:lnTo>
                  <a:lnTo>
                    <a:pt x="196" y="205076"/>
                  </a:lnTo>
                  <a:lnTo>
                    <a:pt x="0" y="256023"/>
                  </a:lnTo>
                  <a:lnTo>
                    <a:pt x="0" y="291083"/>
                  </a:lnTo>
                  <a:lnTo>
                    <a:pt x="196" y="342030"/>
                  </a:lnTo>
                  <a:lnTo>
                    <a:pt x="1568" y="383117"/>
                  </a:lnTo>
                  <a:lnTo>
                    <a:pt x="12544" y="441342"/>
                  </a:lnTo>
                  <a:lnTo>
                    <a:pt x="48819" y="498284"/>
                  </a:lnTo>
                  <a:lnTo>
                    <a:pt x="105755" y="534559"/>
                  </a:lnTo>
                  <a:lnTo>
                    <a:pt x="163989" y="545537"/>
                  </a:lnTo>
                  <a:lnTo>
                    <a:pt x="205076" y="546910"/>
                  </a:lnTo>
                  <a:lnTo>
                    <a:pt x="256023" y="547106"/>
                  </a:lnTo>
                  <a:lnTo>
                    <a:pt x="1464615" y="547106"/>
                  </a:lnTo>
                  <a:lnTo>
                    <a:pt x="1515561" y="546910"/>
                  </a:lnTo>
                  <a:lnTo>
                    <a:pt x="1556647" y="545537"/>
                  </a:lnTo>
                  <a:lnTo>
                    <a:pt x="1614872" y="534559"/>
                  </a:lnTo>
                  <a:lnTo>
                    <a:pt x="1671818" y="498284"/>
                  </a:lnTo>
                  <a:lnTo>
                    <a:pt x="1708094" y="441342"/>
                  </a:lnTo>
                  <a:lnTo>
                    <a:pt x="1719070" y="383117"/>
                  </a:lnTo>
                  <a:lnTo>
                    <a:pt x="1720442" y="342030"/>
                  </a:lnTo>
                  <a:lnTo>
                    <a:pt x="1720638" y="291083"/>
                  </a:lnTo>
                  <a:lnTo>
                    <a:pt x="1720638" y="256023"/>
                  </a:lnTo>
                  <a:lnTo>
                    <a:pt x="1720442" y="205076"/>
                  </a:lnTo>
                  <a:lnTo>
                    <a:pt x="1719070" y="163989"/>
                  </a:lnTo>
                  <a:lnTo>
                    <a:pt x="1708094" y="105764"/>
                  </a:lnTo>
                  <a:lnTo>
                    <a:pt x="1671818" y="48822"/>
                  </a:lnTo>
                  <a:lnTo>
                    <a:pt x="1614872" y="12546"/>
                  </a:lnTo>
                  <a:lnTo>
                    <a:pt x="1556647" y="1568"/>
                  </a:lnTo>
                  <a:lnTo>
                    <a:pt x="1515561" y="196"/>
                  </a:lnTo>
                  <a:lnTo>
                    <a:pt x="146461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00" name="object 100"/>
            <p:cNvSpPr/>
            <p:nvPr/>
          </p:nvSpPr>
          <p:spPr>
            <a:xfrm>
              <a:off x="12793778" y="9752618"/>
              <a:ext cx="1720850" cy="547370"/>
            </a:xfrm>
            <a:custGeom>
              <a:avLst/>
              <a:gdLst/>
              <a:ahLst/>
              <a:cxnLst/>
              <a:rect l="l" t="t" r="r" b="b"/>
              <a:pathLst>
                <a:path w="1720850" h="547370">
                  <a:moveTo>
                    <a:pt x="256022" y="0"/>
                  </a:moveTo>
                  <a:lnTo>
                    <a:pt x="1464619" y="0"/>
                  </a:lnTo>
                  <a:lnTo>
                    <a:pt x="1515567" y="196"/>
                  </a:lnTo>
                  <a:lnTo>
                    <a:pt x="1556653" y="1568"/>
                  </a:lnTo>
                  <a:lnTo>
                    <a:pt x="1614879" y="12546"/>
                  </a:lnTo>
                  <a:lnTo>
                    <a:pt x="1671820" y="48821"/>
                  </a:lnTo>
                  <a:lnTo>
                    <a:pt x="1708096" y="105763"/>
                  </a:lnTo>
                  <a:lnTo>
                    <a:pt x="1719074" y="163988"/>
                  </a:lnTo>
                  <a:lnTo>
                    <a:pt x="1720446" y="205075"/>
                  </a:lnTo>
                  <a:lnTo>
                    <a:pt x="1720642" y="256022"/>
                  </a:lnTo>
                  <a:lnTo>
                    <a:pt x="1720642" y="291082"/>
                  </a:lnTo>
                  <a:lnTo>
                    <a:pt x="1720446" y="342030"/>
                  </a:lnTo>
                  <a:lnTo>
                    <a:pt x="1719074" y="383116"/>
                  </a:lnTo>
                  <a:lnTo>
                    <a:pt x="1708096" y="441342"/>
                  </a:lnTo>
                  <a:lnTo>
                    <a:pt x="1671820" y="498283"/>
                  </a:lnTo>
                  <a:lnTo>
                    <a:pt x="1614879" y="534559"/>
                  </a:lnTo>
                  <a:lnTo>
                    <a:pt x="1556653" y="545537"/>
                  </a:lnTo>
                  <a:lnTo>
                    <a:pt x="1515567" y="546909"/>
                  </a:lnTo>
                  <a:lnTo>
                    <a:pt x="1464619" y="547105"/>
                  </a:lnTo>
                  <a:lnTo>
                    <a:pt x="256022" y="547105"/>
                  </a:lnTo>
                  <a:lnTo>
                    <a:pt x="205075" y="546909"/>
                  </a:lnTo>
                  <a:lnTo>
                    <a:pt x="163988" y="545537"/>
                  </a:lnTo>
                  <a:lnTo>
                    <a:pt x="105763" y="534559"/>
                  </a:lnTo>
                  <a:lnTo>
                    <a:pt x="48821" y="498283"/>
                  </a:lnTo>
                  <a:lnTo>
                    <a:pt x="12546" y="441342"/>
                  </a:lnTo>
                  <a:lnTo>
                    <a:pt x="1568" y="383116"/>
                  </a:lnTo>
                  <a:lnTo>
                    <a:pt x="196" y="342030"/>
                  </a:lnTo>
                  <a:lnTo>
                    <a:pt x="0" y="291082"/>
                  </a:lnTo>
                  <a:lnTo>
                    <a:pt x="0" y="256022"/>
                  </a:lnTo>
                  <a:lnTo>
                    <a:pt x="196" y="205075"/>
                  </a:lnTo>
                  <a:lnTo>
                    <a:pt x="1568" y="163988"/>
                  </a:lnTo>
                  <a:lnTo>
                    <a:pt x="12546" y="105763"/>
                  </a:lnTo>
                  <a:lnTo>
                    <a:pt x="48821" y="48821"/>
                  </a:lnTo>
                  <a:lnTo>
                    <a:pt x="105763" y="12546"/>
                  </a:lnTo>
                  <a:lnTo>
                    <a:pt x="163988" y="1568"/>
                  </a:lnTo>
                  <a:lnTo>
                    <a:pt x="205075" y="196"/>
                  </a:lnTo>
                  <a:lnTo>
                    <a:pt x="256022" y="0"/>
                  </a:lnTo>
                  <a:close/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01" name="object 101"/>
            <p:cNvSpPr/>
            <p:nvPr/>
          </p:nvSpPr>
          <p:spPr>
            <a:xfrm>
              <a:off x="12905428" y="9866169"/>
              <a:ext cx="319405" cy="320040"/>
            </a:xfrm>
            <a:custGeom>
              <a:avLst/>
              <a:gdLst/>
              <a:ahLst/>
              <a:cxnLst/>
              <a:rect l="l" t="t" r="r" b="b"/>
              <a:pathLst>
                <a:path w="319405" h="320040">
                  <a:moveTo>
                    <a:pt x="272261" y="45522"/>
                  </a:moveTo>
                  <a:lnTo>
                    <a:pt x="298213" y="80044"/>
                  </a:lnTo>
                  <a:lnTo>
                    <a:pt x="313784" y="118932"/>
                  </a:lnTo>
                  <a:lnTo>
                    <a:pt x="318974" y="160001"/>
                  </a:lnTo>
                  <a:lnTo>
                    <a:pt x="313784" y="201071"/>
                  </a:lnTo>
                  <a:lnTo>
                    <a:pt x="298213" y="239958"/>
                  </a:lnTo>
                  <a:lnTo>
                    <a:pt x="272261" y="274481"/>
                  </a:lnTo>
                  <a:lnTo>
                    <a:pt x="230867" y="304829"/>
                  </a:lnTo>
                  <a:lnTo>
                    <a:pt x="183899" y="320003"/>
                  </a:lnTo>
                  <a:lnTo>
                    <a:pt x="135074" y="320003"/>
                  </a:lnTo>
                  <a:lnTo>
                    <a:pt x="88107" y="304829"/>
                  </a:lnTo>
                  <a:lnTo>
                    <a:pt x="46712" y="274481"/>
                  </a:lnTo>
                  <a:lnTo>
                    <a:pt x="20761" y="239958"/>
                  </a:lnTo>
                  <a:lnTo>
                    <a:pt x="5190" y="201071"/>
                  </a:lnTo>
                  <a:lnTo>
                    <a:pt x="0" y="160001"/>
                  </a:lnTo>
                  <a:lnTo>
                    <a:pt x="5190" y="118932"/>
                  </a:lnTo>
                  <a:lnTo>
                    <a:pt x="20761" y="80044"/>
                  </a:lnTo>
                  <a:lnTo>
                    <a:pt x="46712" y="45522"/>
                  </a:lnTo>
                  <a:lnTo>
                    <a:pt x="88107" y="15174"/>
                  </a:lnTo>
                  <a:lnTo>
                    <a:pt x="135074" y="0"/>
                  </a:lnTo>
                  <a:lnTo>
                    <a:pt x="183899" y="0"/>
                  </a:lnTo>
                  <a:lnTo>
                    <a:pt x="230867" y="15174"/>
                  </a:lnTo>
                  <a:lnTo>
                    <a:pt x="272261" y="45522"/>
                  </a:lnTo>
                  <a:close/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02" name="object 102"/>
            <p:cNvSpPr/>
            <p:nvPr/>
          </p:nvSpPr>
          <p:spPr>
            <a:xfrm>
              <a:off x="13302464" y="9866169"/>
              <a:ext cx="319405" cy="320040"/>
            </a:xfrm>
            <a:custGeom>
              <a:avLst/>
              <a:gdLst/>
              <a:ahLst/>
              <a:cxnLst/>
              <a:rect l="l" t="t" r="r" b="b"/>
              <a:pathLst>
                <a:path w="319405" h="320040">
                  <a:moveTo>
                    <a:pt x="272261" y="45522"/>
                  </a:moveTo>
                  <a:lnTo>
                    <a:pt x="298213" y="80044"/>
                  </a:lnTo>
                  <a:lnTo>
                    <a:pt x="313784" y="118932"/>
                  </a:lnTo>
                  <a:lnTo>
                    <a:pt x="318974" y="160001"/>
                  </a:lnTo>
                  <a:lnTo>
                    <a:pt x="313784" y="201071"/>
                  </a:lnTo>
                  <a:lnTo>
                    <a:pt x="298213" y="239958"/>
                  </a:lnTo>
                  <a:lnTo>
                    <a:pt x="272261" y="274481"/>
                  </a:lnTo>
                  <a:lnTo>
                    <a:pt x="230867" y="304829"/>
                  </a:lnTo>
                  <a:lnTo>
                    <a:pt x="183899" y="320003"/>
                  </a:lnTo>
                  <a:lnTo>
                    <a:pt x="135074" y="320003"/>
                  </a:lnTo>
                  <a:lnTo>
                    <a:pt x="88107" y="304829"/>
                  </a:lnTo>
                  <a:lnTo>
                    <a:pt x="46712" y="274481"/>
                  </a:lnTo>
                  <a:lnTo>
                    <a:pt x="20761" y="239958"/>
                  </a:lnTo>
                  <a:lnTo>
                    <a:pt x="5190" y="201071"/>
                  </a:lnTo>
                  <a:lnTo>
                    <a:pt x="0" y="160001"/>
                  </a:lnTo>
                  <a:lnTo>
                    <a:pt x="5190" y="118932"/>
                  </a:lnTo>
                  <a:lnTo>
                    <a:pt x="20761" y="80044"/>
                  </a:lnTo>
                  <a:lnTo>
                    <a:pt x="46712" y="45522"/>
                  </a:lnTo>
                  <a:lnTo>
                    <a:pt x="88107" y="15174"/>
                  </a:lnTo>
                  <a:lnTo>
                    <a:pt x="135074" y="0"/>
                  </a:lnTo>
                  <a:lnTo>
                    <a:pt x="183899" y="0"/>
                  </a:lnTo>
                  <a:lnTo>
                    <a:pt x="230867" y="15174"/>
                  </a:lnTo>
                  <a:lnTo>
                    <a:pt x="272261" y="45522"/>
                  </a:lnTo>
                  <a:close/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03" name="object 103"/>
            <p:cNvSpPr/>
            <p:nvPr/>
          </p:nvSpPr>
          <p:spPr>
            <a:xfrm>
              <a:off x="13699499" y="9866169"/>
              <a:ext cx="319405" cy="320040"/>
            </a:xfrm>
            <a:custGeom>
              <a:avLst/>
              <a:gdLst/>
              <a:ahLst/>
              <a:cxnLst/>
              <a:rect l="l" t="t" r="r" b="b"/>
              <a:pathLst>
                <a:path w="319405" h="320040">
                  <a:moveTo>
                    <a:pt x="272261" y="45522"/>
                  </a:moveTo>
                  <a:lnTo>
                    <a:pt x="298213" y="80044"/>
                  </a:lnTo>
                  <a:lnTo>
                    <a:pt x="313784" y="118932"/>
                  </a:lnTo>
                  <a:lnTo>
                    <a:pt x="318974" y="160001"/>
                  </a:lnTo>
                  <a:lnTo>
                    <a:pt x="313784" y="201071"/>
                  </a:lnTo>
                  <a:lnTo>
                    <a:pt x="298213" y="239958"/>
                  </a:lnTo>
                  <a:lnTo>
                    <a:pt x="272261" y="274481"/>
                  </a:lnTo>
                  <a:lnTo>
                    <a:pt x="230867" y="304829"/>
                  </a:lnTo>
                  <a:lnTo>
                    <a:pt x="183899" y="320003"/>
                  </a:lnTo>
                  <a:lnTo>
                    <a:pt x="135074" y="320003"/>
                  </a:lnTo>
                  <a:lnTo>
                    <a:pt x="88107" y="304829"/>
                  </a:lnTo>
                  <a:lnTo>
                    <a:pt x="46712" y="274481"/>
                  </a:lnTo>
                  <a:lnTo>
                    <a:pt x="20761" y="239958"/>
                  </a:lnTo>
                  <a:lnTo>
                    <a:pt x="5190" y="201071"/>
                  </a:lnTo>
                  <a:lnTo>
                    <a:pt x="0" y="160001"/>
                  </a:lnTo>
                  <a:lnTo>
                    <a:pt x="5190" y="118932"/>
                  </a:lnTo>
                  <a:lnTo>
                    <a:pt x="20761" y="80044"/>
                  </a:lnTo>
                  <a:lnTo>
                    <a:pt x="46712" y="45522"/>
                  </a:lnTo>
                  <a:lnTo>
                    <a:pt x="88107" y="15174"/>
                  </a:lnTo>
                  <a:lnTo>
                    <a:pt x="135074" y="0"/>
                  </a:lnTo>
                  <a:lnTo>
                    <a:pt x="183899" y="0"/>
                  </a:lnTo>
                  <a:lnTo>
                    <a:pt x="230867" y="15174"/>
                  </a:lnTo>
                  <a:lnTo>
                    <a:pt x="272261" y="45522"/>
                  </a:lnTo>
                  <a:close/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04" name="object 104"/>
            <p:cNvSpPr/>
            <p:nvPr/>
          </p:nvSpPr>
          <p:spPr>
            <a:xfrm>
              <a:off x="14096534" y="9866169"/>
              <a:ext cx="319405" cy="320040"/>
            </a:xfrm>
            <a:custGeom>
              <a:avLst/>
              <a:gdLst/>
              <a:ahLst/>
              <a:cxnLst/>
              <a:rect l="l" t="t" r="r" b="b"/>
              <a:pathLst>
                <a:path w="319405" h="320040">
                  <a:moveTo>
                    <a:pt x="272261" y="45522"/>
                  </a:moveTo>
                  <a:lnTo>
                    <a:pt x="298213" y="80044"/>
                  </a:lnTo>
                  <a:lnTo>
                    <a:pt x="313784" y="118932"/>
                  </a:lnTo>
                  <a:lnTo>
                    <a:pt x="318974" y="160001"/>
                  </a:lnTo>
                  <a:lnTo>
                    <a:pt x="313784" y="201071"/>
                  </a:lnTo>
                  <a:lnTo>
                    <a:pt x="298213" y="239958"/>
                  </a:lnTo>
                  <a:lnTo>
                    <a:pt x="272261" y="274481"/>
                  </a:lnTo>
                  <a:lnTo>
                    <a:pt x="230867" y="304829"/>
                  </a:lnTo>
                  <a:lnTo>
                    <a:pt x="183899" y="320003"/>
                  </a:lnTo>
                  <a:lnTo>
                    <a:pt x="135074" y="320003"/>
                  </a:lnTo>
                  <a:lnTo>
                    <a:pt x="88107" y="304829"/>
                  </a:lnTo>
                  <a:lnTo>
                    <a:pt x="46712" y="274481"/>
                  </a:lnTo>
                  <a:lnTo>
                    <a:pt x="20761" y="239958"/>
                  </a:lnTo>
                  <a:lnTo>
                    <a:pt x="5190" y="201071"/>
                  </a:lnTo>
                  <a:lnTo>
                    <a:pt x="0" y="160001"/>
                  </a:lnTo>
                  <a:lnTo>
                    <a:pt x="5190" y="118932"/>
                  </a:lnTo>
                  <a:lnTo>
                    <a:pt x="20761" y="80044"/>
                  </a:lnTo>
                  <a:lnTo>
                    <a:pt x="46712" y="45522"/>
                  </a:lnTo>
                  <a:lnTo>
                    <a:pt x="88107" y="15174"/>
                  </a:lnTo>
                  <a:lnTo>
                    <a:pt x="135074" y="0"/>
                  </a:lnTo>
                  <a:lnTo>
                    <a:pt x="183899" y="0"/>
                  </a:lnTo>
                  <a:lnTo>
                    <a:pt x="230867" y="15174"/>
                  </a:lnTo>
                  <a:lnTo>
                    <a:pt x="272261" y="45522"/>
                  </a:lnTo>
                  <a:close/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05" name="object 105"/>
            <p:cNvSpPr/>
            <p:nvPr/>
          </p:nvSpPr>
          <p:spPr>
            <a:xfrm>
              <a:off x="15603933" y="9752618"/>
              <a:ext cx="1720850" cy="547370"/>
            </a:xfrm>
            <a:custGeom>
              <a:avLst/>
              <a:gdLst/>
              <a:ahLst/>
              <a:cxnLst/>
              <a:rect l="l" t="t" r="r" b="b"/>
              <a:pathLst>
                <a:path w="1720850" h="547370">
                  <a:moveTo>
                    <a:pt x="1464615" y="0"/>
                  </a:moveTo>
                  <a:lnTo>
                    <a:pt x="256023" y="0"/>
                  </a:lnTo>
                  <a:lnTo>
                    <a:pt x="205077" y="196"/>
                  </a:lnTo>
                  <a:lnTo>
                    <a:pt x="163991" y="1568"/>
                  </a:lnTo>
                  <a:lnTo>
                    <a:pt x="105766" y="12546"/>
                  </a:lnTo>
                  <a:lnTo>
                    <a:pt x="48820" y="48822"/>
                  </a:lnTo>
                  <a:lnTo>
                    <a:pt x="12544" y="105764"/>
                  </a:lnTo>
                  <a:lnTo>
                    <a:pt x="1568" y="163989"/>
                  </a:lnTo>
                  <a:lnTo>
                    <a:pt x="196" y="205076"/>
                  </a:lnTo>
                  <a:lnTo>
                    <a:pt x="0" y="256023"/>
                  </a:lnTo>
                  <a:lnTo>
                    <a:pt x="0" y="291083"/>
                  </a:lnTo>
                  <a:lnTo>
                    <a:pt x="196" y="342030"/>
                  </a:lnTo>
                  <a:lnTo>
                    <a:pt x="1568" y="383117"/>
                  </a:lnTo>
                  <a:lnTo>
                    <a:pt x="12544" y="441342"/>
                  </a:lnTo>
                  <a:lnTo>
                    <a:pt x="48820" y="498284"/>
                  </a:lnTo>
                  <a:lnTo>
                    <a:pt x="105766" y="534559"/>
                  </a:lnTo>
                  <a:lnTo>
                    <a:pt x="163991" y="545537"/>
                  </a:lnTo>
                  <a:lnTo>
                    <a:pt x="205077" y="546910"/>
                  </a:lnTo>
                  <a:lnTo>
                    <a:pt x="256023" y="547106"/>
                  </a:lnTo>
                  <a:lnTo>
                    <a:pt x="1464615" y="547106"/>
                  </a:lnTo>
                  <a:lnTo>
                    <a:pt x="1515561" y="546910"/>
                  </a:lnTo>
                  <a:lnTo>
                    <a:pt x="1556647" y="545537"/>
                  </a:lnTo>
                  <a:lnTo>
                    <a:pt x="1614872" y="534559"/>
                  </a:lnTo>
                  <a:lnTo>
                    <a:pt x="1671818" y="498284"/>
                  </a:lnTo>
                  <a:lnTo>
                    <a:pt x="1708094" y="441342"/>
                  </a:lnTo>
                  <a:lnTo>
                    <a:pt x="1719070" y="383117"/>
                  </a:lnTo>
                  <a:lnTo>
                    <a:pt x="1720442" y="342030"/>
                  </a:lnTo>
                  <a:lnTo>
                    <a:pt x="1720638" y="291083"/>
                  </a:lnTo>
                  <a:lnTo>
                    <a:pt x="1720638" y="256023"/>
                  </a:lnTo>
                  <a:lnTo>
                    <a:pt x="1720442" y="205076"/>
                  </a:lnTo>
                  <a:lnTo>
                    <a:pt x="1719070" y="163989"/>
                  </a:lnTo>
                  <a:lnTo>
                    <a:pt x="1708094" y="105764"/>
                  </a:lnTo>
                  <a:lnTo>
                    <a:pt x="1671818" y="48822"/>
                  </a:lnTo>
                  <a:lnTo>
                    <a:pt x="1614872" y="12546"/>
                  </a:lnTo>
                  <a:lnTo>
                    <a:pt x="1556647" y="1568"/>
                  </a:lnTo>
                  <a:lnTo>
                    <a:pt x="1515561" y="196"/>
                  </a:lnTo>
                  <a:lnTo>
                    <a:pt x="146461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06" name="object 106"/>
            <p:cNvSpPr/>
            <p:nvPr/>
          </p:nvSpPr>
          <p:spPr>
            <a:xfrm>
              <a:off x="15603933" y="9752618"/>
              <a:ext cx="1720850" cy="547370"/>
            </a:xfrm>
            <a:custGeom>
              <a:avLst/>
              <a:gdLst/>
              <a:ahLst/>
              <a:cxnLst/>
              <a:rect l="l" t="t" r="r" b="b"/>
              <a:pathLst>
                <a:path w="1720850" h="547370">
                  <a:moveTo>
                    <a:pt x="256022" y="0"/>
                  </a:moveTo>
                  <a:lnTo>
                    <a:pt x="1464619" y="0"/>
                  </a:lnTo>
                  <a:lnTo>
                    <a:pt x="1515567" y="196"/>
                  </a:lnTo>
                  <a:lnTo>
                    <a:pt x="1556653" y="1568"/>
                  </a:lnTo>
                  <a:lnTo>
                    <a:pt x="1614879" y="12546"/>
                  </a:lnTo>
                  <a:lnTo>
                    <a:pt x="1671820" y="48821"/>
                  </a:lnTo>
                  <a:lnTo>
                    <a:pt x="1708096" y="105763"/>
                  </a:lnTo>
                  <a:lnTo>
                    <a:pt x="1719074" y="163988"/>
                  </a:lnTo>
                  <a:lnTo>
                    <a:pt x="1720446" y="205075"/>
                  </a:lnTo>
                  <a:lnTo>
                    <a:pt x="1720642" y="256022"/>
                  </a:lnTo>
                  <a:lnTo>
                    <a:pt x="1720642" y="291082"/>
                  </a:lnTo>
                  <a:lnTo>
                    <a:pt x="1720446" y="342030"/>
                  </a:lnTo>
                  <a:lnTo>
                    <a:pt x="1719074" y="383116"/>
                  </a:lnTo>
                  <a:lnTo>
                    <a:pt x="1708096" y="441342"/>
                  </a:lnTo>
                  <a:lnTo>
                    <a:pt x="1671820" y="498283"/>
                  </a:lnTo>
                  <a:lnTo>
                    <a:pt x="1614879" y="534559"/>
                  </a:lnTo>
                  <a:lnTo>
                    <a:pt x="1556653" y="545537"/>
                  </a:lnTo>
                  <a:lnTo>
                    <a:pt x="1515567" y="546909"/>
                  </a:lnTo>
                  <a:lnTo>
                    <a:pt x="1464619" y="547105"/>
                  </a:lnTo>
                  <a:lnTo>
                    <a:pt x="256022" y="547105"/>
                  </a:lnTo>
                  <a:lnTo>
                    <a:pt x="205075" y="546909"/>
                  </a:lnTo>
                  <a:lnTo>
                    <a:pt x="163988" y="545537"/>
                  </a:lnTo>
                  <a:lnTo>
                    <a:pt x="105763" y="534559"/>
                  </a:lnTo>
                  <a:lnTo>
                    <a:pt x="48821" y="498283"/>
                  </a:lnTo>
                  <a:lnTo>
                    <a:pt x="12546" y="441342"/>
                  </a:lnTo>
                  <a:lnTo>
                    <a:pt x="1568" y="383116"/>
                  </a:lnTo>
                  <a:lnTo>
                    <a:pt x="196" y="342030"/>
                  </a:lnTo>
                  <a:lnTo>
                    <a:pt x="0" y="291082"/>
                  </a:lnTo>
                  <a:lnTo>
                    <a:pt x="0" y="256022"/>
                  </a:lnTo>
                  <a:lnTo>
                    <a:pt x="196" y="205075"/>
                  </a:lnTo>
                  <a:lnTo>
                    <a:pt x="1568" y="163988"/>
                  </a:lnTo>
                  <a:lnTo>
                    <a:pt x="12546" y="105763"/>
                  </a:lnTo>
                  <a:lnTo>
                    <a:pt x="48821" y="48821"/>
                  </a:lnTo>
                  <a:lnTo>
                    <a:pt x="105763" y="12546"/>
                  </a:lnTo>
                  <a:lnTo>
                    <a:pt x="163988" y="1568"/>
                  </a:lnTo>
                  <a:lnTo>
                    <a:pt x="205075" y="196"/>
                  </a:lnTo>
                  <a:lnTo>
                    <a:pt x="256022" y="0"/>
                  </a:lnTo>
                  <a:close/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07" name="object 107"/>
            <p:cNvSpPr/>
            <p:nvPr/>
          </p:nvSpPr>
          <p:spPr>
            <a:xfrm>
              <a:off x="15715584" y="9866169"/>
              <a:ext cx="319405" cy="320040"/>
            </a:xfrm>
            <a:custGeom>
              <a:avLst/>
              <a:gdLst/>
              <a:ahLst/>
              <a:cxnLst/>
              <a:rect l="l" t="t" r="r" b="b"/>
              <a:pathLst>
                <a:path w="319405" h="320040">
                  <a:moveTo>
                    <a:pt x="272261" y="45522"/>
                  </a:moveTo>
                  <a:lnTo>
                    <a:pt x="298213" y="80044"/>
                  </a:lnTo>
                  <a:lnTo>
                    <a:pt x="313784" y="118932"/>
                  </a:lnTo>
                  <a:lnTo>
                    <a:pt x="318974" y="160001"/>
                  </a:lnTo>
                  <a:lnTo>
                    <a:pt x="313784" y="201071"/>
                  </a:lnTo>
                  <a:lnTo>
                    <a:pt x="298213" y="239958"/>
                  </a:lnTo>
                  <a:lnTo>
                    <a:pt x="272261" y="274481"/>
                  </a:lnTo>
                  <a:lnTo>
                    <a:pt x="230867" y="304829"/>
                  </a:lnTo>
                  <a:lnTo>
                    <a:pt x="183899" y="320003"/>
                  </a:lnTo>
                  <a:lnTo>
                    <a:pt x="135074" y="320003"/>
                  </a:lnTo>
                  <a:lnTo>
                    <a:pt x="88107" y="304829"/>
                  </a:lnTo>
                  <a:lnTo>
                    <a:pt x="46712" y="274481"/>
                  </a:lnTo>
                  <a:lnTo>
                    <a:pt x="20761" y="239958"/>
                  </a:lnTo>
                  <a:lnTo>
                    <a:pt x="5190" y="201071"/>
                  </a:lnTo>
                  <a:lnTo>
                    <a:pt x="0" y="160001"/>
                  </a:lnTo>
                  <a:lnTo>
                    <a:pt x="5190" y="118932"/>
                  </a:lnTo>
                  <a:lnTo>
                    <a:pt x="20761" y="80044"/>
                  </a:lnTo>
                  <a:lnTo>
                    <a:pt x="46712" y="45522"/>
                  </a:lnTo>
                  <a:lnTo>
                    <a:pt x="88107" y="15174"/>
                  </a:lnTo>
                  <a:lnTo>
                    <a:pt x="135074" y="0"/>
                  </a:lnTo>
                  <a:lnTo>
                    <a:pt x="183899" y="0"/>
                  </a:lnTo>
                  <a:lnTo>
                    <a:pt x="230867" y="15174"/>
                  </a:lnTo>
                  <a:lnTo>
                    <a:pt x="272261" y="45522"/>
                  </a:lnTo>
                  <a:close/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08" name="object 108"/>
            <p:cNvSpPr/>
            <p:nvPr/>
          </p:nvSpPr>
          <p:spPr>
            <a:xfrm>
              <a:off x="16112619" y="9866169"/>
              <a:ext cx="319405" cy="320040"/>
            </a:xfrm>
            <a:custGeom>
              <a:avLst/>
              <a:gdLst/>
              <a:ahLst/>
              <a:cxnLst/>
              <a:rect l="l" t="t" r="r" b="b"/>
              <a:pathLst>
                <a:path w="319405" h="320040">
                  <a:moveTo>
                    <a:pt x="272261" y="45522"/>
                  </a:moveTo>
                  <a:lnTo>
                    <a:pt x="298213" y="80044"/>
                  </a:lnTo>
                  <a:lnTo>
                    <a:pt x="313784" y="118932"/>
                  </a:lnTo>
                  <a:lnTo>
                    <a:pt x="318974" y="160001"/>
                  </a:lnTo>
                  <a:lnTo>
                    <a:pt x="313784" y="201071"/>
                  </a:lnTo>
                  <a:lnTo>
                    <a:pt x="298213" y="239958"/>
                  </a:lnTo>
                  <a:lnTo>
                    <a:pt x="272261" y="274481"/>
                  </a:lnTo>
                  <a:lnTo>
                    <a:pt x="230867" y="304829"/>
                  </a:lnTo>
                  <a:lnTo>
                    <a:pt x="183899" y="320003"/>
                  </a:lnTo>
                  <a:lnTo>
                    <a:pt x="135074" y="320003"/>
                  </a:lnTo>
                  <a:lnTo>
                    <a:pt x="88107" y="304829"/>
                  </a:lnTo>
                  <a:lnTo>
                    <a:pt x="46712" y="274481"/>
                  </a:lnTo>
                  <a:lnTo>
                    <a:pt x="20761" y="239958"/>
                  </a:lnTo>
                  <a:lnTo>
                    <a:pt x="5190" y="201071"/>
                  </a:lnTo>
                  <a:lnTo>
                    <a:pt x="0" y="160001"/>
                  </a:lnTo>
                  <a:lnTo>
                    <a:pt x="5190" y="118932"/>
                  </a:lnTo>
                  <a:lnTo>
                    <a:pt x="20761" y="80044"/>
                  </a:lnTo>
                  <a:lnTo>
                    <a:pt x="46712" y="45522"/>
                  </a:lnTo>
                  <a:lnTo>
                    <a:pt x="88107" y="15174"/>
                  </a:lnTo>
                  <a:lnTo>
                    <a:pt x="135074" y="0"/>
                  </a:lnTo>
                  <a:lnTo>
                    <a:pt x="183899" y="0"/>
                  </a:lnTo>
                  <a:lnTo>
                    <a:pt x="230867" y="15174"/>
                  </a:lnTo>
                  <a:lnTo>
                    <a:pt x="272261" y="45522"/>
                  </a:lnTo>
                  <a:close/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09" name="object 109"/>
            <p:cNvSpPr/>
            <p:nvPr/>
          </p:nvSpPr>
          <p:spPr>
            <a:xfrm>
              <a:off x="16509654" y="9866169"/>
              <a:ext cx="319405" cy="320040"/>
            </a:xfrm>
            <a:custGeom>
              <a:avLst/>
              <a:gdLst/>
              <a:ahLst/>
              <a:cxnLst/>
              <a:rect l="l" t="t" r="r" b="b"/>
              <a:pathLst>
                <a:path w="319405" h="320040">
                  <a:moveTo>
                    <a:pt x="272261" y="45522"/>
                  </a:moveTo>
                  <a:lnTo>
                    <a:pt x="298213" y="80044"/>
                  </a:lnTo>
                  <a:lnTo>
                    <a:pt x="313784" y="118932"/>
                  </a:lnTo>
                  <a:lnTo>
                    <a:pt x="318974" y="160001"/>
                  </a:lnTo>
                  <a:lnTo>
                    <a:pt x="313784" y="201071"/>
                  </a:lnTo>
                  <a:lnTo>
                    <a:pt x="298213" y="239958"/>
                  </a:lnTo>
                  <a:lnTo>
                    <a:pt x="272261" y="274481"/>
                  </a:lnTo>
                  <a:lnTo>
                    <a:pt x="230867" y="304829"/>
                  </a:lnTo>
                  <a:lnTo>
                    <a:pt x="183899" y="320003"/>
                  </a:lnTo>
                  <a:lnTo>
                    <a:pt x="135074" y="320003"/>
                  </a:lnTo>
                  <a:lnTo>
                    <a:pt x="88107" y="304829"/>
                  </a:lnTo>
                  <a:lnTo>
                    <a:pt x="46712" y="274481"/>
                  </a:lnTo>
                  <a:lnTo>
                    <a:pt x="20761" y="239958"/>
                  </a:lnTo>
                  <a:lnTo>
                    <a:pt x="5190" y="201071"/>
                  </a:lnTo>
                  <a:lnTo>
                    <a:pt x="0" y="160001"/>
                  </a:lnTo>
                  <a:lnTo>
                    <a:pt x="5190" y="118932"/>
                  </a:lnTo>
                  <a:lnTo>
                    <a:pt x="20761" y="80044"/>
                  </a:lnTo>
                  <a:lnTo>
                    <a:pt x="46712" y="45522"/>
                  </a:lnTo>
                  <a:lnTo>
                    <a:pt x="88107" y="15174"/>
                  </a:lnTo>
                  <a:lnTo>
                    <a:pt x="135074" y="0"/>
                  </a:lnTo>
                  <a:lnTo>
                    <a:pt x="183899" y="0"/>
                  </a:lnTo>
                  <a:lnTo>
                    <a:pt x="230867" y="15174"/>
                  </a:lnTo>
                  <a:lnTo>
                    <a:pt x="272261" y="45522"/>
                  </a:lnTo>
                  <a:close/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10" name="object 110"/>
            <p:cNvSpPr/>
            <p:nvPr/>
          </p:nvSpPr>
          <p:spPr>
            <a:xfrm>
              <a:off x="16906689" y="9866169"/>
              <a:ext cx="319405" cy="320040"/>
            </a:xfrm>
            <a:custGeom>
              <a:avLst/>
              <a:gdLst/>
              <a:ahLst/>
              <a:cxnLst/>
              <a:rect l="l" t="t" r="r" b="b"/>
              <a:pathLst>
                <a:path w="319405" h="320040">
                  <a:moveTo>
                    <a:pt x="272261" y="45522"/>
                  </a:moveTo>
                  <a:lnTo>
                    <a:pt x="298213" y="80044"/>
                  </a:lnTo>
                  <a:lnTo>
                    <a:pt x="313784" y="118932"/>
                  </a:lnTo>
                  <a:lnTo>
                    <a:pt x="318974" y="160001"/>
                  </a:lnTo>
                  <a:lnTo>
                    <a:pt x="313784" y="201071"/>
                  </a:lnTo>
                  <a:lnTo>
                    <a:pt x="298213" y="239958"/>
                  </a:lnTo>
                  <a:lnTo>
                    <a:pt x="272261" y="274481"/>
                  </a:lnTo>
                  <a:lnTo>
                    <a:pt x="230867" y="304829"/>
                  </a:lnTo>
                  <a:lnTo>
                    <a:pt x="183899" y="320003"/>
                  </a:lnTo>
                  <a:lnTo>
                    <a:pt x="135074" y="320003"/>
                  </a:lnTo>
                  <a:lnTo>
                    <a:pt x="88107" y="304829"/>
                  </a:lnTo>
                  <a:lnTo>
                    <a:pt x="46712" y="274481"/>
                  </a:lnTo>
                  <a:lnTo>
                    <a:pt x="20761" y="239958"/>
                  </a:lnTo>
                  <a:lnTo>
                    <a:pt x="5190" y="201071"/>
                  </a:lnTo>
                  <a:lnTo>
                    <a:pt x="0" y="160001"/>
                  </a:lnTo>
                  <a:lnTo>
                    <a:pt x="5190" y="118932"/>
                  </a:lnTo>
                  <a:lnTo>
                    <a:pt x="20761" y="80044"/>
                  </a:lnTo>
                  <a:lnTo>
                    <a:pt x="46712" y="45522"/>
                  </a:lnTo>
                  <a:lnTo>
                    <a:pt x="88107" y="15174"/>
                  </a:lnTo>
                  <a:lnTo>
                    <a:pt x="135074" y="0"/>
                  </a:lnTo>
                  <a:lnTo>
                    <a:pt x="183899" y="0"/>
                  </a:lnTo>
                  <a:lnTo>
                    <a:pt x="230867" y="15174"/>
                  </a:lnTo>
                  <a:lnTo>
                    <a:pt x="272261" y="45522"/>
                  </a:lnTo>
                  <a:close/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</p:grpSp>
      <p:sp>
        <p:nvSpPr>
          <p:cNvPr id="111" name="object 111"/>
          <p:cNvSpPr txBox="1"/>
          <p:nvPr/>
        </p:nvSpPr>
        <p:spPr>
          <a:xfrm>
            <a:off x="402371" y="5576627"/>
            <a:ext cx="1897213" cy="945337"/>
          </a:xfrm>
          <a:prstGeom prst="rect">
            <a:avLst/>
          </a:prstGeom>
        </p:spPr>
        <p:txBody>
          <a:bodyPr vert="horz" wrap="square" lIns="0" tIns="7316" rIns="0" bIns="0" rtlCol="0">
            <a:spAutoFit/>
          </a:bodyPr>
          <a:lstStyle/>
          <a:p>
            <a:pPr marL="74702" marR="3081" indent="-67386">
              <a:lnSpc>
                <a:spcPct val="110800"/>
              </a:lnSpc>
              <a:spcBef>
                <a:spcPts val="58"/>
              </a:spcBef>
            </a:pPr>
            <a:r>
              <a:rPr sz="1880" spc="9" dirty="0">
                <a:solidFill>
                  <a:srgbClr val="597DBE"/>
                </a:solidFill>
                <a:latin typeface="Comic Sans MS" panose="030F0702030302020204" pitchFamily="66" charset="0"/>
                <a:cs typeface="Arial"/>
              </a:rPr>
              <a:t>word</a:t>
            </a:r>
            <a:r>
              <a:rPr sz="1880" spc="-36" dirty="0">
                <a:solidFill>
                  <a:srgbClr val="597DBE"/>
                </a:solidFill>
                <a:latin typeface="Comic Sans MS" panose="030F0702030302020204" pitchFamily="66" charset="0"/>
                <a:cs typeface="Arial"/>
              </a:rPr>
              <a:t> </a:t>
            </a:r>
            <a:r>
              <a:rPr sz="1880" spc="-9" dirty="0">
                <a:solidFill>
                  <a:srgbClr val="597DBE"/>
                </a:solidFill>
                <a:latin typeface="Comic Sans MS" panose="030F0702030302020204" pitchFamily="66" charset="0"/>
                <a:cs typeface="Arial"/>
              </a:rPr>
              <a:t>embeddings </a:t>
            </a:r>
            <a:r>
              <a:rPr sz="1880" spc="-512" dirty="0">
                <a:solidFill>
                  <a:srgbClr val="597DBE"/>
                </a:solidFill>
                <a:latin typeface="Comic Sans MS" panose="030F0702030302020204" pitchFamily="66" charset="0"/>
                <a:cs typeface="Arial"/>
              </a:rPr>
              <a:t> </a:t>
            </a:r>
            <a:r>
              <a:rPr sz="1880" spc="9" dirty="0">
                <a:solidFill>
                  <a:srgbClr val="B51700"/>
                </a:solidFill>
                <a:latin typeface="Comic Sans MS" panose="030F0702030302020204" pitchFamily="66" charset="0"/>
                <a:cs typeface="Arial"/>
              </a:rPr>
              <a:t>pos</a:t>
            </a:r>
            <a:r>
              <a:rPr sz="1880" spc="-18" dirty="0">
                <a:solidFill>
                  <a:srgbClr val="B51700"/>
                </a:solidFill>
                <a:latin typeface="Comic Sans MS" panose="030F0702030302020204" pitchFamily="66" charset="0"/>
                <a:cs typeface="Arial"/>
              </a:rPr>
              <a:t> </a:t>
            </a:r>
            <a:r>
              <a:rPr sz="1880" spc="-9" dirty="0">
                <a:solidFill>
                  <a:srgbClr val="B51700"/>
                </a:solidFill>
                <a:latin typeface="Comic Sans MS" panose="030F0702030302020204" pitchFamily="66" charset="0"/>
                <a:cs typeface="Arial"/>
              </a:rPr>
              <a:t>embeddings</a:t>
            </a:r>
            <a:endParaRPr sz="1880" dirty="0">
              <a:latin typeface="Comic Sans MS" panose="030F0702030302020204" pitchFamily="66" charset="0"/>
              <a:cs typeface="Arial"/>
            </a:endParaRPr>
          </a:p>
        </p:txBody>
      </p:sp>
      <p:sp>
        <p:nvSpPr>
          <p:cNvPr id="112" name="object 112"/>
          <p:cNvSpPr txBox="1"/>
          <p:nvPr/>
        </p:nvSpPr>
        <p:spPr>
          <a:xfrm>
            <a:off x="2299584" y="6384527"/>
            <a:ext cx="1755597" cy="3559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701">
              <a:lnSpc>
                <a:spcPts val="2859"/>
              </a:lnSpc>
            </a:pPr>
            <a:r>
              <a:rPr sz="2395" spc="-24" dirty="0">
                <a:latin typeface="Comic Sans MS" panose="030F0702030302020204" pitchFamily="66" charset="0"/>
                <a:cs typeface="Arial"/>
              </a:rPr>
              <a:t>Janet/NNP</a:t>
            </a:r>
            <a:endParaRPr sz="2395" dirty="0">
              <a:latin typeface="Comic Sans MS" panose="030F0702030302020204" pitchFamily="66" charset="0"/>
              <a:cs typeface="Arial"/>
            </a:endParaRPr>
          </a:p>
        </p:txBody>
      </p:sp>
      <p:sp>
        <p:nvSpPr>
          <p:cNvPr id="113" name="object 113"/>
          <p:cNvSpPr txBox="1"/>
          <p:nvPr/>
        </p:nvSpPr>
        <p:spPr>
          <a:xfrm>
            <a:off x="4191495" y="6384527"/>
            <a:ext cx="1144796" cy="3559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701">
              <a:lnSpc>
                <a:spcPts val="2859"/>
              </a:lnSpc>
            </a:pPr>
            <a:r>
              <a:rPr sz="2395" spc="-30" dirty="0">
                <a:latin typeface="Comic Sans MS" panose="030F0702030302020204" pitchFamily="66" charset="0"/>
                <a:cs typeface="Arial"/>
              </a:rPr>
              <a:t>will/MD</a:t>
            </a:r>
            <a:endParaRPr sz="2395" dirty="0">
              <a:latin typeface="Comic Sans MS" panose="030F0702030302020204" pitchFamily="66" charset="0"/>
              <a:cs typeface="Arial"/>
            </a:endParaRPr>
          </a:p>
        </p:txBody>
      </p:sp>
      <p:sp>
        <p:nvSpPr>
          <p:cNvPr id="114" name="object 114"/>
          <p:cNvSpPr txBox="1"/>
          <p:nvPr/>
        </p:nvSpPr>
        <p:spPr>
          <a:xfrm>
            <a:off x="5690239" y="6384527"/>
            <a:ext cx="1287794" cy="3559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701">
              <a:lnSpc>
                <a:spcPts val="2859"/>
              </a:lnSpc>
            </a:pPr>
            <a:r>
              <a:rPr sz="2395" spc="-6" dirty="0">
                <a:latin typeface="Comic Sans MS" panose="030F0702030302020204" pitchFamily="66" charset="0"/>
                <a:cs typeface="Arial"/>
              </a:rPr>
              <a:t>back/VB</a:t>
            </a:r>
            <a:endParaRPr sz="2395" dirty="0">
              <a:latin typeface="Comic Sans MS" panose="030F0702030302020204" pitchFamily="66" charset="0"/>
              <a:cs typeface="Arial"/>
            </a:endParaRPr>
          </a:p>
        </p:txBody>
      </p:sp>
      <p:sp>
        <p:nvSpPr>
          <p:cNvPr id="115" name="object 115"/>
          <p:cNvSpPr txBox="1"/>
          <p:nvPr/>
        </p:nvSpPr>
        <p:spPr>
          <a:xfrm>
            <a:off x="7382989" y="6384527"/>
            <a:ext cx="1144796" cy="3559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701">
              <a:lnSpc>
                <a:spcPts val="2859"/>
              </a:lnSpc>
            </a:pPr>
            <a:r>
              <a:rPr sz="2395" spc="-30" dirty="0">
                <a:latin typeface="Comic Sans MS" panose="030F0702030302020204" pitchFamily="66" charset="0"/>
                <a:cs typeface="Arial"/>
              </a:rPr>
              <a:t>the/DT</a:t>
            </a:r>
            <a:endParaRPr sz="2395" dirty="0">
              <a:latin typeface="Comic Sans MS" panose="030F0702030302020204" pitchFamily="66" charset="0"/>
              <a:cs typeface="Arial"/>
            </a:endParaRPr>
          </a:p>
        </p:txBody>
      </p:sp>
      <p:sp>
        <p:nvSpPr>
          <p:cNvPr id="116" name="object 116"/>
          <p:cNvSpPr txBox="1"/>
          <p:nvPr/>
        </p:nvSpPr>
        <p:spPr>
          <a:xfrm>
            <a:off x="9348052" y="6384527"/>
            <a:ext cx="1244216" cy="3559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701">
              <a:lnSpc>
                <a:spcPts val="2859"/>
              </a:lnSpc>
            </a:pPr>
            <a:r>
              <a:rPr sz="2395" spc="-24" dirty="0">
                <a:latin typeface="Comic Sans MS" panose="030F0702030302020204" pitchFamily="66" charset="0"/>
                <a:cs typeface="Arial"/>
              </a:rPr>
              <a:t>bill/NN</a:t>
            </a:r>
            <a:endParaRPr sz="2395" dirty="0">
              <a:latin typeface="Comic Sans MS" panose="030F0702030302020204" pitchFamily="66" charset="0"/>
              <a:cs typeface="Arial"/>
            </a:endParaRPr>
          </a:p>
        </p:txBody>
      </p:sp>
      <p:sp>
        <p:nvSpPr>
          <p:cNvPr id="117" name="object 117"/>
          <p:cNvSpPr txBox="1"/>
          <p:nvPr/>
        </p:nvSpPr>
        <p:spPr>
          <a:xfrm>
            <a:off x="11873378" y="6550126"/>
            <a:ext cx="142859" cy="277974"/>
          </a:xfrm>
          <a:prstGeom prst="rect">
            <a:avLst/>
          </a:prstGeom>
        </p:spPr>
        <p:txBody>
          <a:bodyPr vert="horz" wrap="square" lIns="0" tIns="7316" rIns="0" bIns="0" rtlCol="0">
            <a:spAutoFit/>
          </a:bodyPr>
          <a:lstStyle/>
          <a:p>
            <a:pPr marL="7701">
              <a:spcBef>
                <a:spcPts val="58"/>
              </a:spcBef>
            </a:pPr>
            <a:r>
              <a:rPr sz="879" b="1" spc="9" dirty="0">
                <a:latin typeface="Comic Sans MS" panose="030F0702030302020204" pitchFamily="66" charset="0"/>
                <a:cs typeface="Arial"/>
              </a:rPr>
              <a:t>19</a:t>
            </a:r>
            <a:endParaRPr sz="879" dirty="0">
              <a:latin typeface="Comic Sans MS" panose="030F0702030302020204" pitchFamily="66" charset="0"/>
              <a:cs typeface="Arial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81640" y="121720"/>
            <a:ext cx="10491737" cy="685273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>
              <a:spcBef>
                <a:spcPts val="64"/>
              </a:spcBef>
            </a:pPr>
            <a:r>
              <a:rPr spc="-52" dirty="0"/>
              <a:t>Graph-based</a:t>
            </a:r>
            <a:r>
              <a:rPr spc="-170" dirty="0"/>
              <a:t> </a:t>
            </a:r>
            <a:r>
              <a:rPr spc="-88" dirty="0"/>
              <a:t>neural</a:t>
            </a:r>
            <a:r>
              <a:rPr spc="-170" dirty="0"/>
              <a:t> </a:t>
            </a:r>
            <a:r>
              <a:rPr spc="-30" dirty="0"/>
              <a:t>network</a:t>
            </a:r>
            <a:r>
              <a:rPr spc="-170" dirty="0"/>
              <a:t> </a:t>
            </a:r>
            <a:r>
              <a:rPr spc="-88" dirty="0"/>
              <a:t>parsers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605680" y="3550205"/>
            <a:ext cx="8048619" cy="2284973"/>
            <a:chOff x="4296253" y="5854551"/>
            <a:chExt cx="13272769" cy="3768090"/>
          </a:xfrm>
        </p:grpSpPr>
        <p:sp>
          <p:nvSpPr>
            <p:cNvPr id="4" name="object 4"/>
            <p:cNvSpPr/>
            <p:nvPr/>
          </p:nvSpPr>
          <p:spPr>
            <a:xfrm>
              <a:off x="7160538" y="5881943"/>
              <a:ext cx="1751330" cy="547370"/>
            </a:xfrm>
            <a:custGeom>
              <a:avLst/>
              <a:gdLst/>
              <a:ahLst/>
              <a:cxnLst/>
              <a:rect l="l" t="t" r="r" b="b"/>
              <a:pathLst>
                <a:path w="1751329" h="547370">
                  <a:moveTo>
                    <a:pt x="256022" y="0"/>
                  </a:moveTo>
                  <a:lnTo>
                    <a:pt x="1495246" y="0"/>
                  </a:lnTo>
                  <a:lnTo>
                    <a:pt x="1546193" y="196"/>
                  </a:lnTo>
                  <a:lnTo>
                    <a:pt x="1587280" y="1568"/>
                  </a:lnTo>
                  <a:lnTo>
                    <a:pt x="1645505" y="12546"/>
                  </a:lnTo>
                  <a:lnTo>
                    <a:pt x="1702447" y="48821"/>
                  </a:lnTo>
                  <a:lnTo>
                    <a:pt x="1738722" y="105763"/>
                  </a:lnTo>
                  <a:lnTo>
                    <a:pt x="1749700" y="163988"/>
                  </a:lnTo>
                  <a:lnTo>
                    <a:pt x="1751073" y="205075"/>
                  </a:lnTo>
                  <a:lnTo>
                    <a:pt x="1751269" y="256022"/>
                  </a:lnTo>
                  <a:lnTo>
                    <a:pt x="1751269" y="291082"/>
                  </a:lnTo>
                  <a:lnTo>
                    <a:pt x="1751073" y="342030"/>
                  </a:lnTo>
                  <a:lnTo>
                    <a:pt x="1749700" y="383116"/>
                  </a:lnTo>
                  <a:lnTo>
                    <a:pt x="1738722" y="441342"/>
                  </a:lnTo>
                  <a:lnTo>
                    <a:pt x="1702447" y="498283"/>
                  </a:lnTo>
                  <a:lnTo>
                    <a:pt x="1645505" y="534559"/>
                  </a:lnTo>
                  <a:lnTo>
                    <a:pt x="1587280" y="545537"/>
                  </a:lnTo>
                  <a:lnTo>
                    <a:pt x="1546193" y="546909"/>
                  </a:lnTo>
                  <a:lnTo>
                    <a:pt x="1495246" y="547105"/>
                  </a:lnTo>
                  <a:lnTo>
                    <a:pt x="256022" y="547105"/>
                  </a:lnTo>
                  <a:lnTo>
                    <a:pt x="205075" y="546909"/>
                  </a:lnTo>
                  <a:lnTo>
                    <a:pt x="163988" y="545537"/>
                  </a:lnTo>
                  <a:lnTo>
                    <a:pt x="105763" y="534559"/>
                  </a:lnTo>
                  <a:lnTo>
                    <a:pt x="48821" y="498283"/>
                  </a:lnTo>
                  <a:lnTo>
                    <a:pt x="12546" y="441342"/>
                  </a:lnTo>
                  <a:lnTo>
                    <a:pt x="1568" y="383116"/>
                  </a:lnTo>
                  <a:lnTo>
                    <a:pt x="196" y="342030"/>
                  </a:lnTo>
                  <a:lnTo>
                    <a:pt x="0" y="291082"/>
                  </a:lnTo>
                  <a:lnTo>
                    <a:pt x="0" y="256022"/>
                  </a:lnTo>
                  <a:lnTo>
                    <a:pt x="196" y="205075"/>
                  </a:lnTo>
                  <a:lnTo>
                    <a:pt x="1568" y="163988"/>
                  </a:lnTo>
                  <a:lnTo>
                    <a:pt x="12546" y="105763"/>
                  </a:lnTo>
                  <a:lnTo>
                    <a:pt x="48821" y="48821"/>
                  </a:lnTo>
                  <a:lnTo>
                    <a:pt x="105763" y="12546"/>
                  </a:lnTo>
                  <a:lnTo>
                    <a:pt x="163988" y="1568"/>
                  </a:lnTo>
                  <a:lnTo>
                    <a:pt x="205075" y="196"/>
                  </a:lnTo>
                  <a:lnTo>
                    <a:pt x="256022" y="0"/>
                  </a:lnTo>
                  <a:close/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5" name="object 5"/>
            <p:cNvSpPr/>
            <p:nvPr/>
          </p:nvSpPr>
          <p:spPr>
            <a:xfrm>
              <a:off x="7272192" y="5995494"/>
              <a:ext cx="319405" cy="320040"/>
            </a:xfrm>
            <a:custGeom>
              <a:avLst/>
              <a:gdLst/>
              <a:ahLst/>
              <a:cxnLst/>
              <a:rect l="l" t="t" r="r" b="b"/>
              <a:pathLst>
                <a:path w="319404" h="320039">
                  <a:moveTo>
                    <a:pt x="272261" y="45522"/>
                  </a:moveTo>
                  <a:lnTo>
                    <a:pt x="298213" y="80044"/>
                  </a:lnTo>
                  <a:lnTo>
                    <a:pt x="313784" y="118932"/>
                  </a:lnTo>
                  <a:lnTo>
                    <a:pt x="318974" y="160001"/>
                  </a:lnTo>
                  <a:lnTo>
                    <a:pt x="313784" y="201071"/>
                  </a:lnTo>
                  <a:lnTo>
                    <a:pt x="298213" y="239958"/>
                  </a:lnTo>
                  <a:lnTo>
                    <a:pt x="272261" y="274481"/>
                  </a:lnTo>
                  <a:lnTo>
                    <a:pt x="230867" y="304829"/>
                  </a:lnTo>
                  <a:lnTo>
                    <a:pt x="183899" y="320003"/>
                  </a:lnTo>
                  <a:lnTo>
                    <a:pt x="135074" y="320003"/>
                  </a:lnTo>
                  <a:lnTo>
                    <a:pt x="88107" y="304829"/>
                  </a:lnTo>
                  <a:lnTo>
                    <a:pt x="46712" y="274481"/>
                  </a:lnTo>
                  <a:lnTo>
                    <a:pt x="20761" y="239958"/>
                  </a:lnTo>
                  <a:lnTo>
                    <a:pt x="5190" y="201071"/>
                  </a:lnTo>
                  <a:lnTo>
                    <a:pt x="0" y="160001"/>
                  </a:lnTo>
                  <a:lnTo>
                    <a:pt x="5190" y="118932"/>
                  </a:lnTo>
                  <a:lnTo>
                    <a:pt x="20761" y="80044"/>
                  </a:lnTo>
                  <a:lnTo>
                    <a:pt x="46712" y="45522"/>
                  </a:lnTo>
                  <a:lnTo>
                    <a:pt x="88107" y="15174"/>
                  </a:lnTo>
                  <a:lnTo>
                    <a:pt x="135074" y="0"/>
                  </a:lnTo>
                  <a:lnTo>
                    <a:pt x="183899" y="0"/>
                  </a:lnTo>
                  <a:lnTo>
                    <a:pt x="230867" y="15174"/>
                  </a:lnTo>
                  <a:lnTo>
                    <a:pt x="272261" y="45522"/>
                  </a:lnTo>
                  <a:close/>
                </a:path>
              </a:pathLst>
            </a:custGeom>
            <a:ln w="20941">
              <a:solidFill>
                <a:srgbClr val="B517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6" name="object 6"/>
            <p:cNvSpPr/>
            <p:nvPr/>
          </p:nvSpPr>
          <p:spPr>
            <a:xfrm>
              <a:off x="7669227" y="5995494"/>
              <a:ext cx="319405" cy="320040"/>
            </a:xfrm>
            <a:custGeom>
              <a:avLst/>
              <a:gdLst/>
              <a:ahLst/>
              <a:cxnLst/>
              <a:rect l="l" t="t" r="r" b="b"/>
              <a:pathLst>
                <a:path w="319404" h="320039">
                  <a:moveTo>
                    <a:pt x="272261" y="45522"/>
                  </a:moveTo>
                  <a:lnTo>
                    <a:pt x="298213" y="80044"/>
                  </a:lnTo>
                  <a:lnTo>
                    <a:pt x="313784" y="118932"/>
                  </a:lnTo>
                  <a:lnTo>
                    <a:pt x="318974" y="160001"/>
                  </a:lnTo>
                  <a:lnTo>
                    <a:pt x="313784" y="201071"/>
                  </a:lnTo>
                  <a:lnTo>
                    <a:pt x="298213" y="239958"/>
                  </a:lnTo>
                  <a:lnTo>
                    <a:pt x="272261" y="274481"/>
                  </a:lnTo>
                  <a:lnTo>
                    <a:pt x="230867" y="304829"/>
                  </a:lnTo>
                  <a:lnTo>
                    <a:pt x="183899" y="320003"/>
                  </a:lnTo>
                  <a:lnTo>
                    <a:pt x="135074" y="320003"/>
                  </a:lnTo>
                  <a:lnTo>
                    <a:pt x="88107" y="304829"/>
                  </a:lnTo>
                  <a:lnTo>
                    <a:pt x="46712" y="274481"/>
                  </a:lnTo>
                  <a:lnTo>
                    <a:pt x="20761" y="239958"/>
                  </a:lnTo>
                  <a:lnTo>
                    <a:pt x="5190" y="201071"/>
                  </a:lnTo>
                  <a:lnTo>
                    <a:pt x="0" y="160001"/>
                  </a:lnTo>
                  <a:lnTo>
                    <a:pt x="5190" y="118932"/>
                  </a:lnTo>
                  <a:lnTo>
                    <a:pt x="20761" y="80044"/>
                  </a:lnTo>
                  <a:lnTo>
                    <a:pt x="46712" y="45522"/>
                  </a:lnTo>
                  <a:lnTo>
                    <a:pt x="88107" y="15174"/>
                  </a:lnTo>
                  <a:lnTo>
                    <a:pt x="135074" y="0"/>
                  </a:lnTo>
                  <a:lnTo>
                    <a:pt x="183899" y="0"/>
                  </a:lnTo>
                  <a:lnTo>
                    <a:pt x="230867" y="15174"/>
                  </a:lnTo>
                  <a:lnTo>
                    <a:pt x="272261" y="45522"/>
                  </a:lnTo>
                  <a:close/>
                </a:path>
              </a:pathLst>
            </a:custGeom>
            <a:ln w="20941">
              <a:solidFill>
                <a:srgbClr val="B517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7" name="object 7"/>
            <p:cNvSpPr/>
            <p:nvPr/>
          </p:nvSpPr>
          <p:spPr>
            <a:xfrm>
              <a:off x="8086354" y="5995494"/>
              <a:ext cx="319405" cy="320040"/>
            </a:xfrm>
            <a:custGeom>
              <a:avLst/>
              <a:gdLst/>
              <a:ahLst/>
              <a:cxnLst/>
              <a:rect l="l" t="t" r="r" b="b"/>
              <a:pathLst>
                <a:path w="319404" h="320039">
                  <a:moveTo>
                    <a:pt x="272261" y="45522"/>
                  </a:moveTo>
                  <a:lnTo>
                    <a:pt x="298213" y="80044"/>
                  </a:lnTo>
                  <a:lnTo>
                    <a:pt x="313784" y="118932"/>
                  </a:lnTo>
                  <a:lnTo>
                    <a:pt x="318974" y="160001"/>
                  </a:lnTo>
                  <a:lnTo>
                    <a:pt x="313784" y="201071"/>
                  </a:lnTo>
                  <a:lnTo>
                    <a:pt x="298213" y="239958"/>
                  </a:lnTo>
                  <a:lnTo>
                    <a:pt x="272261" y="274481"/>
                  </a:lnTo>
                  <a:lnTo>
                    <a:pt x="230867" y="304829"/>
                  </a:lnTo>
                  <a:lnTo>
                    <a:pt x="183899" y="320003"/>
                  </a:lnTo>
                  <a:lnTo>
                    <a:pt x="135074" y="320003"/>
                  </a:lnTo>
                  <a:lnTo>
                    <a:pt x="88107" y="304829"/>
                  </a:lnTo>
                  <a:lnTo>
                    <a:pt x="46712" y="274481"/>
                  </a:lnTo>
                  <a:lnTo>
                    <a:pt x="20761" y="239958"/>
                  </a:lnTo>
                  <a:lnTo>
                    <a:pt x="5190" y="201071"/>
                  </a:lnTo>
                  <a:lnTo>
                    <a:pt x="0" y="160001"/>
                  </a:lnTo>
                  <a:lnTo>
                    <a:pt x="5190" y="118932"/>
                  </a:lnTo>
                  <a:lnTo>
                    <a:pt x="20761" y="80044"/>
                  </a:lnTo>
                  <a:lnTo>
                    <a:pt x="46712" y="45522"/>
                  </a:lnTo>
                  <a:lnTo>
                    <a:pt x="88107" y="15174"/>
                  </a:lnTo>
                  <a:lnTo>
                    <a:pt x="135074" y="0"/>
                  </a:lnTo>
                  <a:lnTo>
                    <a:pt x="183899" y="0"/>
                  </a:lnTo>
                  <a:lnTo>
                    <a:pt x="230867" y="15174"/>
                  </a:lnTo>
                  <a:lnTo>
                    <a:pt x="272261" y="45522"/>
                  </a:lnTo>
                  <a:close/>
                </a:path>
              </a:pathLst>
            </a:custGeom>
            <a:ln w="20941">
              <a:solidFill>
                <a:srgbClr val="597DBE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8" name="object 8"/>
            <p:cNvSpPr/>
            <p:nvPr/>
          </p:nvSpPr>
          <p:spPr>
            <a:xfrm>
              <a:off x="8483389" y="5995494"/>
              <a:ext cx="319405" cy="320040"/>
            </a:xfrm>
            <a:custGeom>
              <a:avLst/>
              <a:gdLst/>
              <a:ahLst/>
              <a:cxnLst/>
              <a:rect l="l" t="t" r="r" b="b"/>
              <a:pathLst>
                <a:path w="319404" h="320039">
                  <a:moveTo>
                    <a:pt x="272261" y="45522"/>
                  </a:moveTo>
                  <a:lnTo>
                    <a:pt x="298213" y="80044"/>
                  </a:lnTo>
                  <a:lnTo>
                    <a:pt x="313784" y="118932"/>
                  </a:lnTo>
                  <a:lnTo>
                    <a:pt x="318974" y="160001"/>
                  </a:lnTo>
                  <a:lnTo>
                    <a:pt x="313784" y="201071"/>
                  </a:lnTo>
                  <a:lnTo>
                    <a:pt x="298213" y="239958"/>
                  </a:lnTo>
                  <a:lnTo>
                    <a:pt x="272261" y="274481"/>
                  </a:lnTo>
                  <a:lnTo>
                    <a:pt x="230867" y="304829"/>
                  </a:lnTo>
                  <a:lnTo>
                    <a:pt x="183899" y="320003"/>
                  </a:lnTo>
                  <a:lnTo>
                    <a:pt x="135074" y="320003"/>
                  </a:lnTo>
                  <a:lnTo>
                    <a:pt x="88107" y="304829"/>
                  </a:lnTo>
                  <a:lnTo>
                    <a:pt x="46712" y="274481"/>
                  </a:lnTo>
                  <a:lnTo>
                    <a:pt x="20761" y="239958"/>
                  </a:lnTo>
                  <a:lnTo>
                    <a:pt x="5190" y="201071"/>
                  </a:lnTo>
                  <a:lnTo>
                    <a:pt x="0" y="160001"/>
                  </a:lnTo>
                  <a:lnTo>
                    <a:pt x="5190" y="118932"/>
                  </a:lnTo>
                  <a:lnTo>
                    <a:pt x="20761" y="80044"/>
                  </a:lnTo>
                  <a:lnTo>
                    <a:pt x="46712" y="45522"/>
                  </a:lnTo>
                  <a:lnTo>
                    <a:pt x="88107" y="15174"/>
                  </a:lnTo>
                  <a:lnTo>
                    <a:pt x="135074" y="0"/>
                  </a:lnTo>
                  <a:lnTo>
                    <a:pt x="183899" y="0"/>
                  </a:lnTo>
                  <a:lnTo>
                    <a:pt x="230867" y="15174"/>
                  </a:lnTo>
                  <a:lnTo>
                    <a:pt x="272261" y="45522"/>
                  </a:lnTo>
                  <a:close/>
                </a:path>
              </a:pathLst>
            </a:custGeom>
            <a:ln w="20941">
              <a:solidFill>
                <a:srgbClr val="597DBE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9" name="object 9"/>
            <p:cNvSpPr/>
            <p:nvPr/>
          </p:nvSpPr>
          <p:spPr>
            <a:xfrm>
              <a:off x="4623986" y="5865028"/>
              <a:ext cx="1751330" cy="547370"/>
            </a:xfrm>
            <a:custGeom>
              <a:avLst/>
              <a:gdLst/>
              <a:ahLst/>
              <a:cxnLst/>
              <a:rect l="l" t="t" r="r" b="b"/>
              <a:pathLst>
                <a:path w="1751329" h="547370">
                  <a:moveTo>
                    <a:pt x="256022" y="0"/>
                  </a:moveTo>
                  <a:lnTo>
                    <a:pt x="1495246" y="0"/>
                  </a:lnTo>
                  <a:lnTo>
                    <a:pt x="1546193" y="196"/>
                  </a:lnTo>
                  <a:lnTo>
                    <a:pt x="1587280" y="1568"/>
                  </a:lnTo>
                  <a:lnTo>
                    <a:pt x="1645505" y="12546"/>
                  </a:lnTo>
                  <a:lnTo>
                    <a:pt x="1702447" y="48821"/>
                  </a:lnTo>
                  <a:lnTo>
                    <a:pt x="1738722" y="105763"/>
                  </a:lnTo>
                  <a:lnTo>
                    <a:pt x="1749700" y="163988"/>
                  </a:lnTo>
                  <a:lnTo>
                    <a:pt x="1751073" y="205075"/>
                  </a:lnTo>
                  <a:lnTo>
                    <a:pt x="1751269" y="256022"/>
                  </a:lnTo>
                  <a:lnTo>
                    <a:pt x="1751269" y="291082"/>
                  </a:lnTo>
                  <a:lnTo>
                    <a:pt x="1751073" y="342030"/>
                  </a:lnTo>
                  <a:lnTo>
                    <a:pt x="1749700" y="383116"/>
                  </a:lnTo>
                  <a:lnTo>
                    <a:pt x="1738722" y="441342"/>
                  </a:lnTo>
                  <a:lnTo>
                    <a:pt x="1702447" y="498283"/>
                  </a:lnTo>
                  <a:lnTo>
                    <a:pt x="1645505" y="534559"/>
                  </a:lnTo>
                  <a:lnTo>
                    <a:pt x="1587280" y="545537"/>
                  </a:lnTo>
                  <a:lnTo>
                    <a:pt x="1546193" y="546909"/>
                  </a:lnTo>
                  <a:lnTo>
                    <a:pt x="1495246" y="547105"/>
                  </a:lnTo>
                  <a:lnTo>
                    <a:pt x="256022" y="547105"/>
                  </a:lnTo>
                  <a:lnTo>
                    <a:pt x="205075" y="546909"/>
                  </a:lnTo>
                  <a:lnTo>
                    <a:pt x="163988" y="545537"/>
                  </a:lnTo>
                  <a:lnTo>
                    <a:pt x="105763" y="534559"/>
                  </a:lnTo>
                  <a:lnTo>
                    <a:pt x="48821" y="498283"/>
                  </a:lnTo>
                  <a:lnTo>
                    <a:pt x="12546" y="441342"/>
                  </a:lnTo>
                  <a:lnTo>
                    <a:pt x="1568" y="383116"/>
                  </a:lnTo>
                  <a:lnTo>
                    <a:pt x="196" y="342030"/>
                  </a:lnTo>
                  <a:lnTo>
                    <a:pt x="0" y="291082"/>
                  </a:lnTo>
                  <a:lnTo>
                    <a:pt x="0" y="256022"/>
                  </a:lnTo>
                  <a:lnTo>
                    <a:pt x="196" y="205075"/>
                  </a:lnTo>
                  <a:lnTo>
                    <a:pt x="1568" y="163988"/>
                  </a:lnTo>
                  <a:lnTo>
                    <a:pt x="12546" y="105763"/>
                  </a:lnTo>
                  <a:lnTo>
                    <a:pt x="48821" y="48821"/>
                  </a:lnTo>
                  <a:lnTo>
                    <a:pt x="105763" y="12546"/>
                  </a:lnTo>
                  <a:lnTo>
                    <a:pt x="163988" y="1568"/>
                  </a:lnTo>
                  <a:lnTo>
                    <a:pt x="205075" y="196"/>
                  </a:lnTo>
                  <a:lnTo>
                    <a:pt x="256022" y="0"/>
                  </a:lnTo>
                  <a:close/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0" name="object 10"/>
            <p:cNvSpPr/>
            <p:nvPr/>
          </p:nvSpPr>
          <p:spPr>
            <a:xfrm>
              <a:off x="4735641" y="5978579"/>
              <a:ext cx="319405" cy="320040"/>
            </a:xfrm>
            <a:custGeom>
              <a:avLst/>
              <a:gdLst/>
              <a:ahLst/>
              <a:cxnLst/>
              <a:rect l="l" t="t" r="r" b="b"/>
              <a:pathLst>
                <a:path w="319404" h="320039">
                  <a:moveTo>
                    <a:pt x="272261" y="45522"/>
                  </a:moveTo>
                  <a:lnTo>
                    <a:pt x="298213" y="80044"/>
                  </a:lnTo>
                  <a:lnTo>
                    <a:pt x="313784" y="118932"/>
                  </a:lnTo>
                  <a:lnTo>
                    <a:pt x="318974" y="160001"/>
                  </a:lnTo>
                  <a:lnTo>
                    <a:pt x="313784" y="201071"/>
                  </a:lnTo>
                  <a:lnTo>
                    <a:pt x="298213" y="239958"/>
                  </a:lnTo>
                  <a:lnTo>
                    <a:pt x="272261" y="274481"/>
                  </a:lnTo>
                  <a:lnTo>
                    <a:pt x="230867" y="304829"/>
                  </a:lnTo>
                  <a:lnTo>
                    <a:pt x="183899" y="320003"/>
                  </a:lnTo>
                  <a:lnTo>
                    <a:pt x="135074" y="320003"/>
                  </a:lnTo>
                  <a:lnTo>
                    <a:pt x="88107" y="304829"/>
                  </a:lnTo>
                  <a:lnTo>
                    <a:pt x="46712" y="274481"/>
                  </a:lnTo>
                  <a:lnTo>
                    <a:pt x="20761" y="239958"/>
                  </a:lnTo>
                  <a:lnTo>
                    <a:pt x="5190" y="201071"/>
                  </a:lnTo>
                  <a:lnTo>
                    <a:pt x="0" y="160001"/>
                  </a:lnTo>
                  <a:lnTo>
                    <a:pt x="5190" y="118932"/>
                  </a:lnTo>
                  <a:lnTo>
                    <a:pt x="20761" y="80044"/>
                  </a:lnTo>
                  <a:lnTo>
                    <a:pt x="46712" y="45522"/>
                  </a:lnTo>
                  <a:lnTo>
                    <a:pt x="88107" y="15174"/>
                  </a:lnTo>
                  <a:lnTo>
                    <a:pt x="135074" y="0"/>
                  </a:lnTo>
                  <a:lnTo>
                    <a:pt x="183899" y="0"/>
                  </a:lnTo>
                  <a:lnTo>
                    <a:pt x="230867" y="15174"/>
                  </a:lnTo>
                  <a:lnTo>
                    <a:pt x="272261" y="45522"/>
                  </a:lnTo>
                  <a:close/>
                </a:path>
              </a:pathLst>
            </a:custGeom>
            <a:ln w="20941">
              <a:solidFill>
                <a:srgbClr val="B517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1" name="object 11"/>
            <p:cNvSpPr/>
            <p:nvPr/>
          </p:nvSpPr>
          <p:spPr>
            <a:xfrm>
              <a:off x="5132675" y="5978579"/>
              <a:ext cx="319405" cy="320040"/>
            </a:xfrm>
            <a:custGeom>
              <a:avLst/>
              <a:gdLst/>
              <a:ahLst/>
              <a:cxnLst/>
              <a:rect l="l" t="t" r="r" b="b"/>
              <a:pathLst>
                <a:path w="319404" h="320039">
                  <a:moveTo>
                    <a:pt x="272261" y="45522"/>
                  </a:moveTo>
                  <a:lnTo>
                    <a:pt x="298213" y="80044"/>
                  </a:lnTo>
                  <a:lnTo>
                    <a:pt x="313784" y="118932"/>
                  </a:lnTo>
                  <a:lnTo>
                    <a:pt x="318974" y="160001"/>
                  </a:lnTo>
                  <a:lnTo>
                    <a:pt x="313784" y="201071"/>
                  </a:lnTo>
                  <a:lnTo>
                    <a:pt x="298213" y="239958"/>
                  </a:lnTo>
                  <a:lnTo>
                    <a:pt x="272261" y="274481"/>
                  </a:lnTo>
                  <a:lnTo>
                    <a:pt x="230867" y="304829"/>
                  </a:lnTo>
                  <a:lnTo>
                    <a:pt x="183899" y="320003"/>
                  </a:lnTo>
                  <a:lnTo>
                    <a:pt x="135074" y="320003"/>
                  </a:lnTo>
                  <a:lnTo>
                    <a:pt x="88107" y="304829"/>
                  </a:lnTo>
                  <a:lnTo>
                    <a:pt x="46712" y="274481"/>
                  </a:lnTo>
                  <a:lnTo>
                    <a:pt x="20761" y="239958"/>
                  </a:lnTo>
                  <a:lnTo>
                    <a:pt x="5190" y="201071"/>
                  </a:lnTo>
                  <a:lnTo>
                    <a:pt x="0" y="160001"/>
                  </a:lnTo>
                  <a:lnTo>
                    <a:pt x="5190" y="118932"/>
                  </a:lnTo>
                  <a:lnTo>
                    <a:pt x="20761" y="80044"/>
                  </a:lnTo>
                  <a:lnTo>
                    <a:pt x="46712" y="45522"/>
                  </a:lnTo>
                  <a:lnTo>
                    <a:pt x="88107" y="15174"/>
                  </a:lnTo>
                  <a:lnTo>
                    <a:pt x="135074" y="0"/>
                  </a:lnTo>
                  <a:lnTo>
                    <a:pt x="183899" y="0"/>
                  </a:lnTo>
                  <a:lnTo>
                    <a:pt x="230867" y="15174"/>
                  </a:lnTo>
                  <a:lnTo>
                    <a:pt x="272261" y="45522"/>
                  </a:lnTo>
                  <a:close/>
                </a:path>
              </a:pathLst>
            </a:custGeom>
            <a:ln w="20941">
              <a:solidFill>
                <a:srgbClr val="B517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2" name="object 12"/>
            <p:cNvSpPr/>
            <p:nvPr/>
          </p:nvSpPr>
          <p:spPr>
            <a:xfrm>
              <a:off x="5549802" y="5978579"/>
              <a:ext cx="319405" cy="320040"/>
            </a:xfrm>
            <a:custGeom>
              <a:avLst/>
              <a:gdLst/>
              <a:ahLst/>
              <a:cxnLst/>
              <a:rect l="l" t="t" r="r" b="b"/>
              <a:pathLst>
                <a:path w="319404" h="320039">
                  <a:moveTo>
                    <a:pt x="272261" y="45522"/>
                  </a:moveTo>
                  <a:lnTo>
                    <a:pt x="298213" y="80044"/>
                  </a:lnTo>
                  <a:lnTo>
                    <a:pt x="313784" y="118932"/>
                  </a:lnTo>
                  <a:lnTo>
                    <a:pt x="318974" y="160001"/>
                  </a:lnTo>
                  <a:lnTo>
                    <a:pt x="313784" y="201071"/>
                  </a:lnTo>
                  <a:lnTo>
                    <a:pt x="298213" y="239958"/>
                  </a:lnTo>
                  <a:lnTo>
                    <a:pt x="272261" y="274481"/>
                  </a:lnTo>
                  <a:lnTo>
                    <a:pt x="230867" y="304829"/>
                  </a:lnTo>
                  <a:lnTo>
                    <a:pt x="183899" y="320003"/>
                  </a:lnTo>
                  <a:lnTo>
                    <a:pt x="135074" y="320003"/>
                  </a:lnTo>
                  <a:lnTo>
                    <a:pt x="88107" y="304829"/>
                  </a:lnTo>
                  <a:lnTo>
                    <a:pt x="46712" y="274481"/>
                  </a:lnTo>
                  <a:lnTo>
                    <a:pt x="20761" y="239958"/>
                  </a:lnTo>
                  <a:lnTo>
                    <a:pt x="5190" y="201071"/>
                  </a:lnTo>
                  <a:lnTo>
                    <a:pt x="0" y="160001"/>
                  </a:lnTo>
                  <a:lnTo>
                    <a:pt x="5190" y="118932"/>
                  </a:lnTo>
                  <a:lnTo>
                    <a:pt x="20761" y="80044"/>
                  </a:lnTo>
                  <a:lnTo>
                    <a:pt x="46712" y="45522"/>
                  </a:lnTo>
                  <a:lnTo>
                    <a:pt x="88107" y="15174"/>
                  </a:lnTo>
                  <a:lnTo>
                    <a:pt x="135074" y="0"/>
                  </a:lnTo>
                  <a:lnTo>
                    <a:pt x="183899" y="0"/>
                  </a:lnTo>
                  <a:lnTo>
                    <a:pt x="230867" y="15174"/>
                  </a:lnTo>
                  <a:lnTo>
                    <a:pt x="272261" y="45522"/>
                  </a:lnTo>
                  <a:close/>
                </a:path>
              </a:pathLst>
            </a:custGeom>
            <a:ln w="20941">
              <a:solidFill>
                <a:srgbClr val="597DBE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3" name="object 13"/>
            <p:cNvSpPr/>
            <p:nvPr/>
          </p:nvSpPr>
          <p:spPr>
            <a:xfrm>
              <a:off x="5946838" y="5978579"/>
              <a:ext cx="319405" cy="320040"/>
            </a:xfrm>
            <a:custGeom>
              <a:avLst/>
              <a:gdLst/>
              <a:ahLst/>
              <a:cxnLst/>
              <a:rect l="l" t="t" r="r" b="b"/>
              <a:pathLst>
                <a:path w="319404" h="320039">
                  <a:moveTo>
                    <a:pt x="272261" y="45522"/>
                  </a:moveTo>
                  <a:lnTo>
                    <a:pt x="298213" y="80044"/>
                  </a:lnTo>
                  <a:lnTo>
                    <a:pt x="313784" y="118932"/>
                  </a:lnTo>
                  <a:lnTo>
                    <a:pt x="318974" y="160001"/>
                  </a:lnTo>
                  <a:lnTo>
                    <a:pt x="313784" y="201071"/>
                  </a:lnTo>
                  <a:lnTo>
                    <a:pt x="298213" y="239958"/>
                  </a:lnTo>
                  <a:lnTo>
                    <a:pt x="272261" y="274481"/>
                  </a:lnTo>
                  <a:lnTo>
                    <a:pt x="230867" y="304829"/>
                  </a:lnTo>
                  <a:lnTo>
                    <a:pt x="183899" y="320003"/>
                  </a:lnTo>
                  <a:lnTo>
                    <a:pt x="135074" y="320003"/>
                  </a:lnTo>
                  <a:lnTo>
                    <a:pt x="88107" y="304829"/>
                  </a:lnTo>
                  <a:lnTo>
                    <a:pt x="46712" y="274481"/>
                  </a:lnTo>
                  <a:lnTo>
                    <a:pt x="20761" y="239958"/>
                  </a:lnTo>
                  <a:lnTo>
                    <a:pt x="5190" y="201071"/>
                  </a:lnTo>
                  <a:lnTo>
                    <a:pt x="0" y="160001"/>
                  </a:lnTo>
                  <a:lnTo>
                    <a:pt x="5190" y="118932"/>
                  </a:lnTo>
                  <a:lnTo>
                    <a:pt x="20761" y="80044"/>
                  </a:lnTo>
                  <a:lnTo>
                    <a:pt x="46712" y="45522"/>
                  </a:lnTo>
                  <a:lnTo>
                    <a:pt x="88107" y="15174"/>
                  </a:lnTo>
                  <a:lnTo>
                    <a:pt x="135074" y="0"/>
                  </a:lnTo>
                  <a:lnTo>
                    <a:pt x="183899" y="0"/>
                  </a:lnTo>
                  <a:lnTo>
                    <a:pt x="230867" y="15174"/>
                  </a:lnTo>
                  <a:lnTo>
                    <a:pt x="272261" y="45522"/>
                  </a:lnTo>
                  <a:close/>
                </a:path>
              </a:pathLst>
            </a:custGeom>
            <a:ln w="20941">
              <a:solidFill>
                <a:srgbClr val="597DBE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4" name="object 14"/>
            <p:cNvSpPr/>
            <p:nvPr/>
          </p:nvSpPr>
          <p:spPr>
            <a:xfrm>
              <a:off x="5499621" y="9010416"/>
              <a:ext cx="0" cy="591185"/>
            </a:xfrm>
            <a:custGeom>
              <a:avLst/>
              <a:gdLst/>
              <a:ahLst/>
              <a:cxnLst/>
              <a:rect l="l" t="t" r="r" b="b"/>
              <a:pathLst>
                <a:path h="591184">
                  <a:moveTo>
                    <a:pt x="0" y="590843"/>
                  </a:moveTo>
                  <a:lnTo>
                    <a:pt x="0" y="20941"/>
                  </a:lnTo>
                  <a:lnTo>
                    <a:pt x="0" y="0"/>
                  </a:lnTo>
                </a:path>
              </a:pathLst>
            </a:custGeom>
            <a:ln w="4188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5" name="object 15"/>
            <p:cNvSpPr/>
            <p:nvPr/>
          </p:nvSpPr>
          <p:spPr>
            <a:xfrm>
              <a:off x="5411665" y="8855447"/>
              <a:ext cx="176530" cy="176530"/>
            </a:xfrm>
            <a:custGeom>
              <a:avLst/>
              <a:gdLst/>
              <a:ahLst/>
              <a:cxnLst/>
              <a:rect l="l" t="t" r="r" b="b"/>
              <a:pathLst>
                <a:path w="176529" h="176529">
                  <a:moveTo>
                    <a:pt x="87955" y="0"/>
                  </a:moveTo>
                  <a:lnTo>
                    <a:pt x="0" y="175910"/>
                  </a:lnTo>
                  <a:lnTo>
                    <a:pt x="175910" y="175910"/>
                  </a:lnTo>
                  <a:lnTo>
                    <a:pt x="8795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pic>
          <p:nvPicPr>
            <p:cNvPr id="16" name="object 1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96253" y="7163008"/>
              <a:ext cx="13272433" cy="1771939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4369549" y="7215362"/>
              <a:ext cx="13126085" cy="1625600"/>
            </a:xfrm>
            <a:custGeom>
              <a:avLst/>
              <a:gdLst/>
              <a:ahLst/>
              <a:cxnLst/>
              <a:rect l="l" t="t" r="r" b="b"/>
              <a:pathLst>
                <a:path w="13126085" h="1625600">
                  <a:moveTo>
                    <a:pt x="13125841" y="0"/>
                  </a:moveTo>
                  <a:lnTo>
                    <a:pt x="0" y="0"/>
                  </a:lnTo>
                  <a:lnTo>
                    <a:pt x="0" y="1625347"/>
                  </a:lnTo>
                  <a:lnTo>
                    <a:pt x="13125841" y="1625347"/>
                  </a:lnTo>
                  <a:lnTo>
                    <a:pt x="13125841" y="0"/>
                  </a:lnTo>
                  <a:close/>
                </a:path>
              </a:pathLst>
            </a:custGeom>
            <a:solidFill>
              <a:srgbClr val="B51700">
                <a:alpha val="77279"/>
              </a:srgbClr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8" name="object 18"/>
            <p:cNvSpPr/>
            <p:nvPr/>
          </p:nvSpPr>
          <p:spPr>
            <a:xfrm>
              <a:off x="4369549" y="7215362"/>
              <a:ext cx="13126085" cy="1625600"/>
            </a:xfrm>
            <a:custGeom>
              <a:avLst/>
              <a:gdLst/>
              <a:ahLst/>
              <a:cxnLst/>
              <a:rect l="l" t="t" r="r" b="b"/>
              <a:pathLst>
                <a:path w="13126085" h="1625600">
                  <a:moveTo>
                    <a:pt x="0" y="0"/>
                  </a:moveTo>
                  <a:lnTo>
                    <a:pt x="13125841" y="0"/>
                  </a:lnTo>
                  <a:lnTo>
                    <a:pt x="13125841" y="1625347"/>
                  </a:lnTo>
                  <a:lnTo>
                    <a:pt x="0" y="1625347"/>
                  </a:lnTo>
                  <a:lnTo>
                    <a:pt x="0" y="0"/>
                  </a:lnTo>
                  <a:close/>
                </a:path>
              </a:pathLst>
            </a:custGeom>
            <a:ln w="4188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9" name="object 19"/>
            <p:cNvSpPr/>
            <p:nvPr/>
          </p:nvSpPr>
          <p:spPr>
            <a:xfrm>
              <a:off x="9699652" y="5894131"/>
              <a:ext cx="1751330" cy="547370"/>
            </a:xfrm>
            <a:custGeom>
              <a:avLst/>
              <a:gdLst/>
              <a:ahLst/>
              <a:cxnLst/>
              <a:rect l="l" t="t" r="r" b="b"/>
              <a:pathLst>
                <a:path w="1751329" h="547370">
                  <a:moveTo>
                    <a:pt x="256022" y="0"/>
                  </a:moveTo>
                  <a:lnTo>
                    <a:pt x="1495246" y="0"/>
                  </a:lnTo>
                  <a:lnTo>
                    <a:pt x="1546193" y="196"/>
                  </a:lnTo>
                  <a:lnTo>
                    <a:pt x="1587280" y="1568"/>
                  </a:lnTo>
                  <a:lnTo>
                    <a:pt x="1645505" y="12546"/>
                  </a:lnTo>
                  <a:lnTo>
                    <a:pt x="1702447" y="48821"/>
                  </a:lnTo>
                  <a:lnTo>
                    <a:pt x="1738722" y="105763"/>
                  </a:lnTo>
                  <a:lnTo>
                    <a:pt x="1749700" y="163988"/>
                  </a:lnTo>
                  <a:lnTo>
                    <a:pt x="1751073" y="205075"/>
                  </a:lnTo>
                  <a:lnTo>
                    <a:pt x="1751269" y="256022"/>
                  </a:lnTo>
                  <a:lnTo>
                    <a:pt x="1751269" y="291082"/>
                  </a:lnTo>
                  <a:lnTo>
                    <a:pt x="1751073" y="342030"/>
                  </a:lnTo>
                  <a:lnTo>
                    <a:pt x="1749700" y="383116"/>
                  </a:lnTo>
                  <a:lnTo>
                    <a:pt x="1738722" y="441342"/>
                  </a:lnTo>
                  <a:lnTo>
                    <a:pt x="1702447" y="498283"/>
                  </a:lnTo>
                  <a:lnTo>
                    <a:pt x="1645505" y="534559"/>
                  </a:lnTo>
                  <a:lnTo>
                    <a:pt x="1587280" y="545537"/>
                  </a:lnTo>
                  <a:lnTo>
                    <a:pt x="1546193" y="546909"/>
                  </a:lnTo>
                  <a:lnTo>
                    <a:pt x="1495246" y="547105"/>
                  </a:lnTo>
                  <a:lnTo>
                    <a:pt x="256022" y="547105"/>
                  </a:lnTo>
                  <a:lnTo>
                    <a:pt x="205075" y="546909"/>
                  </a:lnTo>
                  <a:lnTo>
                    <a:pt x="163988" y="545537"/>
                  </a:lnTo>
                  <a:lnTo>
                    <a:pt x="105763" y="534559"/>
                  </a:lnTo>
                  <a:lnTo>
                    <a:pt x="48821" y="498283"/>
                  </a:lnTo>
                  <a:lnTo>
                    <a:pt x="12546" y="441342"/>
                  </a:lnTo>
                  <a:lnTo>
                    <a:pt x="1568" y="383116"/>
                  </a:lnTo>
                  <a:lnTo>
                    <a:pt x="196" y="342030"/>
                  </a:lnTo>
                  <a:lnTo>
                    <a:pt x="0" y="291082"/>
                  </a:lnTo>
                  <a:lnTo>
                    <a:pt x="0" y="256022"/>
                  </a:lnTo>
                  <a:lnTo>
                    <a:pt x="196" y="205075"/>
                  </a:lnTo>
                  <a:lnTo>
                    <a:pt x="1568" y="163988"/>
                  </a:lnTo>
                  <a:lnTo>
                    <a:pt x="12546" y="105763"/>
                  </a:lnTo>
                  <a:lnTo>
                    <a:pt x="48821" y="48821"/>
                  </a:lnTo>
                  <a:lnTo>
                    <a:pt x="105763" y="12546"/>
                  </a:lnTo>
                  <a:lnTo>
                    <a:pt x="163988" y="1568"/>
                  </a:lnTo>
                  <a:lnTo>
                    <a:pt x="205075" y="196"/>
                  </a:lnTo>
                  <a:lnTo>
                    <a:pt x="256022" y="0"/>
                  </a:lnTo>
                  <a:close/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0" name="object 20"/>
            <p:cNvSpPr/>
            <p:nvPr/>
          </p:nvSpPr>
          <p:spPr>
            <a:xfrm>
              <a:off x="9811307" y="6007682"/>
              <a:ext cx="319405" cy="320040"/>
            </a:xfrm>
            <a:custGeom>
              <a:avLst/>
              <a:gdLst/>
              <a:ahLst/>
              <a:cxnLst/>
              <a:rect l="l" t="t" r="r" b="b"/>
              <a:pathLst>
                <a:path w="319404" h="320039">
                  <a:moveTo>
                    <a:pt x="272261" y="45522"/>
                  </a:moveTo>
                  <a:lnTo>
                    <a:pt x="298213" y="80044"/>
                  </a:lnTo>
                  <a:lnTo>
                    <a:pt x="313784" y="118932"/>
                  </a:lnTo>
                  <a:lnTo>
                    <a:pt x="318974" y="160001"/>
                  </a:lnTo>
                  <a:lnTo>
                    <a:pt x="313784" y="201071"/>
                  </a:lnTo>
                  <a:lnTo>
                    <a:pt x="298213" y="239958"/>
                  </a:lnTo>
                  <a:lnTo>
                    <a:pt x="272261" y="274481"/>
                  </a:lnTo>
                  <a:lnTo>
                    <a:pt x="230867" y="304829"/>
                  </a:lnTo>
                  <a:lnTo>
                    <a:pt x="183899" y="320003"/>
                  </a:lnTo>
                  <a:lnTo>
                    <a:pt x="135074" y="320003"/>
                  </a:lnTo>
                  <a:lnTo>
                    <a:pt x="88107" y="304829"/>
                  </a:lnTo>
                  <a:lnTo>
                    <a:pt x="46712" y="274481"/>
                  </a:lnTo>
                  <a:lnTo>
                    <a:pt x="20761" y="239958"/>
                  </a:lnTo>
                  <a:lnTo>
                    <a:pt x="5190" y="201071"/>
                  </a:lnTo>
                  <a:lnTo>
                    <a:pt x="0" y="160001"/>
                  </a:lnTo>
                  <a:lnTo>
                    <a:pt x="5190" y="118932"/>
                  </a:lnTo>
                  <a:lnTo>
                    <a:pt x="20761" y="80044"/>
                  </a:lnTo>
                  <a:lnTo>
                    <a:pt x="46712" y="45522"/>
                  </a:lnTo>
                  <a:lnTo>
                    <a:pt x="88107" y="15174"/>
                  </a:lnTo>
                  <a:lnTo>
                    <a:pt x="135074" y="0"/>
                  </a:lnTo>
                  <a:lnTo>
                    <a:pt x="183899" y="0"/>
                  </a:lnTo>
                  <a:lnTo>
                    <a:pt x="230867" y="15174"/>
                  </a:lnTo>
                  <a:lnTo>
                    <a:pt x="272261" y="45522"/>
                  </a:lnTo>
                  <a:close/>
                </a:path>
              </a:pathLst>
            </a:custGeom>
            <a:ln w="20941">
              <a:solidFill>
                <a:srgbClr val="B517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1" name="object 21"/>
            <p:cNvSpPr/>
            <p:nvPr/>
          </p:nvSpPr>
          <p:spPr>
            <a:xfrm>
              <a:off x="10208341" y="6007682"/>
              <a:ext cx="319405" cy="320040"/>
            </a:xfrm>
            <a:custGeom>
              <a:avLst/>
              <a:gdLst/>
              <a:ahLst/>
              <a:cxnLst/>
              <a:rect l="l" t="t" r="r" b="b"/>
              <a:pathLst>
                <a:path w="319404" h="320039">
                  <a:moveTo>
                    <a:pt x="272261" y="45522"/>
                  </a:moveTo>
                  <a:lnTo>
                    <a:pt x="298213" y="80044"/>
                  </a:lnTo>
                  <a:lnTo>
                    <a:pt x="313784" y="118932"/>
                  </a:lnTo>
                  <a:lnTo>
                    <a:pt x="318974" y="160001"/>
                  </a:lnTo>
                  <a:lnTo>
                    <a:pt x="313784" y="201071"/>
                  </a:lnTo>
                  <a:lnTo>
                    <a:pt x="298213" y="239958"/>
                  </a:lnTo>
                  <a:lnTo>
                    <a:pt x="272261" y="274481"/>
                  </a:lnTo>
                  <a:lnTo>
                    <a:pt x="230867" y="304829"/>
                  </a:lnTo>
                  <a:lnTo>
                    <a:pt x="183899" y="320003"/>
                  </a:lnTo>
                  <a:lnTo>
                    <a:pt x="135074" y="320003"/>
                  </a:lnTo>
                  <a:lnTo>
                    <a:pt x="88107" y="304829"/>
                  </a:lnTo>
                  <a:lnTo>
                    <a:pt x="46712" y="274481"/>
                  </a:lnTo>
                  <a:lnTo>
                    <a:pt x="20761" y="239958"/>
                  </a:lnTo>
                  <a:lnTo>
                    <a:pt x="5190" y="201071"/>
                  </a:lnTo>
                  <a:lnTo>
                    <a:pt x="0" y="160001"/>
                  </a:lnTo>
                  <a:lnTo>
                    <a:pt x="5190" y="118932"/>
                  </a:lnTo>
                  <a:lnTo>
                    <a:pt x="20761" y="80044"/>
                  </a:lnTo>
                  <a:lnTo>
                    <a:pt x="46712" y="45522"/>
                  </a:lnTo>
                  <a:lnTo>
                    <a:pt x="88107" y="15174"/>
                  </a:lnTo>
                  <a:lnTo>
                    <a:pt x="135074" y="0"/>
                  </a:lnTo>
                  <a:lnTo>
                    <a:pt x="183899" y="0"/>
                  </a:lnTo>
                  <a:lnTo>
                    <a:pt x="230867" y="15174"/>
                  </a:lnTo>
                  <a:lnTo>
                    <a:pt x="272261" y="45522"/>
                  </a:lnTo>
                  <a:close/>
                </a:path>
              </a:pathLst>
            </a:custGeom>
            <a:ln w="20941">
              <a:solidFill>
                <a:srgbClr val="B517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2" name="object 22"/>
            <p:cNvSpPr/>
            <p:nvPr/>
          </p:nvSpPr>
          <p:spPr>
            <a:xfrm>
              <a:off x="10625467" y="6007682"/>
              <a:ext cx="319405" cy="320040"/>
            </a:xfrm>
            <a:custGeom>
              <a:avLst/>
              <a:gdLst/>
              <a:ahLst/>
              <a:cxnLst/>
              <a:rect l="l" t="t" r="r" b="b"/>
              <a:pathLst>
                <a:path w="319404" h="320039">
                  <a:moveTo>
                    <a:pt x="272261" y="45522"/>
                  </a:moveTo>
                  <a:lnTo>
                    <a:pt x="298213" y="80044"/>
                  </a:lnTo>
                  <a:lnTo>
                    <a:pt x="313784" y="118932"/>
                  </a:lnTo>
                  <a:lnTo>
                    <a:pt x="318974" y="160001"/>
                  </a:lnTo>
                  <a:lnTo>
                    <a:pt x="313784" y="201071"/>
                  </a:lnTo>
                  <a:lnTo>
                    <a:pt x="298213" y="239958"/>
                  </a:lnTo>
                  <a:lnTo>
                    <a:pt x="272261" y="274481"/>
                  </a:lnTo>
                  <a:lnTo>
                    <a:pt x="230867" y="304829"/>
                  </a:lnTo>
                  <a:lnTo>
                    <a:pt x="183899" y="320003"/>
                  </a:lnTo>
                  <a:lnTo>
                    <a:pt x="135074" y="320003"/>
                  </a:lnTo>
                  <a:lnTo>
                    <a:pt x="88107" y="304829"/>
                  </a:lnTo>
                  <a:lnTo>
                    <a:pt x="46712" y="274481"/>
                  </a:lnTo>
                  <a:lnTo>
                    <a:pt x="20761" y="239958"/>
                  </a:lnTo>
                  <a:lnTo>
                    <a:pt x="5190" y="201071"/>
                  </a:lnTo>
                  <a:lnTo>
                    <a:pt x="0" y="160001"/>
                  </a:lnTo>
                  <a:lnTo>
                    <a:pt x="5190" y="118932"/>
                  </a:lnTo>
                  <a:lnTo>
                    <a:pt x="20761" y="80044"/>
                  </a:lnTo>
                  <a:lnTo>
                    <a:pt x="46712" y="45522"/>
                  </a:lnTo>
                  <a:lnTo>
                    <a:pt x="88107" y="15174"/>
                  </a:lnTo>
                  <a:lnTo>
                    <a:pt x="135074" y="0"/>
                  </a:lnTo>
                  <a:lnTo>
                    <a:pt x="183899" y="0"/>
                  </a:lnTo>
                  <a:lnTo>
                    <a:pt x="230867" y="15174"/>
                  </a:lnTo>
                  <a:lnTo>
                    <a:pt x="272261" y="45522"/>
                  </a:lnTo>
                  <a:close/>
                </a:path>
              </a:pathLst>
            </a:custGeom>
            <a:ln w="20941">
              <a:solidFill>
                <a:srgbClr val="597DBE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3" name="object 23"/>
            <p:cNvSpPr/>
            <p:nvPr/>
          </p:nvSpPr>
          <p:spPr>
            <a:xfrm>
              <a:off x="11022502" y="6007682"/>
              <a:ext cx="319405" cy="320040"/>
            </a:xfrm>
            <a:custGeom>
              <a:avLst/>
              <a:gdLst/>
              <a:ahLst/>
              <a:cxnLst/>
              <a:rect l="l" t="t" r="r" b="b"/>
              <a:pathLst>
                <a:path w="319404" h="320039">
                  <a:moveTo>
                    <a:pt x="272261" y="45522"/>
                  </a:moveTo>
                  <a:lnTo>
                    <a:pt x="298213" y="80044"/>
                  </a:lnTo>
                  <a:lnTo>
                    <a:pt x="313784" y="118932"/>
                  </a:lnTo>
                  <a:lnTo>
                    <a:pt x="318974" y="160001"/>
                  </a:lnTo>
                  <a:lnTo>
                    <a:pt x="313784" y="201071"/>
                  </a:lnTo>
                  <a:lnTo>
                    <a:pt x="298213" y="239958"/>
                  </a:lnTo>
                  <a:lnTo>
                    <a:pt x="272261" y="274481"/>
                  </a:lnTo>
                  <a:lnTo>
                    <a:pt x="230867" y="304829"/>
                  </a:lnTo>
                  <a:lnTo>
                    <a:pt x="183899" y="320003"/>
                  </a:lnTo>
                  <a:lnTo>
                    <a:pt x="135074" y="320003"/>
                  </a:lnTo>
                  <a:lnTo>
                    <a:pt x="88107" y="304829"/>
                  </a:lnTo>
                  <a:lnTo>
                    <a:pt x="46712" y="274481"/>
                  </a:lnTo>
                  <a:lnTo>
                    <a:pt x="20761" y="239958"/>
                  </a:lnTo>
                  <a:lnTo>
                    <a:pt x="5190" y="201071"/>
                  </a:lnTo>
                  <a:lnTo>
                    <a:pt x="0" y="160001"/>
                  </a:lnTo>
                  <a:lnTo>
                    <a:pt x="5190" y="118932"/>
                  </a:lnTo>
                  <a:lnTo>
                    <a:pt x="20761" y="80044"/>
                  </a:lnTo>
                  <a:lnTo>
                    <a:pt x="46712" y="45522"/>
                  </a:lnTo>
                  <a:lnTo>
                    <a:pt x="88107" y="15174"/>
                  </a:lnTo>
                  <a:lnTo>
                    <a:pt x="135074" y="0"/>
                  </a:lnTo>
                  <a:lnTo>
                    <a:pt x="183899" y="0"/>
                  </a:lnTo>
                  <a:lnTo>
                    <a:pt x="230867" y="15174"/>
                  </a:lnTo>
                  <a:lnTo>
                    <a:pt x="272261" y="45522"/>
                  </a:lnTo>
                  <a:close/>
                </a:path>
              </a:pathLst>
            </a:custGeom>
            <a:ln w="20941">
              <a:solidFill>
                <a:srgbClr val="597DBE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4" name="object 24"/>
            <p:cNvSpPr/>
            <p:nvPr/>
          </p:nvSpPr>
          <p:spPr>
            <a:xfrm>
              <a:off x="12526540" y="5887993"/>
              <a:ext cx="1751330" cy="547370"/>
            </a:xfrm>
            <a:custGeom>
              <a:avLst/>
              <a:gdLst/>
              <a:ahLst/>
              <a:cxnLst/>
              <a:rect l="l" t="t" r="r" b="b"/>
              <a:pathLst>
                <a:path w="1751330" h="547370">
                  <a:moveTo>
                    <a:pt x="256022" y="0"/>
                  </a:moveTo>
                  <a:lnTo>
                    <a:pt x="1495246" y="0"/>
                  </a:lnTo>
                  <a:lnTo>
                    <a:pt x="1546193" y="196"/>
                  </a:lnTo>
                  <a:lnTo>
                    <a:pt x="1587280" y="1568"/>
                  </a:lnTo>
                  <a:lnTo>
                    <a:pt x="1645505" y="12546"/>
                  </a:lnTo>
                  <a:lnTo>
                    <a:pt x="1702447" y="48821"/>
                  </a:lnTo>
                  <a:lnTo>
                    <a:pt x="1738722" y="105763"/>
                  </a:lnTo>
                  <a:lnTo>
                    <a:pt x="1749700" y="163988"/>
                  </a:lnTo>
                  <a:lnTo>
                    <a:pt x="1751073" y="205075"/>
                  </a:lnTo>
                  <a:lnTo>
                    <a:pt x="1751269" y="256022"/>
                  </a:lnTo>
                  <a:lnTo>
                    <a:pt x="1751269" y="291082"/>
                  </a:lnTo>
                  <a:lnTo>
                    <a:pt x="1751073" y="342030"/>
                  </a:lnTo>
                  <a:lnTo>
                    <a:pt x="1749700" y="383116"/>
                  </a:lnTo>
                  <a:lnTo>
                    <a:pt x="1738722" y="441342"/>
                  </a:lnTo>
                  <a:lnTo>
                    <a:pt x="1702447" y="498283"/>
                  </a:lnTo>
                  <a:lnTo>
                    <a:pt x="1645505" y="534559"/>
                  </a:lnTo>
                  <a:lnTo>
                    <a:pt x="1587280" y="545537"/>
                  </a:lnTo>
                  <a:lnTo>
                    <a:pt x="1546193" y="546909"/>
                  </a:lnTo>
                  <a:lnTo>
                    <a:pt x="1495246" y="547105"/>
                  </a:lnTo>
                  <a:lnTo>
                    <a:pt x="256022" y="547105"/>
                  </a:lnTo>
                  <a:lnTo>
                    <a:pt x="205075" y="546909"/>
                  </a:lnTo>
                  <a:lnTo>
                    <a:pt x="163988" y="545537"/>
                  </a:lnTo>
                  <a:lnTo>
                    <a:pt x="105763" y="534559"/>
                  </a:lnTo>
                  <a:lnTo>
                    <a:pt x="48821" y="498283"/>
                  </a:lnTo>
                  <a:lnTo>
                    <a:pt x="12546" y="441342"/>
                  </a:lnTo>
                  <a:lnTo>
                    <a:pt x="1568" y="383116"/>
                  </a:lnTo>
                  <a:lnTo>
                    <a:pt x="196" y="342030"/>
                  </a:lnTo>
                  <a:lnTo>
                    <a:pt x="0" y="291082"/>
                  </a:lnTo>
                  <a:lnTo>
                    <a:pt x="0" y="256022"/>
                  </a:lnTo>
                  <a:lnTo>
                    <a:pt x="196" y="205075"/>
                  </a:lnTo>
                  <a:lnTo>
                    <a:pt x="1568" y="163988"/>
                  </a:lnTo>
                  <a:lnTo>
                    <a:pt x="12546" y="105763"/>
                  </a:lnTo>
                  <a:lnTo>
                    <a:pt x="48821" y="48821"/>
                  </a:lnTo>
                  <a:lnTo>
                    <a:pt x="105763" y="12546"/>
                  </a:lnTo>
                  <a:lnTo>
                    <a:pt x="163988" y="1568"/>
                  </a:lnTo>
                  <a:lnTo>
                    <a:pt x="205075" y="196"/>
                  </a:lnTo>
                  <a:lnTo>
                    <a:pt x="256022" y="0"/>
                  </a:lnTo>
                  <a:close/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5" name="object 25"/>
            <p:cNvSpPr/>
            <p:nvPr/>
          </p:nvSpPr>
          <p:spPr>
            <a:xfrm>
              <a:off x="12638190" y="6001544"/>
              <a:ext cx="319405" cy="320040"/>
            </a:xfrm>
            <a:custGeom>
              <a:avLst/>
              <a:gdLst/>
              <a:ahLst/>
              <a:cxnLst/>
              <a:rect l="l" t="t" r="r" b="b"/>
              <a:pathLst>
                <a:path w="319404" h="320039">
                  <a:moveTo>
                    <a:pt x="272261" y="45522"/>
                  </a:moveTo>
                  <a:lnTo>
                    <a:pt x="298213" y="80044"/>
                  </a:lnTo>
                  <a:lnTo>
                    <a:pt x="313784" y="118932"/>
                  </a:lnTo>
                  <a:lnTo>
                    <a:pt x="318974" y="160001"/>
                  </a:lnTo>
                  <a:lnTo>
                    <a:pt x="313784" y="201071"/>
                  </a:lnTo>
                  <a:lnTo>
                    <a:pt x="298213" y="239958"/>
                  </a:lnTo>
                  <a:lnTo>
                    <a:pt x="272261" y="274481"/>
                  </a:lnTo>
                  <a:lnTo>
                    <a:pt x="230867" y="304829"/>
                  </a:lnTo>
                  <a:lnTo>
                    <a:pt x="183899" y="320003"/>
                  </a:lnTo>
                  <a:lnTo>
                    <a:pt x="135074" y="320003"/>
                  </a:lnTo>
                  <a:lnTo>
                    <a:pt x="88107" y="304829"/>
                  </a:lnTo>
                  <a:lnTo>
                    <a:pt x="46712" y="274481"/>
                  </a:lnTo>
                  <a:lnTo>
                    <a:pt x="20761" y="239958"/>
                  </a:lnTo>
                  <a:lnTo>
                    <a:pt x="5190" y="201071"/>
                  </a:lnTo>
                  <a:lnTo>
                    <a:pt x="0" y="160001"/>
                  </a:lnTo>
                  <a:lnTo>
                    <a:pt x="5190" y="118932"/>
                  </a:lnTo>
                  <a:lnTo>
                    <a:pt x="20761" y="80044"/>
                  </a:lnTo>
                  <a:lnTo>
                    <a:pt x="46712" y="45522"/>
                  </a:lnTo>
                  <a:lnTo>
                    <a:pt x="88107" y="15174"/>
                  </a:lnTo>
                  <a:lnTo>
                    <a:pt x="135074" y="0"/>
                  </a:lnTo>
                  <a:lnTo>
                    <a:pt x="183899" y="0"/>
                  </a:lnTo>
                  <a:lnTo>
                    <a:pt x="230867" y="15174"/>
                  </a:lnTo>
                  <a:lnTo>
                    <a:pt x="272261" y="45522"/>
                  </a:lnTo>
                  <a:close/>
                </a:path>
              </a:pathLst>
            </a:custGeom>
            <a:ln w="20941">
              <a:solidFill>
                <a:srgbClr val="B517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6" name="object 26"/>
            <p:cNvSpPr/>
            <p:nvPr/>
          </p:nvSpPr>
          <p:spPr>
            <a:xfrm>
              <a:off x="13035226" y="6001544"/>
              <a:ext cx="319405" cy="320040"/>
            </a:xfrm>
            <a:custGeom>
              <a:avLst/>
              <a:gdLst/>
              <a:ahLst/>
              <a:cxnLst/>
              <a:rect l="l" t="t" r="r" b="b"/>
              <a:pathLst>
                <a:path w="319405" h="320039">
                  <a:moveTo>
                    <a:pt x="272261" y="45522"/>
                  </a:moveTo>
                  <a:lnTo>
                    <a:pt x="298213" y="80044"/>
                  </a:lnTo>
                  <a:lnTo>
                    <a:pt x="313784" y="118932"/>
                  </a:lnTo>
                  <a:lnTo>
                    <a:pt x="318974" y="160001"/>
                  </a:lnTo>
                  <a:lnTo>
                    <a:pt x="313784" y="201071"/>
                  </a:lnTo>
                  <a:lnTo>
                    <a:pt x="298213" y="239958"/>
                  </a:lnTo>
                  <a:lnTo>
                    <a:pt x="272261" y="274481"/>
                  </a:lnTo>
                  <a:lnTo>
                    <a:pt x="230867" y="304829"/>
                  </a:lnTo>
                  <a:lnTo>
                    <a:pt x="183899" y="320003"/>
                  </a:lnTo>
                  <a:lnTo>
                    <a:pt x="135074" y="320003"/>
                  </a:lnTo>
                  <a:lnTo>
                    <a:pt x="88107" y="304829"/>
                  </a:lnTo>
                  <a:lnTo>
                    <a:pt x="46712" y="274481"/>
                  </a:lnTo>
                  <a:lnTo>
                    <a:pt x="20761" y="239958"/>
                  </a:lnTo>
                  <a:lnTo>
                    <a:pt x="5190" y="201071"/>
                  </a:lnTo>
                  <a:lnTo>
                    <a:pt x="0" y="160001"/>
                  </a:lnTo>
                  <a:lnTo>
                    <a:pt x="5190" y="118932"/>
                  </a:lnTo>
                  <a:lnTo>
                    <a:pt x="20761" y="80044"/>
                  </a:lnTo>
                  <a:lnTo>
                    <a:pt x="46712" y="45522"/>
                  </a:lnTo>
                  <a:lnTo>
                    <a:pt x="88107" y="15174"/>
                  </a:lnTo>
                  <a:lnTo>
                    <a:pt x="135074" y="0"/>
                  </a:lnTo>
                  <a:lnTo>
                    <a:pt x="183899" y="0"/>
                  </a:lnTo>
                  <a:lnTo>
                    <a:pt x="230867" y="15174"/>
                  </a:lnTo>
                  <a:lnTo>
                    <a:pt x="272261" y="45522"/>
                  </a:lnTo>
                  <a:close/>
                </a:path>
              </a:pathLst>
            </a:custGeom>
            <a:ln w="20941">
              <a:solidFill>
                <a:srgbClr val="B517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7" name="object 27"/>
            <p:cNvSpPr/>
            <p:nvPr/>
          </p:nvSpPr>
          <p:spPr>
            <a:xfrm>
              <a:off x="13452355" y="6001544"/>
              <a:ext cx="319405" cy="320040"/>
            </a:xfrm>
            <a:custGeom>
              <a:avLst/>
              <a:gdLst/>
              <a:ahLst/>
              <a:cxnLst/>
              <a:rect l="l" t="t" r="r" b="b"/>
              <a:pathLst>
                <a:path w="319405" h="320039">
                  <a:moveTo>
                    <a:pt x="272261" y="45522"/>
                  </a:moveTo>
                  <a:lnTo>
                    <a:pt x="298213" y="80044"/>
                  </a:lnTo>
                  <a:lnTo>
                    <a:pt x="313784" y="118932"/>
                  </a:lnTo>
                  <a:lnTo>
                    <a:pt x="318974" y="160001"/>
                  </a:lnTo>
                  <a:lnTo>
                    <a:pt x="313784" y="201071"/>
                  </a:lnTo>
                  <a:lnTo>
                    <a:pt x="298213" y="239958"/>
                  </a:lnTo>
                  <a:lnTo>
                    <a:pt x="272261" y="274481"/>
                  </a:lnTo>
                  <a:lnTo>
                    <a:pt x="230867" y="304829"/>
                  </a:lnTo>
                  <a:lnTo>
                    <a:pt x="183899" y="320003"/>
                  </a:lnTo>
                  <a:lnTo>
                    <a:pt x="135074" y="320003"/>
                  </a:lnTo>
                  <a:lnTo>
                    <a:pt x="88107" y="304829"/>
                  </a:lnTo>
                  <a:lnTo>
                    <a:pt x="46712" y="274481"/>
                  </a:lnTo>
                  <a:lnTo>
                    <a:pt x="20761" y="239958"/>
                  </a:lnTo>
                  <a:lnTo>
                    <a:pt x="5190" y="201071"/>
                  </a:lnTo>
                  <a:lnTo>
                    <a:pt x="0" y="160001"/>
                  </a:lnTo>
                  <a:lnTo>
                    <a:pt x="5190" y="118932"/>
                  </a:lnTo>
                  <a:lnTo>
                    <a:pt x="20761" y="80044"/>
                  </a:lnTo>
                  <a:lnTo>
                    <a:pt x="46712" y="45522"/>
                  </a:lnTo>
                  <a:lnTo>
                    <a:pt x="88107" y="15174"/>
                  </a:lnTo>
                  <a:lnTo>
                    <a:pt x="135074" y="0"/>
                  </a:lnTo>
                  <a:lnTo>
                    <a:pt x="183899" y="0"/>
                  </a:lnTo>
                  <a:lnTo>
                    <a:pt x="230867" y="15174"/>
                  </a:lnTo>
                  <a:lnTo>
                    <a:pt x="272261" y="45522"/>
                  </a:lnTo>
                  <a:close/>
                </a:path>
              </a:pathLst>
            </a:custGeom>
            <a:ln w="20941">
              <a:solidFill>
                <a:srgbClr val="597DBE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8" name="object 28"/>
            <p:cNvSpPr/>
            <p:nvPr/>
          </p:nvSpPr>
          <p:spPr>
            <a:xfrm>
              <a:off x="13849389" y="6001544"/>
              <a:ext cx="319405" cy="320040"/>
            </a:xfrm>
            <a:custGeom>
              <a:avLst/>
              <a:gdLst/>
              <a:ahLst/>
              <a:cxnLst/>
              <a:rect l="l" t="t" r="r" b="b"/>
              <a:pathLst>
                <a:path w="319405" h="320039">
                  <a:moveTo>
                    <a:pt x="272261" y="45522"/>
                  </a:moveTo>
                  <a:lnTo>
                    <a:pt x="298213" y="80044"/>
                  </a:lnTo>
                  <a:lnTo>
                    <a:pt x="313784" y="118932"/>
                  </a:lnTo>
                  <a:lnTo>
                    <a:pt x="318974" y="160001"/>
                  </a:lnTo>
                  <a:lnTo>
                    <a:pt x="313784" y="201071"/>
                  </a:lnTo>
                  <a:lnTo>
                    <a:pt x="298213" y="239958"/>
                  </a:lnTo>
                  <a:lnTo>
                    <a:pt x="272261" y="274481"/>
                  </a:lnTo>
                  <a:lnTo>
                    <a:pt x="230867" y="304829"/>
                  </a:lnTo>
                  <a:lnTo>
                    <a:pt x="183899" y="320003"/>
                  </a:lnTo>
                  <a:lnTo>
                    <a:pt x="135074" y="320003"/>
                  </a:lnTo>
                  <a:lnTo>
                    <a:pt x="88107" y="304829"/>
                  </a:lnTo>
                  <a:lnTo>
                    <a:pt x="46712" y="274481"/>
                  </a:lnTo>
                  <a:lnTo>
                    <a:pt x="20761" y="239958"/>
                  </a:lnTo>
                  <a:lnTo>
                    <a:pt x="5190" y="201071"/>
                  </a:lnTo>
                  <a:lnTo>
                    <a:pt x="0" y="160001"/>
                  </a:lnTo>
                  <a:lnTo>
                    <a:pt x="5190" y="118932"/>
                  </a:lnTo>
                  <a:lnTo>
                    <a:pt x="20761" y="80044"/>
                  </a:lnTo>
                  <a:lnTo>
                    <a:pt x="46712" y="45522"/>
                  </a:lnTo>
                  <a:lnTo>
                    <a:pt x="88107" y="15174"/>
                  </a:lnTo>
                  <a:lnTo>
                    <a:pt x="135074" y="0"/>
                  </a:lnTo>
                  <a:lnTo>
                    <a:pt x="183899" y="0"/>
                  </a:lnTo>
                  <a:lnTo>
                    <a:pt x="230867" y="15174"/>
                  </a:lnTo>
                  <a:lnTo>
                    <a:pt x="272261" y="45522"/>
                  </a:lnTo>
                  <a:close/>
                </a:path>
              </a:pathLst>
            </a:custGeom>
            <a:ln w="20941">
              <a:solidFill>
                <a:srgbClr val="597DBE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9" name="object 29"/>
            <p:cNvSpPr/>
            <p:nvPr/>
          </p:nvSpPr>
          <p:spPr>
            <a:xfrm>
              <a:off x="15248876" y="5908505"/>
              <a:ext cx="1751330" cy="547370"/>
            </a:xfrm>
            <a:custGeom>
              <a:avLst/>
              <a:gdLst/>
              <a:ahLst/>
              <a:cxnLst/>
              <a:rect l="l" t="t" r="r" b="b"/>
              <a:pathLst>
                <a:path w="1751330" h="547370">
                  <a:moveTo>
                    <a:pt x="256022" y="0"/>
                  </a:moveTo>
                  <a:lnTo>
                    <a:pt x="1495246" y="0"/>
                  </a:lnTo>
                  <a:lnTo>
                    <a:pt x="1546193" y="196"/>
                  </a:lnTo>
                  <a:lnTo>
                    <a:pt x="1587280" y="1568"/>
                  </a:lnTo>
                  <a:lnTo>
                    <a:pt x="1645505" y="12546"/>
                  </a:lnTo>
                  <a:lnTo>
                    <a:pt x="1702447" y="48821"/>
                  </a:lnTo>
                  <a:lnTo>
                    <a:pt x="1738722" y="105763"/>
                  </a:lnTo>
                  <a:lnTo>
                    <a:pt x="1749700" y="163988"/>
                  </a:lnTo>
                  <a:lnTo>
                    <a:pt x="1751073" y="205075"/>
                  </a:lnTo>
                  <a:lnTo>
                    <a:pt x="1751269" y="256022"/>
                  </a:lnTo>
                  <a:lnTo>
                    <a:pt x="1751269" y="291082"/>
                  </a:lnTo>
                  <a:lnTo>
                    <a:pt x="1751073" y="342030"/>
                  </a:lnTo>
                  <a:lnTo>
                    <a:pt x="1749700" y="383116"/>
                  </a:lnTo>
                  <a:lnTo>
                    <a:pt x="1738722" y="441342"/>
                  </a:lnTo>
                  <a:lnTo>
                    <a:pt x="1702447" y="498283"/>
                  </a:lnTo>
                  <a:lnTo>
                    <a:pt x="1645505" y="534559"/>
                  </a:lnTo>
                  <a:lnTo>
                    <a:pt x="1587280" y="545537"/>
                  </a:lnTo>
                  <a:lnTo>
                    <a:pt x="1546193" y="546909"/>
                  </a:lnTo>
                  <a:lnTo>
                    <a:pt x="1495246" y="547105"/>
                  </a:lnTo>
                  <a:lnTo>
                    <a:pt x="256022" y="547105"/>
                  </a:lnTo>
                  <a:lnTo>
                    <a:pt x="205075" y="546909"/>
                  </a:lnTo>
                  <a:lnTo>
                    <a:pt x="163988" y="545537"/>
                  </a:lnTo>
                  <a:lnTo>
                    <a:pt x="105763" y="534559"/>
                  </a:lnTo>
                  <a:lnTo>
                    <a:pt x="48821" y="498283"/>
                  </a:lnTo>
                  <a:lnTo>
                    <a:pt x="12546" y="441342"/>
                  </a:lnTo>
                  <a:lnTo>
                    <a:pt x="1568" y="383116"/>
                  </a:lnTo>
                  <a:lnTo>
                    <a:pt x="196" y="342030"/>
                  </a:lnTo>
                  <a:lnTo>
                    <a:pt x="0" y="291082"/>
                  </a:lnTo>
                  <a:lnTo>
                    <a:pt x="0" y="256022"/>
                  </a:lnTo>
                  <a:lnTo>
                    <a:pt x="196" y="205075"/>
                  </a:lnTo>
                  <a:lnTo>
                    <a:pt x="1568" y="163988"/>
                  </a:lnTo>
                  <a:lnTo>
                    <a:pt x="12546" y="105763"/>
                  </a:lnTo>
                  <a:lnTo>
                    <a:pt x="48821" y="48821"/>
                  </a:lnTo>
                  <a:lnTo>
                    <a:pt x="105763" y="12546"/>
                  </a:lnTo>
                  <a:lnTo>
                    <a:pt x="163988" y="1568"/>
                  </a:lnTo>
                  <a:lnTo>
                    <a:pt x="205075" y="196"/>
                  </a:lnTo>
                  <a:lnTo>
                    <a:pt x="256022" y="0"/>
                  </a:lnTo>
                  <a:close/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30" name="object 30"/>
            <p:cNvSpPr/>
            <p:nvPr/>
          </p:nvSpPr>
          <p:spPr>
            <a:xfrm>
              <a:off x="15360527" y="6022056"/>
              <a:ext cx="319405" cy="320040"/>
            </a:xfrm>
            <a:custGeom>
              <a:avLst/>
              <a:gdLst/>
              <a:ahLst/>
              <a:cxnLst/>
              <a:rect l="l" t="t" r="r" b="b"/>
              <a:pathLst>
                <a:path w="319405" h="320039">
                  <a:moveTo>
                    <a:pt x="272261" y="45522"/>
                  </a:moveTo>
                  <a:lnTo>
                    <a:pt x="298213" y="80044"/>
                  </a:lnTo>
                  <a:lnTo>
                    <a:pt x="313784" y="118932"/>
                  </a:lnTo>
                  <a:lnTo>
                    <a:pt x="318974" y="160001"/>
                  </a:lnTo>
                  <a:lnTo>
                    <a:pt x="313784" y="201071"/>
                  </a:lnTo>
                  <a:lnTo>
                    <a:pt x="298213" y="239958"/>
                  </a:lnTo>
                  <a:lnTo>
                    <a:pt x="272261" y="274481"/>
                  </a:lnTo>
                  <a:lnTo>
                    <a:pt x="230867" y="304829"/>
                  </a:lnTo>
                  <a:lnTo>
                    <a:pt x="183899" y="320003"/>
                  </a:lnTo>
                  <a:lnTo>
                    <a:pt x="135074" y="320003"/>
                  </a:lnTo>
                  <a:lnTo>
                    <a:pt x="88107" y="304829"/>
                  </a:lnTo>
                  <a:lnTo>
                    <a:pt x="46712" y="274481"/>
                  </a:lnTo>
                  <a:lnTo>
                    <a:pt x="20761" y="239958"/>
                  </a:lnTo>
                  <a:lnTo>
                    <a:pt x="5190" y="201071"/>
                  </a:lnTo>
                  <a:lnTo>
                    <a:pt x="0" y="160001"/>
                  </a:lnTo>
                  <a:lnTo>
                    <a:pt x="5190" y="118932"/>
                  </a:lnTo>
                  <a:lnTo>
                    <a:pt x="20761" y="80044"/>
                  </a:lnTo>
                  <a:lnTo>
                    <a:pt x="46712" y="45522"/>
                  </a:lnTo>
                  <a:lnTo>
                    <a:pt x="88107" y="15174"/>
                  </a:lnTo>
                  <a:lnTo>
                    <a:pt x="135074" y="0"/>
                  </a:lnTo>
                  <a:lnTo>
                    <a:pt x="183899" y="0"/>
                  </a:lnTo>
                  <a:lnTo>
                    <a:pt x="230867" y="15174"/>
                  </a:lnTo>
                  <a:lnTo>
                    <a:pt x="272261" y="45522"/>
                  </a:lnTo>
                  <a:close/>
                </a:path>
              </a:pathLst>
            </a:custGeom>
            <a:ln w="20941">
              <a:solidFill>
                <a:srgbClr val="B517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31" name="object 31"/>
            <p:cNvSpPr/>
            <p:nvPr/>
          </p:nvSpPr>
          <p:spPr>
            <a:xfrm>
              <a:off x="15757562" y="6022056"/>
              <a:ext cx="319405" cy="320040"/>
            </a:xfrm>
            <a:custGeom>
              <a:avLst/>
              <a:gdLst/>
              <a:ahLst/>
              <a:cxnLst/>
              <a:rect l="l" t="t" r="r" b="b"/>
              <a:pathLst>
                <a:path w="319405" h="320039">
                  <a:moveTo>
                    <a:pt x="272261" y="45522"/>
                  </a:moveTo>
                  <a:lnTo>
                    <a:pt x="298213" y="80044"/>
                  </a:lnTo>
                  <a:lnTo>
                    <a:pt x="313784" y="118932"/>
                  </a:lnTo>
                  <a:lnTo>
                    <a:pt x="318974" y="160001"/>
                  </a:lnTo>
                  <a:lnTo>
                    <a:pt x="313784" y="201071"/>
                  </a:lnTo>
                  <a:lnTo>
                    <a:pt x="298213" y="239958"/>
                  </a:lnTo>
                  <a:lnTo>
                    <a:pt x="272261" y="274481"/>
                  </a:lnTo>
                  <a:lnTo>
                    <a:pt x="230867" y="304829"/>
                  </a:lnTo>
                  <a:lnTo>
                    <a:pt x="183899" y="320003"/>
                  </a:lnTo>
                  <a:lnTo>
                    <a:pt x="135074" y="320003"/>
                  </a:lnTo>
                  <a:lnTo>
                    <a:pt x="88107" y="304829"/>
                  </a:lnTo>
                  <a:lnTo>
                    <a:pt x="46712" y="274481"/>
                  </a:lnTo>
                  <a:lnTo>
                    <a:pt x="20761" y="239958"/>
                  </a:lnTo>
                  <a:lnTo>
                    <a:pt x="5190" y="201071"/>
                  </a:lnTo>
                  <a:lnTo>
                    <a:pt x="0" y="160001"/>
                  </a:lnTo>
                  <a:lnTo>
                    <a:pt x="5190" y="118932"/>
                  </a:lnTo>
                  <a:lnTo>
                    <a:pt x="20761" y="80044"/>
                  </a:lnTo>
                  <a:lnTo>
                    <a:pt x="46712" y="45522"/>
                  </a:lnTo>
                  <a:lnTo>
                    <a:pt x="88107" y="15174"/>
                  </a:lnTo>
                  <a:lnTo>
                    <a:pt x="135074" y="0"/>
                  </a:lnTo>
                  <a:lnTo>
                    <a:pt x="183899" y="0"/>
                  </a:lnTo>
                  <a:lnTo>
                    <a:pt x="230867" y="15174"/>
                  </a:lnTo>
                  <a:lnTo>
                    <a:pt x="272261" y="45522"/>
                  </a:lnTo>
                  <a:close/>
                </a:path>
              </a:pathLst>
            </a:custGeom>
            <a:ln w="20941">
              <a:solidFill>
                <a:srgbClr val="B517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32" name="object 32"/>
            <p:cNvSpPr/>
            <p:nvPr/>
          </p:nvSpPr>
          <p:spPr>
            <a:xfrm>
              <a:off x="16174690" y="6022056"/>
              <a:ext cx="319405" cy="320040"/>
            </a:xfrm>
            <a:custGeom>
              <a:avLst/>
              <a:gdLst/>
              <a:ahLst/>
              <a:cxnLst/>
              <a:rect l="l" t="t" r="r" b="b"/>
              <a:pathLst>
                <a:path w="319405" h="320039">
                  <a:moveTo>
                    <a:pt x="272261" y="45522"/>
                  </a:moveTo>
                  <a:lnTo>
                    <a:pt x="298213" y="80044"/>
                  </a:lnTo>
                  <a:lnTo>
                    <a:pt x="313784" y="118932"/>
                  </a:lnTo>
                  <a:lnTo>
                    <a:pt x="318974" y="160001"/>
                  </a:lnTo>
                  <a:lnTo>
                    <a:pt x="313784" y="201071"/>
                  </a:lnTo>
                  <a:lnTo>
                    <a:pt x="298213" y="239958"/>
                  </a:lnTo>
                  <a:lnTo>
                    <a:pt x="272261" y="274481"/>
                  </a:lnTo>
                  <a:lnTo>
                    <a:pt x="230867" y="304829"/>
                  </a:lnTo>
                  <a:lnTo>
                    <a:pt x="183899" y="320003"/>
                  </a:lnTo>
                  <a:lnTo>
                    <a:pt x="135074" y="320003"/>
                  </a:lnTo>
                  <a:lnTo>
                    <a:pt x="88107" y="304829"/>
                  </a:lnTo>
                  <a:lnTo>
                    <a:pt x="46712" y="274481"/>
                  </a:lnTo>
                  <a:lnTo>
                    <a:pt x="20761" y="239958"/>
                  </a:lnTo>
                  <a:lnTo>
                    <a:pt x="5190" y="201071"/>
                  </a:lnTo>
                  <a:lnTo>
                    <a:pt x="0" y="160001"/>
                  </a:lnTo>
                  <a:lnTo>
                    <a:pt x="5190" y="118932"/>
                  </a:lnTo>
                  <a:lnTo>
                    <a:pt x="20761" y="80044"/>
                  </a:lnTo>
                  <a:lnTo>
                    <a:pt x="46712" y="45522"/>
                  </a:lnTo>
                  <a:lnTo>
                    <a:pt x="88107" y="15174"/>
                  </a:lnTo>
                  <a:lnTo>
                    <a:pt x="135074" y="0"/>
                  </a:lnTo>
                  <a:lnTo>
                    <a:pt x="183899" y="0"/>
                  </a:lnTo>
                  <a:lnTo>
                    <a:pt x="230867" y="15174"/>
                  </a:lnTo>
                  <a:lnTo>
                    <a:pt x="272261" y="45522"/>
                  </a:lnTo>
                  <a:close/>
                </a:path>
              </a:pathLst>
            </a:custGeom>
            <a:ln w="20941">
              <a:solidFill>
                <a:srgbClr val="597DBE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33" name="object 33"/>
            <p:cNvSpPr/>
            <p:nvPr/>
          </p:nvSpPr>
          <p:spPr>
            <a:xfrm>
              <a:off x="16571726" y="6022056"/>
              <a:ext cx="319405" cy="320040"/>
            </a:xfrm>
            <a:custGeom>
              <a:avLst/>
              <a:gdLst/>
              <a:ahLst/>
              <a:cxnLst/>
              <a:rect l="l" t="t" r="r" b="b"/>
              <a:pathLst>
                <a:path w="319405" h="320039">
                  <a:moveTo>
                    <a:pt x="272261" y="45522"/>
                  </a:moveTo>
                  <a:lnTo>
                    <a:pt x="298213" y="80044"/>
                  </a:lnTo>
                  <a:lnTo>
                    <a:pt x="313784" y="118932"/>
                  </a:lnTo>
                  <a:lnTo>
                    <a:pt x="318974" y="160001"/>
                  </a:lnTo>
                  <a:lnTo>
                    <a:pt x="313784" y="201071"/>
                  </a:lnTo>
                  <a:lnTo>
                    <a:pt x="298213" y="239958"/>
                  </a:lnTo>
                  <a:lnTo>
                    <a:pt x="272261" y="274481"/>
                  </a:lnTo>
                  <a:lnTo>
                    <a:pt x="230867" y="304829"/>
                  </a:lnTo>
                  <a:lnTo>
                    <a:pt x="183899" y="320003"/>
                  </a:lnTo>
                  <a:lnTo>
                    <a:pt x="135074" y="320003"/>
                  </a:lnTo>
                  <a:lnTo>
                    <a:pt x="88107" y="304829"/>
                  </a:lnTo>
                  <a:lnTo>
                    <a:pt x="46712" y="274481"/>
                  </a:lnTo>
                  <a:lnTo>
                    <a:pt x="20761" y="239958"/>
                  </a:lnTo>
                  <a:lnTo>
                    <a:pt x="5190" y="201071"/>
                  </a:lnTo>
                  <a:lnTo>
                    <a:pt x="0" y="160001"/>
                  </a:lnTo>
                  <a:lnTo>
                    <a:pt x="5190" y="118932"/>
                  </a:lnTo>
                  <a:lnTo>
                    <a:pt x="20761" y="80044"/>
                  </a:lnTo>
                  <a:lnTo>
                    <a:pt x="46712" y="45522"/>
                  </a:lnTo>
                  <a:lnTo>
                    <a:pt x="88107" y="15174"/>
                  </a:lnTo>
                  <a:lnTo>
                    <a:pt x="135074" y="0"/>
                  </a:lnTo>
                  <a:lnTo>
                    <a:pt x="183899" y="0"/>
                  </a:lnTo>
                  <a:lnTo>
                    <a:pt x="230867" y="15174"/>
                  </a:lnTo>
                  <a:lnTo>
                    <a:pt x="272261" y="45522"/>
                  </a:lnTo>
                  <a:close/>
                </a:path>
              </a:pathLst>
            </a:custGeom>
            <a:ln w="20941">
              <a:solidFill>
                <a:srgbClr val="597DBE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220463" y="3574862"/>
            <a:ext cx="1906455" cy="588730"/>
          </a:xfrm>
          <a:prstGeom prst="rect">
            <a:avLst/>
          </a:prstGeom>
        </p:spPr>
        <p:txBody>
          <a:bodyPr vert="horz" wrap="square" lIns="0" tIns="10012" rIns="0" bIns="0" rtlCol="0">
            <a:spAutoFit/>
          </a:bodyPr>
          <a:lstStyle/>
          <a:p>
            <a:pPr marL="7701">
              <a:spcBef>
                <a:spcPts val="79"/>
              </a:spcBef>
            </a:pPr>
            <a:r>
              <a:rPr sz="1880" spc="-12" dirty="0">
                <a:solidFill>
                  <a:srgbClr val="A77FDB"/>
                </a:solidFill>
                <a:latin typeface="Comic Sans MS" panose="030F0702030302020204" pitchFamily="66" charset="0"/>
                <a:cs typeface="Arial"/>
              </a:rPr>
              <a:t>per-token</a:t>
            </a:r>
            <a:r>
              <a:rPr sz="1880" spc="-33" dirty="0">
                <a:solidFill>
                  <a:srgbClr val="A77FDB"/>
                </a:solidFill>
                <a:latin typeface="Comic Sans MS" panose="030F0702030302020204" pitchFamily="66" charset="0"/>
                <a:cs typeface="Arial"/>
              </a:rPr>
              <a:t> </a:t>
            </a:r>
            <a:r>
              <a:rPr sz="1880" spc="-36" dirty="0">
                <a:solidFill>
                  <a:srgbClr val="A77FDB"/>
                </a:solidFill>
                <a:latin typeface="Comic Sans MS" panose="030F0702030302020204" pitchFamily="66" charset="0"/>
                <a:cs typeface="Arial"/>
              </a:rPr>
              <a:t>features</a:t>
            </a:r>
            <a:endParaRPr sz="1880" dirty="0">
              <a:latin typeface="Comic Sans MS" panose="030F0702030302020204" pitchFamily="66" charset="0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2650126" y="4375402"/>
            <a:ext cx="7959670" cy="672313"/>
          </a:xfrm>
          <a:prstGeom prst="rect">
            <a:avLst/>
          </a:prstGeom>
        </p:spPr>
        <p:txBody>
          <a:bodyPr vert="horz" wrap="square" lIns="0" tIns="296114" rIns="0" bIns="0" rtlCol="0">
            <a:spAutoFit/>
          </a:bodyPr>
          <a:lstStyle/>
          <a:p>
            <a:pPr algn="ctr">
              <a:spcBef>
                <a:spcPts val="2331"/>
              </a:spcBef>
            </a:pPr>
            <a:r>
              <a:rPr sz="2426" spc="-58" dirty="0">
                <a:solidFill>
                  <a:srgbClr val="FFFFFF"/>
                </a:solidFill>
                <a:latin typeface="Comic Sans MS" panose="030F0702030302020204" pitchFamily="66" charset="0"/>
                <a:cs typeface="Arial"/>
              </a:rPr>
              <a:t>neural</a:t>
            </a:r>
            <a:r>
              <a:rPr sz="2426" spc="-15" dirty="0">
                <a:solidFill>
                  <a:srgbClr val="FFFFFF"/>
                </a:solidFill>
                <a:latin typeface="Comic Sans MS" panose="030F0702030302020204" pitchFamily="66" charset="0"/>
                <a:cs typeface="Arial"/>
              </a:rPr>
              <a:t> </a:t>
            </a:r>
            <a:r>
              <a:rPr sz="2426" spc="-3" dirty="0">
                <a:solidFill>
                  <a:srgbClr val="FFFFFF"/>
                </a:solidFill>
                <a:latin typeface="Comic Sans MS" panose="030F0702030302020204" pitchFamily="66" charset="0"/>
                <a:cs typeface="Arial"/>
              </a:rPr>
              <a:t>network</a:t>
            </a:r>
            <a:endParaRPr sz="2426" dirty="0">
              <a:latin typeface="Comic Sans MS" panose="030F0702030302020204" pitchFamily="66" charset="0"/>
              <a:cs typeface="Arial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2990946" y="1744828"/>
            <a:ext cx="6886110" cy="4090156"/>
            <a:chOff x="4931585" y="2877350"/>
            <a:chExt cx="11355705" cy="6744970"/>
          </a:xfrm>
        </p:grpSpPr>
        <p:sp>
          <p:nvSpPr>
            <p:cNvPr id="37" name="object 37"/>
            <p:cNvSpPr/>
            <p:nvPr/>
          </p:nvSpPr>
          <p:spPr>
            <a:xfrm>
              <a:off x="8036172" y="9010416"/>
              <a:ext cx="0" cy="591185"/>
            </a:xfrm>
            <a:custGeom>
              <a:avLst/>
              <a:gdLst/>
              <a:ahLst/>
              <a:cxnLst/>
              <a:rect l="l" t="t" r="r" b="b"/>
              <a:pathLst>
                <a:path h="591184">
                  <a:moveTo>
                    <a:pt x="0" y="590843"/>
                  </a:moveTo>
                  <a:lnTo>
                    <a:pt x="0" y="20941"/>
                  </a:lnTo>
                  <a:lnTo>
                    <a:pt x="0" y="0"/>
                  </a:lnTo>
                </a:path>
              </a:pathLst>
            </a:custGeom>
            <a:ln w="4188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38" name="object 38"/>
            <p:cNvSpPr/>
            <p:nvPr/>
          </p:nvSpPr>
          <p:spPr>
            <a:xfrm>
              <a:off x="7948216" y="8855447"/>
              <a:ext cx="176530" cy="176530"/>
            </a:xfrm>
            <a:custGeom>
              <a:avLst/>
              <a:gdLst/>
              <a:ahLst/>
              <a:cxnLst/>
              <a:rect l="l" t="t" r="r" b="b"/>
              <a:pathLst>
                <a:path w="176529" h="176529">
                  <a:moveTo>
                    <a:pt x="87955" y="0"/>
                  </a:moveTo>
                  <a:lnTo>
                    <a:pt x="0" y="175910"/>
                  </a:lnTo>
                  <a:lnTo>
                    <a:pt x="175910" y="175910"/>
                  </a:lnTo>
                  <a:lnTo>
                    <a:pt x="8795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39" name="object 39"/>
            <p:cNvSpPr/>
            <p:nvPr/>
          </p:nvSpPr>
          <p:spPr>
            <a:xfrm>
              <a:off x="10614305" y="9010416"/>
              <a:ext cx="0" cy="591185"/>
            </a:xfrm>
            <a:custGeom>
              <a:avLst/>
              <a:gdLst/>
              <a:ahLst/>
              <a:cxnLst/>
              <a:rect l="l" t="t" r="r" b="b"/>
              <a:pathLst>
                <a:path h="591184">
                  <a:moveTo>
                    <a:pt x="0" y="590843"/>
                  </a:moveTo>
                  <a:lnTo>
                    <a:pt x="0" y="20941"/>
                  </a:lnTo>
                  <a:lnTo>
                    <a:pt x="0" y="0"/>
                  </a:lnTo>
                </a:path>
              </a:pathLst>
            </a:custGeom>
            <a:ln w="4188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40" name="object 40"/>
            <p:cNvSpPr/>
            <p:nvPr/>
          </p:nvSpPr>
          <p:spPr>
            <a:xfrm>
              <a:off x="10526349" y="8855447"/>
              <a:ext cx="176530" cy="176530"/>
            </a:xfrm>
            <a:custGeom>
              <a:avLst/>
              <a:gdLst/>
              <a:ahLst/>
              <a:cxnLst/>
              <a:rect l="l" t="t" r="r" b="b"/>
              <a:pathLst>
                <a:path w="176529" h="176529">
                  <a:moveTo>
                    <a:pt x="87955" y="0"/>
                  </a:moveTo>
                  <a:lnTo>
                    <a:pt x="0" y="175910"/>
                  </a:lnTo>
                  <a:lnTo>
                    <a:pt x="175910" y="175910"/>
                  </a:lnTo>
                  <a:lnTo>
                    <a:pt x="8795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41" name="object 41"/>
            <p:cNvSpPr/>
            <p:nvPr/>
          </p:nvSpPr>
          <p:spPr>
            <a:xfrm>
              <a:off x="13412628" y="9010416"/>
              <a:ext cx="0" cy="591185"/>
            </a:xfrm>
            <a:custGeom>
              <a:avLst/>
              <a:gdLst/>
              <a:ahLst/>
              <a:cxnLst/>
              <a:rect l="l" t="t" r="r" b="b"/>
              <a:pathLst>
                <a:path h="591184">
                  <a:moveTo>
                    <a:pt x="0" y="590843"/>
                  </a:moveTo>
                  <a:lnTo>
                    <a:pt x="0" y="20941"/>
                  </a:lnTo>
                  <a:lnTo>
                    <a:pt x="0" y="0"/>
                  </a:lnTo>
                </a:path>
              </a:pathLst>
            </a:custGeom>
            <a:ln w="4188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42" name="object 42"/>
            <p:cNvSpPr/>
            <p:nvPr/>
          </p:nvSpPr>
          <p:spPr>
            <a:xfrm>
              <a:off x="13324672" y="8855447"/>
              <a:ext cx="176530" cy="176530"/>
            </a:xfrm>
            <a:custGeom>
              <a:avLst/>
              <a:gdLst/>
              <a:ahLst/>
              <a:cxnLst/>
              <a:rect l="l" t="t" r="r" b="b"/>
              <a:pathLst>
                <a:path w="176530" h="176529">
                  <a:moveTo>
                    <a:pt x="87955" y="0"/>
                  </a:moveTo>
                  <a:lnTo>
                    <a:pt x="0" y="175910"/>
                  </a:lnTo>
                  <a:lnTo>
                    <a:pt x="175910" y="175910"/>
                  </a:lnTo>
                  <a:lnTo>
                    <a:pt x="8795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43" name="object 43"/>
            <p:cNvSpPr/>
            <p:nvPr/>
          </p:nvSpPr>
          <p:spPr>
            <a:xfrm>
              <a:off x="16183381" y="9010416"/>
              <a:ext cx="0" cy="591185"/>
            </a:xfrm>
            <a:custGeom>
              <a:avLst/>
              <a:gdLst/>
              <a:ahLst/>
              <a:cxnLst/>
              <a:rect l="l" t="t" r="r" b="b"/>
              <a:pathLst>
                <a:path h="591184">
                  <a:moveTo>
                    <a:pt x="0" y="590843"/>
                  </a:moveTo>
                  <a:lnTo>
                    <a:pt x="0" y="20941"/>
                  </a:lnTo>
                  <a:lnTo>
                    <a:pt x="0" y="0"/>
                  </a:lnTo>
                </a:path>
              </a:pathLst>
            </a:custGeom>
            <a:ln w="4188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44" name="object 44"/>
            <p:cNvSpPr/>
            <p:nvPr/>
          </p:nvSpPr>
          <p:spPr>
            <a:xfrm>
              <a:off x="16095426" y="8855447"/>
              <a:ext cx="176530" cy="176530"/>
            </a:xfrm>
            <a:custGeom>
              <a:avLst/>
              <a:gdLst/>
              <a:ahLst/>
              <a:cxnLst/>
              <a:rect l="l" t="t" r="r" b="b"/>
              <a:pathLst>
                <a:path w="176530" h="176529">
                  <a:moveTo>
                    <a:pt x="87955" y="0"/>
                  </a:moveTo>
                  <a:lnTo>
                    <a:pt x="0" y="175910"/>
                  </a:lnTo>
                  <a:lnTo>
                    <a:pt x="175910" y="175910"/>
                  </a:lnTo>
                  <a:lnTo>
                    <a:pt x="8795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45" name="object 45"/>
            <p:cNvSpPr/>
            <p:nvPr/>
          </p:nvSpPr>
          <p:spPr>
            <a:xfrm>
              <a:off x="5499621" y="6587946"/>
              <a:ext cx="0" cy="649605"/>
            </a:xfrm>
            <a:custGeom>
              <a:avLst/>
              <a:gdLst/>
              <a:ahLst/>
              <a:cxnLst/>
              <a:rect l="l" t="t" r="r" b="b"/>
              <a:pathLst>
                <a:path h="649604">
                  <a:moveTo>
                    <a:pt x="0" y="649049"/>
                  </a:moveTo>
                  <a:lnTo>
                    <a:pt x="0" y="20941"/>
                  </a:lnTo>
                  <a:lnTo>
                    <a:pt x="0" y="0"/>
                  </a:lnTo>
                </a:path>
              </a:pathLst>
            </a:custGeom>
            <a:ln w="4188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46" name="object 46"/>
            <p:cNvSpPr/>
            <p:nvPr/>
          </p:nvSpPr>
          <p:spPr>
            <a:xfrm>
              <a:off x="5411665" y="6432976"/>
              <a:ext cx="176530" cy="176530"/>
            </a:xfrm>
            <a:custGeom>
              <a:avLst/>
              <a:gdLst/>
              <a:ahLst/>
              <a:cxnLst/>
              <a:rect l="l" t="t" r="r" b="b"/>
              <a:pathLst>
                <a:path w="176529" h="176529">
                  <a:moveTo>
                    <a:pt x="87955" y="0"/>
                  </a:moveTo>
                  <a:lnTo>
                    <a:pt x="0" y="175910"/>
                  </a:lnTo>
                  <a:lnTo>
                    <a:pt x="175910" y="175910"/>
                  </a:lnTo>
                  <a:lnTo>
                    <a:pt x="8795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47" name="object 47"/>
            <p:cNvSpPr/>
            <p:nvPr/>
          </p:nvSpPr>
          <p:spPr>
            <a:xfrm>
              <a:off x="8036172" y="6599393"/>
              <a:ext cx="0" cy="591185"/>
            </a:xfrm>
            <a:custGeom>
              <a:avLst/>
              <a:gdLst/>
              <a:ahLst/>
              <a:cxnLst/>
              <a:rect l="l" t="t" r="r" b="b"/>
              <a:pathLst>
                <a:path h="591184">
                  <a:moveTo>
                    <a:pt x="0" y="590843"/>
                  </a:moveTo>
                  <a:lnTo>
                    <a:pt x="0" y="20941"/>
                  </a:lnTo>
                  <a:lnTo>
                    <a:pt x="0" y="0"/>
                  </a:lnTo>
                </a:path>
              </a:pathLst>
            </a:custGeom>
            <a:ln w="4188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48" name="object 48"/>
            <p:cNvSpPr/>
            <p:nvPr/>
          </p:nvSpPr>
          <p:spPr>
            <a:xfrm>
              <a:off x="7948216" y="6444423"/>
              <a:ext cx="176530" cy="176530"/>
            </a:xfrm>
            <a:custGeom>
              <a:avLst/>
              <a:gdLst/>
              <a:ahLst/>
              <a:cxnLst/>
              <a:rect l="l" t="t" r="r" b="b"/>
              <a:pathLst>
                <a:path w="176529" h="176529">
                  <a:moveTo>
                    <a:pt x="87955" y="0"/>
                  </a:moveTo>
                  <a:lnTo>
                    <a:pt x="0" y="175910"/>
                  </a:lnTo>
                  <a:lnTo>
                    <a:pt x="175910" y="175910"/>
                  </a:lnTo>
                  <a:lnTo>
                    <a:pt x="8795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49" name="object 49"/>
            <p:cNvSpPr/>
            <p:nvPr/>
          </p:nvSpPr>
          <p:spPr>
            <a:xfrm>
              <a:off x="10626231" y="6617049"/>
              <a:ext cx="0" cy="591185"/>
            </a:xfrm>
            <a:custGeom>
              <a:avLst/>
              <a:gdLst/>
              <a:ahLst/>
              <a:cxnLst/>
              <a:rect l="l" t="t" r="r" b="b"/>
              <a:pathLst>
                <a:path h="591184">
                  <a:moveTo>
                    <a:pt x="0" y="590843"/>
                  </a:moveTo>
                  <a:lnTo>
                    <a:pt x="0" y="20941"/>
                  </a:lnTo>
                  <a:lnTo>
                    <a:pt x="0" y="0"/>
                  </a:lnTo>
                </a:path>
              </a:pathLst>
            </a:custGeom>
            <a:ln w="4188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50" name="object 50"/>
            <p:cNvSpPr/>
            <p:nvPr/>
          </p:nvSpPr>
          <p:spPr>
            <a:xfrm>
              <a:off x="10538276" y="6462079"/>
              <a:ext cx="176530" cy="176530"/>
            </a:xfrm>
            <a:custGeom>
              <a:avLst/>
              <a:gdLst/>
              <a:ahLst/>
              <a:cxnLst/>
              <a:rect l="l" t="t" r="r" b="b"/>
              <a:pathLst>
                <a:path w="176529" h="176529">
                  <a:moveTo>
                    <a:pt x="87955" y="0"/>
                  </a:moveTo>
                  <a:lnTo>
                    <a:pt x="0" y="175910"/>
                  </a:lnTo>
                  <a:lnTo>
                    <a:pt x="175910" y="175910"/>
                  </a:lnTo>
                  <a:lnTo>
                    <a:pt x="8795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51" name="object 51"/>
            <p:cNvSpPr/>
            <p:nvPr/>
          </p:nvSpPr>
          <p:spPr>
            <a:xfrm>
              <a:off x="13402178" y="6603223"/>
              <a:ext cx="0" cy="591185"/>
            </a:xfrm>
            <a:custGeom>
              <a:avLst/>
              <a:gdLst/>
              <a:ahLst/>
              <a:cxnLst/>
              <a:rect l="l" t="t" r="r" b="b"/>
              <a:pathLst>
                <a:path h="591184">
                  <a:moveTo>
                    <a:pt x="0" y="590843"/>
                  </a:moveTo>
                  <a:lnTo>
                    <a:pt x="0" y="20941"/>
                  </a:lnTo>
                  <a:lnTo>
                    <a:pt x="0" y="0"/>
                  </a:lnTo>
                </a:path>
              </a:pathLst>
            </a:custGeom>
            <a:ln w="4188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52" name="object 52"/>
            <p:cNvSpPr/>
            <p:nvPr/>
          </p:nvSpPr>
          <p:spPr>
            <a:xfrm>
              <a:off x="13314222" y="6448254"/>
              <a:ext cx="176530" cy="176530"/>
            </a:xfrm>
            <a:custGeom>
              <a:avLst/>
              <a:gdLst/>
              <a:ahLst/>
              <a:cxnLst/>
              <a:rect l="l" t="t" r="r" b="b"/>
              <a:pathLst>
                <a:path w="176530" h="176529">
                  <a:moveTo>
                    <a:pt x="87955" y="0"/>
                  </a:moveTo>
                  <a:lnTo>
                    <a:pt x="0" y="175910"/>
                  </a:lnTo>
                  <a:lnTo>
                    <a:pt x="175910" y="175910"/>
                  </a:lnTo>
                  <a:lnTo>
                    <a:pt x="8795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53" name="object 53"/>
            <p:cNvSpPr/>
            <p:nvPr/>
          </p:nvSpPr>
          <p:spPr>
            <a:xfrm>
              <a:off x="16199067" y="6625956"/>
              <a:ext cx="0" cy="591185"/>
            </a:xfrm>
            <a:custGeom>
              <a:avLst/>
              <a:gdLst/>
              <a:ahLst/>
              <a:cxnLst/>
              <a:rect l="l" t="t" r="r" b="b"/>
              <a:pathLst>
                <a:path h="591184">
                  <a:moveTo>
                    <a:pt x="0" y="590843"/>
                  </a:moveTo>
                  <a:lnTo>
                    <a:pt x="0" y="20941"/>
                  </a:lnTo>
                  <a:lnTo>
                    <a:pt x="0" y="0"/>
                  </a:lnTo>
                </a:path>
              </a:pathLst>
            </a:custGeom>
            <a:ln w="4188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54" name="object 54"/>
            <p:cNvSpPr/>
            <p:nvPr/>
          </p:nvSpPr>
          <p:spPr>
            <a:xfrm>
              <a:off x="16111111" y="6470987"/>
              <a:ext cx="176530" cy="176530"/>
            </a:xfrm>
            <a:custGeom>
              <a:avLst/>
              <a:gdLst/>
              <a:ahLst/>
              <a:cxnLst/>
              <a:rect l="l" t="t" r="r" b="b"/>
              <a:pathLst>
                <a:path w="176530" h="176529">
                  <a:moveTo>
                    <a:pt x="87955" y="0"/>
                  </a:moveTo>
                  <a:lnTo>
                    <a:pt x="0" y="175910"/>
                  </a:lnTo>
                  <a:lnTo>
                    <a:pt x="175910" y="175910"/>
                  </a:lnTo>
                  <a:lnTo>
                    <a:pt x="8795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55" name="object 55"/>
            <p:cNvSpPr/>
            <p:nvPr/>
          </p:nvSpPr>
          <p:spPr>
            <a:xfrm>
              <a:off x="4942062" y="2947206"/>
              <a:ext cx="1226820" cy="1667510"/>
            </a:xfrm>
            <a:custGeom>
              <a:avLst/>
              <a:gdLst/>
              <a:ahLst/>
              <a:cxnLst/>
              <a:rect l="l" t="t" r="r" b="b"/>
              <a:pathLst>
                <a:path w="1226820" h="1667510">
                  <a:moveTo>
                    <a:pt x="66477" y="1233387"/>
                  </a:moveTo>
                  <a:lnTo>
                    <a:pt x="686089" y="160188"/>
                  </a:lnTo>
                  <a:lnTo>
                    <a:pt x="711733" y="116164"/>
                  </a:lnTo>
                  <a:lnTo>
                    <a:pt x="733464" y="81268"/>
                  </a:lnTo>
                  <a:lnTo>
                    <a:pt x="772084" y="36333"/>
                  </a:lnTo>
                  <a:lnTo>
                    <a:pt x="831971" y="5158"/>
                  </a:lnTo>
                  <a:lnTo>
                    <a:pt x="865337" y="0"/>
                  </a:lnTo>
                  <a:lnTo>
                    <a:pt x="899421" y="2213"/>
                  </a:lnTo>
                  <a:lnTo>
                    <a:pt x="955335" y="21819"/>
                  </a:lnTo>
                  <a:lnTo>
                    <a:pt x="991603" y="41173"/>
                  </a:lnTo>
                  <a:lnTo>
                    <a:pt x="1035823" y="66477"/>
                  </a:lnTo>
                  <a:lnTo>
                    <a:pt x="1110209" y="109651"/>
                  </a:lnTo>
                  <a:lnTo>
                    <a:pt x="1145105" y="131382"/>
                  </a:lnTo>
                  <a:lnTo>
                    <a:pt x="1190041" y="170002"/>
                  </a:lnTo>
                  <a:lnTo>
                    <a:pt x="1221216" y="229889"/>
                  </a:lnTo>
                  <a:lnTo>
                    <a:pt x="1226374" y="263255"/>
                  </a:lnTo>
                  <a:lnTo>
                    <a:pt x="1224161" y="297339"/>
                  </a:lnTo>
                  <a:lnTo>
                    <a:pt x="1204555" y="353253"/>
                  </a:lnTo>
                  <a:lnTo>
                    <a:pt x="1185200" y="389521"/>
                  </a:lnTo>
                  <a:lnTo>
                    <a:pt x="1159897" y="433741"/>
                  </a:lnTo>
                  <a:lnTo>
                    <a:pt x="540285" y="1506940"/>
                  </a:lnTo>
                  <a:lnTo>
                    <a:pt x="514641" y="1550964"/>
                  </a:lnTo>
                  <a:lnTo>
                    <a:pt x="492910" y="1585860"/>
                  </a:lnTo>
                  <a:lnTo>
                    <a:pt x="454290" y="1630795"/>
                  </a:lnTo>
                  <a:lnTo>
                    <a:pt x="394403" y="1661970"/>
                  </a:lnTo>
                  <a:lnTo>
                    <a:pt x="361037" y="1667129"/>
                  </a:lnTo>
                  <a:lnTo>
                    <a:pt x="326953" y="1664915"/>
                  </a:lnTo>
                  <a:lnTo>
                    <a:pt x="271039" y="1645310"/>
                  </a:lnTo>
                  <a:lnTo>
                    <a:pt x="234771" y="1625955"/>
                  </a:lnTo>
                  <a:lnTo>
                    <a:pt x="190551" y="1600651"/>
                  </a:lnTo>
                  <a:lnTo>
                    <a:pt x="116165" y="1557478"/>
                  </a:lnTo>
                  <a:lnTo>
                    <a:pt x="81269" y="1535746"/>
                  </a:lnTo>
                  <a:lnTo>
                    <a:pt x="36333" y="1497126"/>
                  </a:lnTo>
                  <a:lnTo>
                    <a:pt x="5158" y="1437239"/>
                  </a:lnTo>
                  <a:lnTo>
                    <a:pt x="0" y="1403873"/>
                  </a:lnTo>
                  <a:lnTo>
                    <a:pt x="2213" y="1369789"/>
                  </a:lnTo>
                  <a:lnTo>
                    <a:pt x="8727" y="1344000"/>
                  </a:lnTo>
                  <a:lnTo>
                    <a:pt x="21819" y="1313875"/>
                  </a:lnTo>
                  <a:lnTo>
                    <a:pt x="41173" y="1277607"/>
                  </a:lnTo>
                  <a:lnTo>
                    <a:pt x="66477" y="1233387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56" name="object 56"/>
            <p:cNvSpPr/>
            <p:nvPr/>
          </p:nvSpPr>
          <p:spPr>
            <a:xfrm>
              <a:off x="5091889" y="4144157"/>
              <a:ext cx="322580" cy="320675"/>
            </a:xfrm>
            <a:custGeom>
              <a:avLst/>
              <a:gdLst/>
              <a:ahLst/>
              <a:cxnLst/>
              <a:rect l="l" t="t" r="r" b="b"/>
              <a:pathLst>
                <a:path w="322579" h="320675">
                  <a:moveTo>
                    <a:pt x="118359" y="5213"/>
                  </a:moveTo>
                  <a:lnTo>
                    <a:pt x="161232" y="0"/>
                  </a:lnTo>
                  <a:lnTo>
                    <a:pt x="202695" y="5958"/>
                  </a:lnTo>
                  <a:lnTo>
                    <a:pt x="240858" y="21998"/>
                  </a:lnTo>
                  <a:lnTo>
                    <a:pt x="273830" y="47028"/>
                  </a:lnTo>
                  <a:lnTo>
                    <a:pt x="299722" y="79957"/>
                  </a:lnTo>
                  <a:lnTo>
                    <a:pt x="316643" y="119693"/>
                  </a:lnTo>
                  <a:lnTo>
                    <a:pt x="322228" y="170716"/>
                  </a:lnTo>
                  <a:lnTo>
                    <a:pt x="311886" y="218977"/>
                  </a:lnTo>
                  <a:lnTo>
                    <a:pt x="287473" y="261261"/>
                  </a:lnTo>
                  <a:lnTo>
                    <a:pt x="250849" y="294349"/>
                  </a:lnTo>
                  <a:lnTo>
                    <a:pt x="203869" y="315024"/>
                  </a:lnTo>
                  <a:lnTo>
                    <a:pt x="160996" y="320237"/>
                  </a:lnTo>
                  <a:lnTo>
                    <a:pt x="119533" y="314278"/>
                  </a:lnTo>
                  <a:lnTo>
                    <a:pt x="81370" y="298238"/>
                  </a:lnTo>
                  <a:lnTo>
                    <a:pt x="48398" y="273209"/>
                  </a:lnTo>
                  <a:lnTo>
                    <a:pt x="22506" y="240280"/>
                  </a:lnTo>
                  <a:lnTo>
                    <a:pt x="5584" y="200544"/>
                  </a:lnTo>
                  <a:lnTo>
                    <a:pt x="0" y="149521"/>
                  </a:lnTo>
                  <a:lnTo>
                    <a:pt x="10342" y="101259"/>
                  </a:lnTo>
                  <a:lnTo>
                    <a:pt x="34754" y="58976"/>
                  </a:lnTo>
                  <a:lnTo>
                    <a:pt x="71379" y="25888"/>
                  </a:lnTo>
                  <a:lnTo>
                    <a:pt x="118359" y="5213"/>
                  </a:lnTo>
                </a:path>
              </a:pathLst>
            </a:custGeom>
            <a:ln w="20941">
              <a:solidFill>
                <a:srgbClr val="76BF72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57" name="object 57"/>
            <p:cNvSpPr/>
            <p:nvPr/>
          </p:nvSpPr>
          <p:spPr>
            <a:xfrm>
              <a:off x="5290407" y="3800315"/>
              <a:ext cx="322580" cy="320675"/>
            </a:xfrm>
            <a:custGeom>
              <a:avLst/>
              <a:gdLst/>
              <a:ahLst/>
              <a:cxnLst/>
              <a:rect l="l" t="t" r="r" b="b"/>
              <a:pathLst>
                <a:path w="322579" h="320675">
                  <a:moveTo>
                    <a:pt x="118359" y="5213"/>
                  </a:moveTo>
                  <a:lnTo>
                    <a:pt x="161232" y="0"/>
                  </a:lnTo>
                  <a:lnTo>
                    <a:pt x="202695" y="5958"/>
                  </a:lnTo>
                  <a:lnTo>
                    <a:pt x="240858" y="21998"/>
                  </a:lnTo>
                  <a:lnTo>
                    <a:pt x="273830" y="47028"/>
                  </a:lnTo>
                  <a:lnTo>
                    <a:pt x="299722" y="79957"/>
                  </a:lnTo>
                  <a:lnTo>
                    <a:pt x="316643" y="119693"/>
                  </a:lnTo>
                  <a:lnTo>
                    <a:pt x="322228" y="170716"/>
                  </a:lnTo>
                  <a:lnTo>
                    <a:pt x="311886" y="218977"/>
                  </a:lnTo>
                  <a:lnTo>
                    <a:pt x="287473" y="261261"/>
                  </a:lnTo>
                  <a:lnTo>
                    <a:pt x="250849" y="294349"/>
                  </a:lnTo>
                  <a:lnTo>
                    <a:pt x="203869" y="315024"/>
                  </a:lnTo>
                  <a:lnTo>
                    <a:pt x="160996" y="320237"/>
                  </a:lnTo>
                  <a:lnTo>
                    <a:pt x="119533" y="314278"/>
                  </a:lnTo>
                  <a:lnTo>
                    <a:pt x="81370" y="298238"/>
                  </a:lnTo>
                  <a:lnTo>
                    <a:pt x="48398" y="273209"/>
                  </a:lnTo>
                  <a:lnTo>
                    <a:pt x="22506" y="240280"/>
                  </a:lnTo>
                  <a:lnTo>
                    <a:pt x="5584" y="200544"/>
                  </a:lnTo>
                  <a:lnTo>
                    <a:pt x="0" y="149521"/>
                  </a:lnTo>
                  <a:lnTo>
                    <a:pt x="10342" y="101259"/>
                  </a:lnTo>
                  <a:lnTo>
                    <a:pt x="34754" y="58976"/>
                  </a:lnTo>
                  <a:lnTo>
                    <a:pt x="71379" y="25888"/>
                  </a:lnTo>
                  <a:lnTo>
                    <a:pt x="118359" y="5213"/>
                  </a:lnTo>
                </a:path>
              </a:pathLst>
            </a:custGeom>
            <a:ln w="20941">
              <a:solidFill>
                <a:srgbClr val="76BF72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58" name="object 58"/>
            <p:cNvSpPr/>
            <p:nvPr/>
          </p:nvSpPr>
          <p:spPr>
            <a:xfrm>
              <a:off x="5498970" y="3439072"/>
              <a:ext cx="322580" cy="320675"/>
            </a:xfrm>
            <a:custGeom>
              <a:avLst/>
              <a:gdLst/>
              <a:ahLst/>
              <a:cxnLst/>
              <a:rect l="l" t="t" r="r" b="b"/>
              <a:pathLst>
                <a:path w="322579" h="320675">
                  <a:moveTo>
                    <a:pt x="118359" y="5213"/>
                  </a:moveTo>
                  <a:lnTo>
                    <a:pt x="161232" y="0"/>
                  </a:lnTo>
                  <a:lnTo>
                    <a:pt x="202695" y="5958"/>
                  </a:lnTo>
                  <a:lnTo>
                    <a:pt x="240858" y="21998"/>
                  </a:lnTo>
                  <a:lnTo>
                    <a:pt x="273830" y="47028"/>
                  </a:lnTo>
                  <a:lnTo>
                    <a:pt x="299722" y="79957"/>
                  </a:lnTo>
                  <a:lnTo>
                    <a:pt x="316643" y="119693"/>
                  </a:lnTo>
                  <a:lnTo>
                    <a:pt x="322228" y="170716"/>
                  </a:lnTo>
                  <a:lnTo>
                    <a:pt x="311886" y="218977"/>
                  </a:lnTo>
                  <a:lnTo>
                    <a:pt x="287473" y="261261"/>
                  </a:lnTo>
                  <a:lnTo>
                    <a:pt x="250849" y="294349"/>
                  </a:lnTo>
                  <a:lnTo>
                    <a:pt x="203869" y="315024"/>
                  </a:lnTo>
                  <a:lnTo>
                    <a:pt x="160996" y="320237"/>
                  </a:lnTo>
                  <a:lnTo>
                    <a:pt x="119533" y="314278"/>
                  </a:lnTo>
                  <a:lnTo>
                    <a:pt x="81370" y="298238"/>
                  </a:lnTo>
                  <a:lnTo>
                    <a:pt x="48398" y="273209"/>
                  </a:lnTo>
                  <a:lnTo>
                    <a:pt x="22506" y="240280"/>
                  </a:lnTo>
                  <a:lnTo>
                    <a:pt x="5584" y="200544"/>
                  </a:lnTo>
                  <a:lnTo>
                    <a:pt x="0" y="149521"/>
                  </a:lnTo>
                  <a:lnTo>
                    <a:pt x="10342" y="101259"/>
                  </a:lnTo>
                  <a:lnTo>
                    <a:pt x="34754" y="58976"/>
                  </a:lnTo>
                  <a:lnTo>
                    <a:pt x="71379" y="25888"/>
                  </a:lnTo>
                  <a:lnTo>
                    <a:pt x="118359" y="5213"/>
                  </a:lnTo>
                </a:path>
              </a:pathLst>
            </a:custGeom>
            <a:ln w="20941">
              <a:solidFill>
                <a:srgbClr val="76BF72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59" name="object 59"/>
            <p:cNvSpPr/>
            <p:nvPr/>
          </p:nvSpPr>
          <p:spPr>
            <a:xfrm>
              <a:off x="5697487" y="3095229"/>
              <a:ext cx="322580" cy="320675"/>
            </a:xfrm>
            <a:custGeom>
              <a:avLst/>
              <a:gdLst/>
              <a:ahLst/>
              <a:cxnLst/>
              <a:rect l="l" t="t" r="r" b="b"/>
              <a:pathLst>
                <a:path w="322579" h="320675">
                  <a:moveTo>
                    <a:pt x="118359" y="5213"/>
                  </a:moveTo>
                  <a:lnTo>
                    <a:pt x="161232" y="0"/>
                  </a:lnTo>
                  <a:lnTo>
                    <a:pt x="202695" y="5958"/>
                  </a:lnTo>
                  <a:lnTo>
                    <a:pt x="240858" y="21998"/>
                  </a:lnTo>
                  <a:lnTo>
                    <a:pt x="273830" y="47028"/>
                  </a:lnTo>
                  <a:lnTo>
                    <a:pt x="299722" y="79957"/>
                  </a:lnTo>
                  <a:lnTo>
                    <a:pt x="316643" y="119693"/>
                  </a:lnTo>
                  <a:lnTo>
                    <a:pt x="322228" y="170716"/>
                  </a:lnTo>
                  <a:lnTo>
                    <a:pt x="311886" y="218977"/>
                  </a:lnTo>
                  <a:lnTo>
                    <a:pt x="287473" y="261261"/>
                  </a:lnTo>
                  <a:lnTo>
                    <a:pt x="250849" y="294349"/>
                  </a:lnTo>
                  <a:lnTo>
                    <a:pt x="203869" y="315024"/>
                  </a:lnTo>
                  <a:lnTo>
                    <a:pt x="160996" y="320237"/>
                  </a:lnTo>
                  <a:lnTo>
                    <a:pt x="119533" y="314278"/>
                  </a:lnTo>
                  <a:lnTo>
                    <a:pt x="81370" y="298238"/>
                  </a:lnTo>
                  <a:lnTo>
                    <a:pt x="48398" y="273209"/>
                  </a:lnTo>
                  <a:lnTo>
                    <a:pt x="22506" y="240280"/>
                  </a:lnTo>
                  <a:lnTo>
                    <a:pt x="5584" y="200544"/>
                  </a:lnTo>
                  <a:lnTo>
                    <a:pt x="0" y="149521"/>
                  </a:lnTo>
                  <a:lnTo>
                    <a:pt x="10342" y="101259"/>
                  </a:lnTo>
                  <a:lnTo>
                    <a:pt x="34754" y="58976"/>
                  </a:lnTo>
                  <a:lnTo>
                    <a:pt x="71379" y="25888"/>
                  </a:lnTo>
                  <a:lnTo>
                    <a:pt x="118359" y="5213"/>
                  </a:lnTo>
                </a:path>
              </a:pathLst>
            </a:custGeom>
            <a:ln w="20941">
              <a:solidFill>
                <a:srgbClr val="76BF72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60" name="object 60"/>
            <p:cNvSpPr/>
            <p:nvPr/>
          </p:nvSpPr>
          <p:spPr>
            <a:xfrm>
              <a:off x="5132084" y="4678988"/>
              <a:ext cx="339725" cy="1174115"/>
            </a:xfrm>
            <a:custGeom>
              <a:avLst/>
              <a:gdLst/>
              <a:ahLst/>
              <a:cxnLst/>
              <a:rect l="l" t="t" r="r" b="b"/>
              <a:pathLst>
                <a:path w="339725" h="1174114">
                  <a:moveTo>
                    <a:pt x="339331" y="1173825"/>
                  </a:moveTo>
                  <a:lnTo>
                    <a:pt x="5815" y="20118"/>
                  </a:lnTo>
                  <a:lnTo>
                    <a:pt x="0" y="0"/>
                  </a:lnTo>
                </a:path>
              </a:pathLst>
            </a:custGeom>
            <a:ln w="4188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61" name="object 61"/>
            <p:cNvSpPr/>
            <p:nvPr/>
          </p:nvSpPr>
          <p:spPr>
            <a:xfrm>
              <a:off x="5053404" y="4530115"/>
              <a:ext cx="169545" cy="193675"/>
            </a:xfrm>
            <a:custGeom>
              <a:avLst/>
              <a:gdLst/>
              <a:ahLst/>
              <a:cxnLst/>
              <a:rect l="l" t="t" r="r" b="b"/>
              <a:pathLst>
                <a:path w="169545" h="193675">
                  <a:moveTo>
                    <a:pt x="35643" y="0"/>
                  </a:moveTo>
                  <a:lnTo>
                    <a:pt x="0" y="193417"/>
                  </a:lnTo>
                  <a:lnTo>
                    <a:pt x="168991" y="144565"/>
                  </a:lnTo>
                  <a:lnTo>
                    <a:pt x="3564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62" name="object 62"/>
            <p:cNvSpPr/>
            <p:nvPr/>
          </p:nvSpPr>
          <p:spPr>
            <a:xfrm>
              <a:off x="10782296" y="2940352"/>
              <a:ext cx="1226820" cy="1667510"/>
            </a:xfrm>
            <a:custGeom>
              <a:avLst/>
              <a:gdLst/>
              <a:ahLst/>
              <a:cxnLst/>
              <a:rect l="l" t="t" r="r" b="b"/>
              <a:pathLst>
                <a:path w="1226820" h="1667510">
                  <a:moveTo>
                    <a:pt x="66477" y="1233387"/>
                  </a:moveTo>
                  <a:lnTo>
                    <a:pt x="686089" y="160188"/>
                  </a:lnTo>
                  <a:lnTo>
                    <a:pt x="711733" y="116164"/>
                  </a:lnTo>
                  <a:lnTo>
                    <a:pt x="733464" y="81268"/>
                  </a:lnTo>
                  <a:lnTo>
                    <a:pt x="772084" y="36333"/>
                  </a:lnTo>
                  <a:lnTo>
                    <a:pt x="831971" y="5158"/>
                  </a:lnTo>
                  <a:lnTo>
                    <a:pt x="865337" y="0"/>
                  </a:lnTo>
                  <a:lnTo>
                    <a:pt x="899421" y="2213"/>
                  </a:lnTo>
                  <a:lnTo>
                    <a:pt x="955335" y="21819"/>
                  </a:lnTo>
                  <a:lnTo>
                    <a:pt x="991603" y="41173"/>
                  </a:lnTo>
                  <a:lnTo>
                    <a:pt x="1035823" y="66477"/>
                  </a:lnTo>
                  <a:lnTo>
                    <a:pt x="1110209" y="109651"/>
                  </a:lnTo>
                  <a:lnTo>
                    <a:pt x="1145105" y="131382"/>
                  </a:lnTo>
                  <a:lnTo>
                    <a:pt x="1190041" y="170002"/>
                  </a:lnTo>
                  <a:lnTo>
                    <a:pt x="1221216" y="229889"/>
                  </a:lnTo>
                  <a:lnTo>
                    <a:pt x="1226374" y="263255"/>
                  </a:lnTo>
                  <a:lnTo>
                    <a:pt x="1224161" y="297339"/>
                  </a:lnTo>
                  <a:lnTo>
                    <a:pt x="1204555" y="353253"/>
                  </a:lnTo>
                  <a:lnTo>
                    <a:pt x="1185200" y="389521"/>
                  </a:lnTo>
                  <a:lnTo>
                    <a:pt x="1159897" y="433741"/>
                  </a:lnTo>
                  <a:lnTo>
                    <a:pt x="540285" y="1506940"/>
                  </a:lnTo>
                  <a:lnTo>
                    <a:pt x="514641" y="1550964"/>
                  </a:lnTo>
                  <a:lnTo>
                    <a:pt x="492910" y="1585860"/>
                  </a:lnTo>
                  <a:lnTo>
                    <a:pt x="454290" y="1630795"/>
                  </a:lnTo>
                  <a:lnTo>
                    <a:pt x="394403" y="1661970"/>
                  </a:lnTo>
                  <a:lnTo>
                    <a:pt x="361037" y="1667129"/>
                  </a:lnTo>
                  <a:lnTo>
                    <a:pt x="326953" y="1664915"/>
                  </a:lnTo>
                  <a:lnTo>
                    <a:pt x="271039" y="1645310"/>
                  </a:lnTo>
                  <a:lnTo>
                    <a:pt x="234771" y="1625955"/>
                  </a:lnTo>
                  <a:lnTo>
                    <a:pt x="190551" y="1600651"/>
                  </a:lnTo>
                  <a:lnTo>
                    <a:pt x="116165" y="1557478"/>
                  </a:lnTo>
                  <a:lnTo>
                    <a:pt x="81269" y="1535746"/>
                  </a:lnTo>
                  <a:lnTo>
                    <a:pt x="36333" y="1497126"/>
                  </a:lnTo>
                  <a:lnTo>
                    <a:pt x="5158" y="1437239"/>
                  </a:lnTo>
                  <a:lnTo>
                    <a:pt x="0" y="1403873"/>
                  </a:lnTo>
                  <a:lnTo>
                    <a:pt x="2213" y="1369789"/>
                  </a:lnTo>
                  <a:lnTo>
                    <a:pt x="8727" y="1344000"/>
                  </a:lnTo>
                  <a:lnTo>
                    <a:pt x="21819" y="1313875"/>
                  </a:lnTo>
                  <a:lnTo>
                    <a:pt x="41173" y="1277607"/>
                  </a:lnTo>
                  <a:lnTo>
                    <a:pt x="66477" y="1233387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63" name="object 63"/>
            <p:cNvSpPr/>
            <p:nvPr/>
          </p:nvSpPr>
          <p:spPr>
            <a:xfrm>
              <a:off x="10932129" y="4137304"/>
              <a:ext cx="322580" cy="320675"/>
            </a:xfrm>
            <a:custGeom>
              <a:avLst/>
              <a:gdLst/>
              <a:ahLst/>
              <a:cxnLst/>
              <a:rect l="l" t="t" r="r" b="b"/>
              <a:pathLst>
                <a:path w="322579" h="320675">
                  <a:moveTo>
                    <a:pt x="118359" y="5213"/>
                  </a:moveTo>
                  <a:lnTo>
                    <a:pt x="161232" y="0"/>
                  </a:lnTo>
                  <a:lnTo>
                    <a:pt x="202695" y="5958"/>
                  </a:lnTo>
                  <a:lnTo>
                    <a:pt x="240858" y="21998"/>
                  </a:lnTo>
                  <a:lnTo>
                    <a:pt x="273830" y="47028"/>
                  </a:lnTo>
                  <a:lnTo>
                    <a:pt x="299722" y="79957"/>
                  </a:lnTo>
                  <a:lnTo>
                    <a:pt x="316643" y="119693"/>
                  </a:lnTo>
                  <a:lnTo>
                    <a:pt x="322228" y="170716"/>
                  </a:lnTo>
                  <a:lnTo>
                    <a:pt x="311886" y="218977"/>
                  </a:lnTo>
                  <a:lnTo>
                    <a:pt x="287473" y="261261"/>
                  </a:lnTo>
                  <a:lnTo>
                    <a:pt x="250849" y="294349"/>
                  </a:lnTo>
                  <a:lnTo>
                    <a:pt x="203869" y="315024"/>
                  </a:lnTo>
                  <a:lnTo>
                    <a:pt x="160996" y="320237"/>
                  </a:lnTo>
                  <a:lnTo>
                    <a:pt x="119533" y="314278"/>
                  </a:lnTo>
                  <a:lnTo>
                    <a:pt x="81370" y="298238"/>
                  </a:lnTo>
                  <a:lnTo>
                    <a:pt x="48398" y="273209"/>
                  </a:lnTo>
                  <a:lnTo>
                    <a:pt x="22506" y="240280"/>
                  </a:lnTo>
                  <a:lnTo>
                    <a:pt x="5584" y="200544"/>
                  </a:lnTo>
                  <a:lnTo>
                    <a:pt x="0" y="149521"/>
                  </a:lnTo>
                  <a:lnTo>
                    <a:pt x="10342" y="101259"/>
                  </a:lnTo>
                  <a:lnTo>
                    <a:pt x="34754" y="58976"/>
                  </a:lnTo>
                  <a:lnTo>
                    <a:pt x="71379" y="25888"/>
                  </a:lnTo>
                  <a:lnTo>
                    <a:pt x="118359" y="5213"/>
                  </a:lnTo>
                </a:path>
              </a:pathLst>
            </a:custGeom>
            <a:ln w="20941">
              <a:solidFill>
                <a:srgbClr val="76BF72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64" name="object 64"/>
            <p:cNvSpPr/>
            <p:nvPr/>
          </p:nvSpPr>
          <p:spPr>
            <a:xfrm>
              <a:off x="11130646" y="3793462"/>
              <a:ext cx="322580" cy="320675"/>
            </a:xfrm>
            <a:custGeom>
              <a:avLst/>
              <a:gdLst/>
              <a:ahLst/>
              <a:cxnLst/>
              <a:rect l="l" t="t" r="r" b="b"/>
              <a:pathLst>
                <a:path w="322579" h="320675">
                  <a:moveTo>
                    <a:pt x="118359" y="5213"/>
                  </a:moveTo>
                  <a:lnTo>
                    <a:pt x="161232" y="0"/>
                  </a:lnTo>
                  <a:lnTo>
                    <a:pt x="202695" y="5958"/>
                  </a:lnTo>
                  <a:lnTo>
                    <a:pt x="240858" y="21998"/>
                  </a:lnTo>
                  <a:lnTo>
                    <a:pt x="273830" y="47028"/>
                  </a:lnTo>
                  <a:lnTo>
                    <a:pt x="299722" y="79957"/>
                  </a:lnTo>
                  <a:lnTo>
                    <a:pt x="316643" y="119693"/>
                  </a:lnTo>
                  <a:lnTo>
                    <a:pt x="322228" y="170716"/>
                  </a:lnTo>
                  <a:lnTo>
                    <a:pt x="311886" y="218977"/>
                  </a:lnTo>
                  <a:lnTo>
                    <a:pt x="287473" y="261261"/>
                  </a:lnTo>
                  <a:lnTo>
                    <a:pt x="250849" y="294349"/>
                  </a:lnTo>
                  <a:lnTo>
                    <a:pt x="203869" y="315024"/>
                  </a:lnTo>
                  <a:lnTo>
                    <a:pt x="160996" y="320237"/>
                  </a:lnTo>
                  <a:lnTo>
                    <a:pt x="119533" y="314278"/>
                  </a:lnTo>
                  <a:lnTo>
                    <a:pt x="81370" y="298238"/>
                  </a:lnTo>
                  <a:lnTo>
                    <a:pt x="48398" y="273209"/>
                  </a:lnTo>
                  <a:lnTo>
                    <a:pt x="22506" y="240280"/>
                  </a:lnTo>
                  <a:lnTo>
                    <a:pt x="5584" y="200544"/>
                  </a:lnTo>
                  <a:lnTo>
                    <a:pt x="0" y="149521"/>
                  </a:lnTo>
                  <a:lnTo>
                    <a:pt x="10342" y="101259"/>
                  </a:lnTo>
                  <a:lnTo>
                    <a:pt x="34754" y="58976"/>
                  </a:lnTo>
                  <a:lnTo>
                    <a:pt x="71379" y="25888"/>
                  </a:lnTo>
                  <a:lnTo>
                    <a:pt x="118359" y="5213"/>
                  </a:lnTo>
                </a:path>
              </a:pathLst>
            </a:custGeom>
            <a:ln w="20941">
              <a:solidFill>
                <a:srgbClr val="76BF72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65" name="object 65"/>
            <p:cNvSpPr/>
            <p:nvPr/>
          </p:nvSpPr>
          <p:spPr>
            <a:xfrm>
              <a:off x="11339206" y="3432219"/>
              <a:ext cx="322580" cy="320675"/>
            </a:xfrm>
            <a:custGeom>
              <a:avLst/>
              <a:gdLst/>
              <a:ahLst/>
              <a:cxnLst/>
              <a:rect l="l" t="t" r="r" b="b"/>
              <a:pathLst>
                <a:path w="322579" h="320675">
                  <a:moveTo>
                    <a:pt x="118359" y="5213"/>
                  </a:moveTo>
                  <a:lnTo>
                    <a:pt x="161232" y="0"/>
                  </a:lnTo>
                  <a:lnTo>
                    <a:pt x="202695" y="5958"/>
                  </a:lnTo>
                  <a:lnTo>
                    <a:pt x="240858" y="21998"/>
                  </a:lnTo>
                  <a:lnTo>
                    <a:pt x="273830" y="47028"/>
                  </a:lnTo>
                  <a:lnTo>
                    <a:pt x="299722" y="79957"/>
                  </a:lnTo>
                  <a:lnTo>
                    <a:pt x="316643" y="119693"/>
                  </a:lnTo>
                  <a:lnTo>
                    <a:pt x="322228" y="170716"/>
                  </a:lnTo>
                  <a:lnTo>
                    <a:pt x="311886" y="218977"/>
                  </a:lnTo>
                  <a:lnTo>
                    <a:pt x="287473" y="261261"/>
                  </a:lnTo>
                  <a:lnTo>
                    <a:pt x="250849" y="294349"/>
                  </a:lnTo>
                  <a:lnTo>
                    <a:pt x="203869" y="315024"/>
                  </a:lnTo>
                  <a:lnTo>
                    <a:pt x="160996" y="320237"/>
                  </a:lnTo>
                  <a:lnTo>
                    <a:pt x="119533" y="314278"/>
                  </a:lnTo>
                  <a:lnTo>
                    <a:pt x="81370" y="298238"/>
                  </a:lnTo>
                  <a:lnTo>
                    <a:pt x="48398" y="273209"/>
                  </a:lnTo>
                  <a:lnTo>
                    <a:pt x="22506" y="240280"/>
                  </a:lnTo>
                  <a:lnTo>
                    <a:pt x="5584" y="200544"/>
                  </a:lnTo>
                  <a:lnTo>
                    <a:pt x="0" y="149521"/>
                  </a:lnTo>
                  <a:lnTo>
                    <a:pt x="10342" y="101259"/>
                  </a:lnTo>
                  <a:lnTo>
                    <a:pt x="34754" y="58976"/>
                  </a:lnTo>
                  <a:lnTo>
                    <a:pt x="71379" y="25888"/>
                  </a:lnTo>
                  <a:lnTo>
                    <a:pt x="118359" y="5213"/>
                  </a:lnTo>
                </a:path>
              </a:pathLst>
            </a:custGeom>
            <a:ln w="20941">
              <a:solidFill>
                <a:srgbClr val="76BF72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66" name="object 66"/>
            <p:cNvSpPr/>
            <p:nvPr/>
          </p:nvSpPr>
          <p:spPr>
            <a:xfrm>
              <a:off x="11537723" y="3088376"/>
              <a:ext cx="322580" cy="320675"/>
            </a:xfrm>
            <a:custGeom>
              <a:avLst/>
              <a:gdLst/>
              <a:ahLst/>
              <a:cxnLst/>
              <a:rect l="l" t="t" r="r" b="b"/>
              <a:pathLst>
                <a:path w="322579" h="320675">
                  <a:moveTo>
                    <a:pt x="118359" y="5213"/>
                  </a:moveTo>
                  <a:lnTo>
                    <a:pt x="161232" y="0"/>
                  </a:lnTo>
                  <a:lnTo>
                    <a:pt x="202695" y="5958"/>
                  </a:lnTo>
                  <a:lnTo>
                    <a:pt x="240858" y="21998"/>
                  </a:lnTo>
                  <a:lnTo>
                    <a:pt x="273830" y="47028"/>
                  </a:lnTo>
                  <a:lnTo>
                    <a:pt x="299722" y="79957"/>
                  </a:lnTo>
                  <a:lnTo>
                    <a:pt x="316643" y="119693"/>
                  </a:lnTo>
                  <a:lnTo>
                    <a:pt x="322228" y="170716"/>
                  </a:lnTo>
                  <a:lnTo>
                    <a:pt x="311886" y="218977"/>
                  </a:lnTo>
                  <a:lnTo>
                    <a:pt x="287473" y="261261"/>
                  </a:lnTo>
                  <a:lnTo>
                    <a:pt x="250849" y="294349"/>
                  </a:lnTo>
                  <a:lnTo>
                    <a:pt x="203869" y="315024"/>
                  </a:lnTo>
                  <a:lnTo>
                    <a:pt x="160996" y="320237"/>
                  </a:lnTo>
                  <a:lnTo>
                    <a:pt x="119533" y="314278"/>
                  </a:lnTo>
                  <a:lnTo>
                    <a:pt x="81370" y="298238"/>
                  </a:lnTo>
                  <a:lnTo>
                    <a:pt x="48398" y="273209"/>
                  </a:lnTo>
                  <a:lnTo>
                    <a:pt x="22506" y="240280"/>
                  </a:lnTo>
                  <a:lnTo>
                    <a:pt x="5584" y="200544"/>
                  </a:lnTo>
                  <a:lnTo>
                    <a:pt x="0" y="149521"/>
                  </a:lnTo>
                  <a:lnTo>
                    <a:pt x="10342" y="101259"/>
                  </a:lnTo>
                  <a:lnTo>
                    <a:pt x="34754" y="58976"/>
                  </a:lnTo>
                  <a:lnTo>
                    <a:pt x="71379" y="25888"/>
                  </a:lnTo>
                  <a:lnTo>
                    <a:pt x="118359" y="5213"/>
                  </a:lnTo>
                </a:path>
              </a:pathLst>
            </a:custGeom>
            <a:ln w="20941">
              <a:solidFill>
                <a:srgbClr val="76BF72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67" name="object 67"/>
            <p:cNvSpPr/>
            <p:nvPr/>
          </p:nvSpPr>
          <p:spPr>
            <a:xfrm>
              <a:off x="9338319" y="2908455"/>
              <a:ext cx="1226820" cy="1667510"/>
            </a:xfrm>
            <a:custGeom>
              <a:avLst/>
              <a:gdLst/>
              <a:ahLst/>
              <a:cxnLst/>
              <a:rect l="l" t="t" r="r" b="b"/>
              <a:pathLst>
                <a:path w="1226820" h="1667510">
                  <a:moveTo>
                    <a:pt x="66477" y="1233387"/>
                  </a:moveTo>
                  <a:lnTo>
                    <a:pt x="686089" y="160188"/>
                  </a:lnTo>
                  <a:lnTo>
                    <a:pt x="711733" y="116164"/>
                  </a:lnTo>
                  <a:lnTo>
                    <a:pt x="733464" y="81268"/>
                  </a:lnTo>
                  <a:lnTo>
                    <a:pt x="772084" y="36333"/>
                  </a:lnTo>
                  <a:lnTo>
                    <a:pt x="831971" y="5158"/>
                  </a:lnTo>
                  <a:lnTo>
                    <a:pt x="865337" y="0"/>
                  </a:lnTo>
                  <a:lnTo>
                    <a:pt x="899421" y="2213"/>
                  </a:lnTo>
                  <a:lnTo>
                    <a:pt x="955335" y="21819"/>
                  </a:lnTo>
                  <a:lnTo>
                    <a:pt x="991603" y="41173"/>
                  </a:lnTo>
                  <a:lnTo>
                    <a:pt x="1035823" y="66477"/>
                  </a:lnTo>
                  <a:lnTo>
                    <a:pt x="1110209" y="109651"/>
                  </a:lnTo>
                  <a:lnTo>
                    <a:pt x="1145105" y="131382"/>
                  </a:lnTo>
                  <a:lnTo>
                    <a:pt x="1190041" y="170002"/>
                  </a:lnTo>
                  <a:lnTo>
                    <a:pt x="1221216" y="229889"/>
                  </a:lnTo>
                  <a:lnTo>
                    <a:pt x="1226374" y="263255"/>
                  </a:lnTo>
                  <a:lnTo>
                    <a:pt x="1224161" y="297339"/>
                  </a:lnTo>
                  <a:lnTo>
                    <a:pt x="1204555" y="353253"/>
                  </a:lnTo>
                  <a:lnTo>
                    <a:pt x="1185200" y="389521"/>
                  </a:lnTo>
                  <a:lnTo>
                    <a:pt x="1159897" y="433741"/>
                  </a:lnTo>
                  <a:lnTo>
                    <a:pt x="540285" y="1506940"/>
                  </a:lnTo>
                  <a:lnTo>
                    <a:pt x="514641" y="1550964"/>
                  </a:lnTo>
                  <a:lnTo>
                    <a:pt x="492910" y="1585860"/>
                  </a:lnTo>
                  <a:lnTo>
                    <a:pt x="454290" y="1630795"/>
                  </a:lnTo>
                  <a:lnTo>
                    <a:pt x="394403" y="1661970"/>
                  </a:lnTo>
                  <a:lnTo>
                    <a:pt x="361037" y="1667129"/>
                  </a:lnTo>
                  <a:lnTo>
                    <a:pt x="326953" y="1664915"/>
                  </a:lnTo>
                  <a:lnTo>
                    <a:pt x="271039" y="1645310"/>
                  </a:lnTo>
                  <a:lnTo>
                    <a:pt x="234771" y="1625955"/>
                  </a:lnTo>
                  <a:lnTo>
                    <a:pt x="190551" y="1600651"/>
                  </a:lnTo>
                  <a:lnTo>
                    <a:pt x="116165" y="1557478"/>
                  </a:lnTo>
                  <a:lnTo>
                    <a:pt x="81269" y="1535746"/>
                  </a:lnTo>
                  <a:lnTo>
                    <a:pt x="36333" y="1497126"/>
                  </a:lnTo>
                  <a:lnTo>
                    <a:pt x="5158" y="1437239"/>
                  </a:lnTo>
                  <a:lnTo>
                    <a:pt x="0" y="1403873"/>
                  </a:lnTo>
                  <a:lnTo>
                    <a:pt x="2213" y="1369789"/>
                  </a:lnTo>
                  <a:lnTo>
                    <a:pt x="8727" y="1344000"/>
                  </a:lnTo>
                  <a:lnTo>
                    <a:pt x="21819" y="1313875"/>
                  </a:lnTo>
                  <a:lnTo>
                    <a:pt x="41173" y="1277607"/>
                  </a:lnTo>
                  <a:lnTo>
                    <a:pt x="66477" y="1233387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68" name="object 68"/>
            <p:cNvSpPr/>
            <p:nvPr/>
          </p:nvSpPr>
          <p:spPr>
            <a:xfrm>
              <a:off x="9488146" y="4105406"/>
              <a:ext cx="322580" cy="320675"/>
            </a:xfrm>
            <a:custGeom>
              <a:avLst/>
              <a:gdLst/>
              <a:ahLst/>
              <a:cxnLst/>
              <a:rect l="l" t="t" r="r" b="b"/>
              <a:pathLst>
                <a:path w="322579" h="320675">
                  <a:moveTo>
                    <a:pt x="118359" y="5213"/>
                  </a:moveTo>
                  <a:lnTo>
                    <a:pt x="161232" y="0"/>
                  </a:lnTo>
                  <a:lnTo>
                    <a:pt x="202695" y="5958"/>
                  </a:lnTo>
                  <a:lnTo>
                    <a:pt x="240858" y="21998"/>
                  </a:lnTo>
                  <a:lnTo>
                    <a:pt x="273830" y="47028"/>
                  </a:lnTo>
                  <a:lnTo>
                    <a:pt x="299722" y="79957"/>
                  </a:lnTo>
                  <a:lnTo>
                    <a:pt x="316643" y="119693"/>
                  </a:lnTo>
                  <a:lnTo>
                    <a:pt x="322228" y="170716"/>
                  </a:lnTo>
                  <a:lnTo>
                    <a:pt x="311886" y="218977"/>
                  </a:lnTo>
                  <a:lnTo>
                    <a:pt x="287473" y="261261"/>
                  </a:lnTo>
                  <a:lnTo>
                    <a:pt x="250849" y="294349"/>
                  </a:lnTo>
                  <a:lnTo>
                    <a:pt x="203869" y="315024"/>
                  </a:lnTo>
                  <a:lnTo>
                    <a:pt x="160996" y="320237"/>
                  </a:lnTo>
                  <a:lnTo>
                    <a:pt x="119533" y="314278"/>
                  </a:lnTo>
                  <a:lnTo>
                    <a:pt x="81370" y="298238"/>
                  </a:lnTo>
                  <a:lnTo>
                    <a:pt x="48398" y="273209"/>
                  </a:lnTo>
                  <a:lnTo>
                    <a:pt x="22506" y="240280"/>
                  </a:lnTo>
                  <a:lnTo>
                    <a:pt x="5584" y="200544"/>
                  </a:lnTo>
                  <a:lnTo>
                    <a:pt x="0" y="149521"/>
                  </a:lnTo>
                  <a:lnTo>
                    <a:pt x="10342" y="101259"/>
                  </a:lnTo>
                  <a:lnTo>
                    <a:pt x="34754" y="58976"/>
                  </a:lnTo>
                  <a:lnTo>
                    <a:pt x="71379" y="25888"/>
                  </a:lnTo>
                  <a:lnTo>
                    <a:pt x="118359" y="5213"/>
                  </a:lnTo>
                </a:path>
              </a:pathLst>
            </a:custGeom>
            <a:ln w="20941">
              <a:solidFill>
                <a:srgbClr val="76BF72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69" name="object 69"/>
            <p:cNvSpPr/>
            <p:nvPr/>
          </p:nvSpPr>
          <p:spPr>
            <a:xfrm>
              <a:off x="9686662" y="3761565"/>
              <a:ext cx="322580" cy="320675"/>
            </a:xfrm>
            <a:custGeom>
              <a:avLst/>
              <a:gdLst/>
              <a:ahLst/>
              <a:cxnLst/>
              <a:rect l="l" t="t" r="r" b="b"/>
              <a:pathLst>
                <a:path w="322579" h="320675">
                  <a:moveTo>
                    <a:pt x="118359" y="5213"/>
                  </a:moveTo>
                  <a:lnTo>
                    <a:pt x="161232" y="0"/>
                  </a:lnTo>
                  <a:lnTo>
                    <a:pt x="202695" y="5958"/>
                  </a:lnTo>
                  <a:lnTo>
                    <a:pt x="240858" y="21998"/>
                  </a:lnTo>
                  <a:lnTo>
                    <a:pt x="273830" y="47028"/>
                  </a:lnTo>
                  <a:lnTo>
                    <a:pt x="299722" y="79957"/>
                  </a:lnTo>
                  <a:lnTo>
                    <a:pt x="316643" y="119693"/>
                  </a:lnTo>
                  <a:lnTo>
                    <a:pt x="322228" y="170716"/>
                  </a:lnTo>
                  <a:lnTo>
                    <a:pt x="311886" y="218977"/>
                  </a:lnTo>
                  <a:lnTo>
                    <a:pt x="287473" y="261261"/>
                  </a:lnTo>
                  <a:lnTo>
                    <a:pt x="250849" y="294349"/>
                  </a:lnTo>
                  <a:lnTo>
                    <a:pt x="203869" y="315024"/>
                  </a:lnTo>
                  <a:lnTo>
                    <a:pt x="160996" y="320237"/>
                  </a:lnTo>
                  <a:lnTo>
                    <a:pt x="119533" y="314278"/>
                  </a:lnTo>
                  <a:lnTo>
                    <a:pt x="81370" y="298238"/>
                  </a:lnTo>
                  <a:lnTo>
                    <a:pt x="48398" y="273209"/>
                  </a:lnTo>
                  <a:lnTo>
                    <a:pt x="22506" y="240280"/>
                  </a:lnTo>
                  <a:lnTo>
                    <a:pt x="5584" y="200544"/>
                  </a:lnTo>
                  <a:lnTo>
                    <a:pt x="0" y="149521"/>
                  </a:lnTo>
                  <a:lnTo>
                    <a:pt x="10342" y="101259"/>
                  </a:lnTo>
                  <a:lnTo>
                    <a:pt x="34754" y="58976"/>
                  </a:lnTo>
                  <a:lnTo>
                    <a:pt x="71379" y="25888"/>
                  </a:lnTo>
                  <a:lnTo>
                    <a:pt x="118359" y="5213"/>
                  </a:lnTo>
                </a:path>
              </a:pathLst>
            </a:custGeom>
            <a:ln w="20941">
              <a:solidFill>
                <a:srgbClr val="76BF72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70" name="object 70"/>
            <p:cNvSpPr/>
            <p:nvPr/>
          </p:nvSpPr>
          <p:spPr>
            <a:xfrm>
              <a:off x="9895227" y="3400321"/>
              <a:ext cx="322580" cy="320675"/>
            </a:xfrm>
            <a:custGeom>
              <a:avLst/>
              <a:gdLst/>
              <a:ahLst/>
              <a:cxnLst/>
              <a:rect l="l" t="t" r="r" b="b"/>
              <a:pathLst>
                <a:path w="322579" h="320675">
                  <a:moveTo>
                    <a:pt x="118359" y="5213"/>
                  </a:moveTo>
                  <a:lnTo>
                    <a:pt x="161232" y="0"/>
                  </a:lnTo>
                  <a:lnTo>
                    <a:pt x="202695" y="5958"/>
                  </a:lnTo>
                  <a:lnTo>
                    <a:pt x="240858" y="21998"/>
                  </a:lnTo>
                  <a:lnTo>
                    <a:pt x="273830" y="47028"/>
                  </a:lnTo>
                  <a:lnTo>
                    <a:pt x="299722" y="79957"/>
                  </a:lnTo>
                  <a:lnTo>
                    <a:pt x="316643" y="119693"/>
                  </a:lnTo>
                  <a:lnTo>
                    <a:pt x="322228" y="170716"/>
                  </a:lnTo>
                  <a:lnTo>
                    <a:pt x="311886" y="218977"/>
                  </a:lnTo>
                  <a:lnTo>
                    <a:pt x="287473" y="261261"/>
                  </a:lnTo>
                  <a:lnTo>
                    <a:pt x="250849" y="294349"/>
                  </a:lnTo>
                  <a:lnTo>
                    <a:pt x="203869" y="315024"/>
                  </a:lnTo>
                  <a:lnTo>
                    <a:pt x="160996" y="320237"/>
                  </a:lnTo>
                  <a:lnTo>
                    <a:pt x="119533" y="314278"/>
                  </a:lnTo>
                  <a:lnTo>
                    <a:pt x="81370" y="298238"/>
                  </a:lnTo>
                  <a:lnTo>
                    <a:pt x="48398" y="273209"/>
                  </a:lnTo>
                  <a:lnTo>
                    <a:pt x="22506" y="240280"/>
                  </a:lnTo>
                  <a:lnTo>
                    <a:pt x="5584" y="200544"/>
                  </a:lnTo>
                  <a:lnTo>
                    <a:pt x="0" y="149521"/>
                  </a:lnTo>
                  <a:lnTo>
                    <a:pt x="10342" y="101259"/>
                  </a:lnTo>
                  <a:lnTo>
                    <a:pt x="34754" y="58976"/>
                  </a:lnTo>
                  <a:lnTo>
                    <a:pt x="71379" y="25888"/>
                  </a:lnTo>
                  <a:lnTo>
                    <a:pt x="118359" y="5213"/>
                  </a:lnTo>
                </a:path>
              </a:pathLst>
            </a:custGeom>
            <a:ln w="20941">
              <a:solidFill>
                <a:srgbClr val="76BF72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71" name="object 71"/>
            <p:cNvSpPr/>
            <p:nvPr/>
          </p:nvSpPr>
          <p:spPr>
            <a:xfrm>
              <a:off x="10093744" y="3056478"/>
              <a:ext cx="322580" cy="320675"/>
            </a:xfrm>
            <a:custGeom>
              <a:avLst/>
              <a:gdLst/>
              <a:ahLst/>
              <a:cxnLst/>
              <a:rect l="l" t="t" r="r" b="b"/>
              <a:pathLst>
                <a:path w="322579" h="320675">
                  <a:moveTo>
                    <a:pt x="118359" y="5213"/>
                  </a:moveTo>
                  <a:lnTo>
                    <a:pt x="161232" y="0"/>
                  </a:lnTo>
                  <a:lnTo>
                    <a:pt x="202695" y="5958"/>
                  </a:lnTo>
                  <a:lnTo>
                    <a:pt x="240858" y="21998"/>
                  </a:lnTo>
                  <a:lnTo>
                    <a:pt x="273830" y="47028"/>
                  </a:lnTo>
                  <a:lnTo>
                    <a:pt x="299722" y="79957"/>
                  </a:lnTo>
                  <a:lnTo>
                    <a:pt x="316643" y="119693"/>
                  </a:lnTo>
                  <a:lnTo>
                    <a:pt x="322228" y="170716"/>
                  </a:lnTo>
                  <a:lnTo>
                    <a:pt x="311886" y="218977"/>
                  </a:lnTo>
                  <a:lnTo>
                    <a:pt x="287473" y="261261"/>
                  </a:lnTo>
                  <a:lnTo>
                    <a:pt x="250849" y="294349"/>
                  </a:lnTo>
                  <a:lnTo>
                    <a:pt x="203869" y="315024"/>
                  </a:lnTo>
                  <a:lnTo>
                    <a:pt x="160996" y="320237"/>
                  </a:lnTo>
                  <a:lnTo>
                    <a:pt x="119533" y="314278"/>
                  </a:lnTo>
                  <a:lnTo>
                    <a:pt x="81370" y="298238"/>
                  </a:lnTo>
                  <a:lnTo>
                    <a:pt x="48398" y="273209"/>
                  </a:lnTo>
                  <a:lnTo>
                    <a:pt x="22506" y="240280"/>
                  </a:lnTo>
                  <a:lnTo>
                    <a:pt x="5584" y="200544"/>
                  </a:lnTo>
                  <a:lnTo>
                    <a:pt x="0" y="149521"/>
                  </a:lnTo>
                  <a:lnTo>
                    <a:pt x="10342" y="101259"/>
                  </a:lnTo>
                  <a:lnTo>
                    <a:pt x="34754" y="58976"/>
                  </a:lnTo>
                  <a:lnTo>
                    <a:pt x="71379" y="25888"/>
                  </a:lnTo>
                  <a:lnTo>
                    <a:pt x="118359" y="5213"/>
                  </a:lnTo>
                </a:path>
              </a:pathLst>
            </a:custGeom>
            <a:ln w="20941">
              <a:solidFill>
                <a:srgbClr val="76BF72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72" name="object 72"/>
            <p:cNvSpPr/>
            <p:nvPr/>
          </p:nvSpPr>
          <p:spPr>
            <a:xfrm>
              <a:off x="5590227" y="4643092"/>
              <a:ext cx="5335270" cy="1202055"/>
            </a:xfrm>
            <a:custGeom>
              <a:avLst/>
              <a:gdLst/>
              <a:ahLst/>
              <a:cxnLst/>
              <a:rect l="l" t="t" r="r" b="b"/>
              <a:pathLst>
                <a:path w="5335270" h="1202054">
                  <a:moveTo>
                    <a:pt x="0" y="1201609"/>
                  </a:moveTo>
                  <a:lnTo>
                    <a:pt x="5314802" y="4601"/>
                  </a:lnTo>
                  <a:lnTo>
                    <a:pt x="5335232" y="0"/>
                  </a:lnTo>
                </a:path>
              </a:pathLst>
            </a:custGeom>
            <a:ln w="4188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73" name="object 73"/>
            <p:cNvSpPr/>
            <p:nvPr/>
          </p:nvSpPr>
          <p:spPr>
            <a:xfrm>
              <a:off x="10885699" y="4561887"/>
              <a:ext cx="191135" cy="172085"/>
            </a:xfrm>
            <a:custGeom>
              <a:avLst/>
              <a:gdLst/>
              <a:ahLst/>
              <a:cxnLst/>
              <a:rect l="l" t="t" r="r" b="b"/>
              <a:pathLst>
                <a:path w="191134" h="172085">
                  <a:moveTo>
                    <a:pt x="0" y="0"/>
                  </a:moveTo>
                  <a:lnTo>
                    <a:pt x="38658" y="171612"/>
                  </a:lnTo>
                  <a:lnTo>
                    <a:pt x="190947" y="471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74" name="object 74"/>
            <p:cNvSpPr/>
            <p:nvPr/>
          </p:nvSpPr>
          <p:spPr>
            <a:xfrm>
              <a:off x="7869477" y="2887827"/>
              <a:ext cx="1226820" cy="1667510"/>
            </a:xfrm>
            <a:custGeom>
              <a:avLst/>
              <a:gdLst/>
              <a:ahLst/>
              <a:cxnLst/>
              <a:rect l="l" t="t" r="r" b="b"/>
              <a:pathLst>
                <a:path w="1226820" h="1667510">
                  <a:moveTo>
                    <a:pt x="66477" y="1233387"/>
                  </a:moveTo>
                  <a:lnTo>
                    <a:pt x="686089" y="160188"/>
                  </a:lnTo>
                  <a:lnTo>
                    <a:pt x="711733" y="116164"/>
                  </a:lnTo>
                  <a:lnTo>
                    <a:pt x="733464" y="81268"/>
                  </a:lnTo>
                  <a:lnTo>
                    <a:pt x="772084" y="36333"/>
                  </a:lnTo>
                  <a:lnTo>
                    <a:pt x="831971" y="5158"/>
                  </a:lnTo>
                  <a:lnTo>
                    <a:pt x="865337" y="0"/>
                  </a:lnTo>
                  <a:lnTo>
                    <a:pt x="899421" y="2213"/>
                  </a:lnTo>
                  <a:lnTo>
                    <a:pt x="955335" y="21819"/>
                  </a:lnTo>
                  <a:lnTo>
                    <a:pt x="991603" y="41173"/>
                  </a:lnTo>
                  <a:lnTo>
                    <a:pt x="1035823" y="66477"/>
                  </a:lnTo>
                  <a:lnTo>
                    <a:pt x="1110209" y="109651"/>
                  </a:lnTo>
                  <a:lnTo>
                    <a:pt x="1145105" y="131382"/>
                  </a:lnTo>
                  <a:lnTo>
                    <a:pt x="1190041" y="170002"/>
                  </a:lnTo>
                  <a:lnTo>
                    <a:pt x="1221216" y="229889"/>
                  </a:lnTo>
                  <a:lnTo>
                    <a:pt x="1226374" y="263255"/>
                  </a:lnTo>
                  <a:lnTo>
                    <a:pt x="1224161" y="297339"/>
                  </a:lnTo>
                  <a:lnTo>
                    <a:pt x="1204555" y="353253"/>
                  </a:lnTo>
                  <a:lnTo>
                    <a:pt x="1185200" y="389521"/>
                  </a:lnTo>
                  <a:lnTo>
                    <a:pt x="1159897" y="433741"/>
                  </a:lnTo>
                  <a:lnTo>
                    <a:pt x="540285" y="1506940"/>
                  </a:lnTo>
                  <a:lnTo>
                    <a:pt x="514641" y="1550964"/>
                  </a:lnTo>
                  <a:lnTo>
                    <a:pt x="492910" y="1585860"/>
                  </a:lnTo>
                  <a:lnTo>
                    <a:pt x="454290" y="1630795"/>
                  </a:lnTo>
                  <a:lnTo>
                    <a:pt x="394403" y="1661970"/>
                  </a:lnTo>
                  <a:lnTo>
                    <a:pt x="361037" y="1667129"/>
                  </a:lnTo>
                  <a:lnTo>
                    <a:pt x="326953" y="1664915"/>
                  </a:lnTo>
                  <a:lnTo>
                    <a:pt x="271039" y="1645310"/>
                  </a:lnTo>
                  <a:lnTo>
                    <a:pt x="234771" y="1625955"/>
                  </a:lnTo>
                  <a:lnTo>
                    <a:pt x="190551" y="1600651"/>
                  </a:lnTo>
                  <a:lnTo>
                    <a:pt x="116165" y="1557478"/>
                  </a:lnTo>
                  <a:lnTo>
                    <a:pt x="81269" y="1535746"/>
                  </a:lnTo>
                  <a:lnTo>
                    <a:pt x="36333" y="1497126"/>
                  </a:lnTo>
                  <a:lnTo>
                    <a:pt x="5158" y="1437239"/>
                  </a:lnTo>
                  <a:lnTo>
                    <a:pt x="0" y="1403873"/>
                  </a:lnTo>
                  <a:lnTo>
                    <a:pt x="2213" y="1369789"/>
                  </a:lnTo>
                  <a:lnTo>
                    <a:pt x="8727" y="1344000"/>
                  </a:lnTo>
                  <a:lnTo>
                    <a:pt x="21819" y="1313875"/>
                  </a:lnTo>
                  <a:lnTo>
                    <a:pt x="41173" y="1277607"/>
                  </a:lnTo>
                  <a:lnTo>
                    <a:pt x="66477" y="1233387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75" name="object 75"/>
            <p:cNvSpPr/>
            <p:nvPr/>
          </p:nvSpPr>
          <p:spPr>
            <a:xfrm>
              <a:off x="8019304" y="4084779"/>
              <a:ext cx="322580" cy="320675"/>
            </a:xfrm>
            <a:custGeom>
              <a:avLst/>
              <a:gdLst/>
              <a:ahLst/>
              <a:cxnLst/>
              <a:rect l="l" t="t" r="r" b="b"/>
              <a:pathLst>
                <a:path w="322579" h="320675">
                  <a:moveTo>
                    <a:pt x="118359" y="5213"/>
                  </a:moveTo>
                  <a:lnTo>
                    <a:pt x="161232" y="0"/>
                  </a:lnTo>
                  <a:lnTo>
                    <a:pt x="202695" y="5958"/>
                  </a:lnTo>
                  <a:lnTo>
                    <a:pt x="240858" y="21998"/>
                  </a:lnTo>
                  <a:lnTo>
                    <a:pt x="273830" y="47028"/>
                  </a:lnTo>
                  <a:lnTo>
                    <a:pt x="299722" y="79957"/>
                  </a:lnTo>
                  <a:lnTo>
                    <a:pt x="316643" y="119693"/>
                  </a:lnTo>
                  <a:lnTo>
                    <a:pt x="322228" y="170716"/>
                  </a:lnTo>
                  <a:lnTo>
                    <a:pt x="311886" y="218977"/>
                  </a:lnTo>
                  <a:lnTo>
                    <a:pt x="287473" y="261261"/>
                  </a:lnTo>
                  <a:lnTo>
                    <a:pt x="250849" y="294349"/>
                  </a:lnTo>
                  <a:lnTo>
                    <a:pt x="203869" y="315024"/>
                  </a:lnTo>
                  <a:lnTo>
                    <a:pt x="160996" y="320237"/>
                  </a:lnTo>
                  <a:lnTo>
                    <a:pt x="119533" y="314278"/>
                  </a:lnTo>
                  <a:lnTo>
                    <a:pt x="81370" y="298238"/>
                  </a:lnTo>
                  <a:lnTo>
                    <a:pt x="48398" y="273209"/>
                  </a:lnTo>
                  <a:lnTo>
                    <a:pt x="22506" y="240280"/>
                  </a:lnTo>
                  <a:lnTo>
                    <a:pt x="5584" y="200544"/>
                  </a:lnTo>
                  <a:lnTo>
                    <a:pt x="0" y="149521"/>
                  </a:lnTo>
                  <a:lnTo>
                    <a:pt x="10342" y="101259"/>
                  </a:lnTo>
                  <a:lnTo>
                    <a:pt x="34754" y="58976"/>
                  </a:lnTo>
                  <a:lnTo>
                    <a:pt x="71379" y="25888"/>
                  </a:lnTo>
                  <a:lnTo>
                    <a:pt x="118359" y="5213"/>
                  </a:lnTo>
                </a:path>
              </a:pathLst>
            </a:custGeom>
            <a:ln w="20941">
              <a:solidFill>
                <a:srgbClr val="76BF72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76" name="object 76"/>
            <p:cNvSpPr/>
            <p:nvPr/>
          </p:nvSpPr>
          <p:spPr>
            <a:xfrm>
              <a:off x="8217821" y="3740937"/>
              <a:ext cx="322580" cy="320675"/>
            </a:xfrm>
            <a:custGeom>
              <a:avLst/>
              <a:gdLst/>
              <a:ahLst/>
              <a:cxnLst/>
              <a:rect l="l" t="t" r="r" b="b"/>
              <a:pathLst>
                <a:path w="322579" h="320675">
                  <a:moveTo>
                    <a:pt x="118359" y="5213"/>
                  </a:moveTo>
                  <a:lnTo>
                    <a:pt x="161232" y="0"/>
                  </a:lnTo>
                  <a:lnTo>
                    <a:pt x="202695" y="5958"/>
                  </a:lnTo>
                  <a:lnTo>
                    <a:pt x="240858" y="21998"/>
                  </a:lnTo>
                  <a:lnTo>
                    <a:pt x="273830" y="47028"/>
                  </a:lnTo>
                  <a:lnTo>
                    <a:pt x="299722" y="79957"/>
                  </a:lnTo>
                  <a:lnTo>
                    <a:pt x="316643" y="119693"/>
                  </a:lnTo>
                  <a:lnTo>
                    <a:pt x="322228" y="170716"/>
                  </a:lnTo>
                  <a:lnTo>
                    <a:pt x="311886" y="218977"/>
                  </a:lnTo>
                  <a:lnTo>
                    <a:pt x="287473" y="261261"/>
                  </a:lnTo>
                  <a:lnTo>
                    <a:pt x="250849" y="294349"/>
                  </a:lnTo>
                  <a:lnTo>
                    <a:pt x="203869" y="315024"/>
                  </a:lnTo>
                  <a:lnTo>
                    <a:pt x="160996" y="320237"/>
                  </a:lnTo>
                  <a:lnTo>
                    <a:pt x="119533" y="314278"/>
                  </a:lnTo>
                  <a:lnTo>
                    <a:pt x="81370" y="298238"/>
                  </a:lnTo>
                  <a:lnTo>
                    <a:pt x="48398" y="273209"/>
                  </a:lnTo>
                  <a:lnTo>
                    <a:pt x="22506" y="240280"/>
                  </a:lnTo>
                  <a:lnTo>
                    <a:pt x="5584" y="200544"/>
                  </a:lnTo>
                  <a:lnTo>
                    <a:pt x="0" y="149521"/>
                  </a:lnTo>
                  <a:lnTo>
                    <a:pt x="10342" y="101259"/>
                  </a:lnTo>
                  <a:lnTo>
                    <a:pt x="34754" y="58976"/>
                  </a:lnTo>
                  <a:lnTo>
                    <a:pt x="71379" y="25888"/>
                  </a:lnTo>
                  <a:lnTo>
                    <a:pt x="118359" y="5213"/>
                  </a:lnTo>
                </a:path>
              </a:pathLst>
            </a:custGeom>
            <a:ln w="20941">
              <a:solidFill>
                <a:srgbClr val="76BF72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77" name="object 77"/>
            <p:cNvSpPr/>
            <p:nvPr/>
          </p:nvSpPr>
          <p:spPr>
            <a:xfrm>
              <a:off x="8426384" y="3379695"/>
              <a:ext cx="322580" cy="320675"/>
            </a:xfrm>
            <a:custGeom>
              <a:avLst/>
              <a:gdLst/>
              <a:ahLst/>
              <a:cxnLst/>
              <a:rect l="l" t="t" r="r" b="b"/>
              <a:pathLst>
                <a:path w="322579" h="320675">
                  <a:moveTo>
                    <a:pt x="118359" y="5213"/>
                  </a:moveTo>
                  <a:lnTo>
                    <a:pt x="161232" y="0"/>
                  </a:lnTo>
                  <a:lnTo>
                    <a:pt x="202695" y="5958"/>
                  </a:lnTo>
                  <a:lnTo>
                    <a:pt x="240858" y="21998"/>
                  </a:lnTo>
                  <a:lnTo>
                    <a:pt x="273830" y="47028"/>
                  </a:lnTo>
                  <a:lnTo>
                    <a:pt x="299722" y="79957"/>
                  </a:lnTo>
                  <a:lnTo>
                    <a:pt x="316643" y="119693"/>
                  </a:lnTo>
                  <a:lnTo>
                    <a:pt x="322228" y="170716"/>
                  </a:lnTo>
                  <a:lnTo>
                    <a:pt x="311886" y="218977"/>
                  </a:lnTo>
                  <a:lnTo>
                    <a:pt x="287473" y="261261"/>
                  </a:lnTo>
                  <a:lnTo>
                    <a:pt x="250849" y="294349"/>
                  </a:lnTo>
                  <a:lnTo>
                    <a:pt x="203869" y="315024"/>
                  </a:lnTo>
                  <a:lnTo>
                    <a:pt x="160996" y="320237"/>
                  </a:lnTo>
                  <a:lnTo>
                    <a:pt x="119533" y="314278"/>
                  </a:lnTo>
                  <a:lnTo>
                    <a:pt x="81370" y="298238"/>
                  </a:lnTo>
                  <a:lnTo>
                    <a:pt x="48398" y="273209"/>
                  </a:lnTo>
                  <a:lnTo>
                    <a:pt x="22506" y="240280"/>
                  </a:lnTo>
                  <a:lnTo>
                    <a:pt x="5584" y="200544"/>
                  </a:lnTo>
                  <a:lnTo>
                    <a:pt x="0" y="149521"/>
                  </a:lnTo>
                  <a:lnTo>
                    <a:pt x="10342" y="101259"/>
                  </a:lnTo>
                  <a:lnTo>
                    <a:pt x="34754" y="58976"/>
                  </a:lnTo>
                  <a:lnTo>
                    <a:pt x="71379" y="25888"/>
                  </a:lnTo>
                  <a:lnTo>
                    <a:pt x="118359" y="5213"/>
                  </a:lnTo>
                </a:path>
              </a:pathLst>
            </a:custGeom>
            <a:ln w="20941">
              <a:solidFill>
                <a:srgbClr val="76BF72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78" name="object 78"/>
            <p:cNvSpPr/>
            <p:nvPr/>
          </p:nvSpPr>
          <p:spPr>
            <a:xfrm>
              <a:off x="8624902" y="3035851"/>
              <a:ext cx="322580" cy="320675"/>
            </a:xfrm>
            <a:custGeom>
              <a:avLst/>
              <a:gdLst/>
              <a:ahLst/>
              <a:cxnLst/>
              <a:rect l="l" t="t" r="r" b="b"/>
              <a:pathLst>
                <a:path w="322579" h="320675">
                  <a:moveTo>
                    <a:pt x="118359" y="5213"/>
                  </a:moveTo>
                  <a:lnTo>
                    <a:pt x="161232" y="0"/>
                  </a:lnTo>
                  <a:lnTo>
                    <a:pt x="202695" y="5958"/>
                  </a:lnTo>
                  <a:lnTo>
                    <a:pt x="240858" y="21998"/>
                  </a:lnTo>
                  <a:lnTo>
                    <a:pt x="273830" y="47028"/>
                  </a:lnTo>
                  <a:lnTo>
                    <a:pt x="299722" y="79957"/>
                  </a:lnTo>
                  <a:lnTo>
                    <a:pt x="316643" y="119693"/>
                  </a:lnTo>
                  <a:lnTo>
                    <a:pt x="322228" y="170716"/>
                  </a:lnTo>
                  <a:lnTo>
                    <a:pt x="311886" y="218977"/>
                  </a:lnTo>
                  <a:lnTo>
                    <a:pt x="287473" y="261261"/>
                  </a:lnTo>
                  <a:lnTo>
                    <a:pt x="250849" y="294349"/>
                  </a:lnTo>
                  <a:lnTo>
                    <a:pt x="203869" y="315024"/>
                  </a:lnTo>
                  <a:lnTo>
                    <a:pt x="160996" y="320237"/>
                  </a:lnTo>
                  <a:lnTo>
                    <a:pt x="119533" y="314278"/>
                  </a:lnTo>
                  <a:lnTo>
                    <a:pt x="81370" y="298238"/>
                  </a:lnTo>
                  <a:lnTo>
                    <a:pt x="48398" y="273209"/>
                  </a:lnTo>
                  <a:lnTo>
                    <a:pt x="22506" y="240280"/>
                  </a:lnTo>
                  <a:lnTo>
                    <a:pt x="5584" y="200544"/>
                  </a:lnTo>
                  <a:lnTo>
                    <a:pt x="0" y="149521"/>
                  </a:lnTo>
                  <a:lnTo>
                    <a:pt x="10342" y="101259"/>
                  </a:lnTo>
                  <a:lnTo>
                    <a:pt x="34754" y="58976"/>
                  </a:lnTo>
                  <a:lnTo>
                    <a:pt x="71379" y="25888"/>
                  </a:lnTo>
                  <a:lnTo>
                    <a:pt x="118359" y="5213"/>
                  </a:lnTo>
                </a:path>
              </a:pathLst>
            </a:custGeom>
            <a:ln w="20941">
              <a:solidFill>
                <a:srgbClr val="76BF72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79" name="object 79"/>
            <p:cNvSpPr/>
            <p:nvPr/>
          </p:nvSpPr>
          <p:spPr>
            <a:xfrm>
              <a:off x="6405769" y="2888666"/>
              <a:ext cx="1226820" cy="1667510"/>
            </a:xfrm>
            <a:custGeom>
              <a:avLst/>
              <a:gdLst/>
              <a:ahLst/>
              <a:cxnLst/>
              <a:rect l="l" t="t" r="r" b="b"/>
              <a:pathLst>
                <a:path w="1226820" h="1667510">
                  <a:moveTo>
                    <a:pt x="66477" y="1233387"/>
                  </a:moveTo>
                  <a:lnTo>
                    <a:pt x="686089" y="160188"/>
                  </a:lnTo>
                  <a:lnTo>
                    <a:pt x="711733" y="116164"/>
                  </a:lnTo>
                  <a:lnTo>
                    <a:pt x="733464" y="81268"/>
                  </a:lnTo>
                  <a:lnTo>
                    <a:pt x="772084" y="36333"/>
                  </a:lnTo>
                  <a:lnTo>
                    <a:pt x="831971" y="5158"/>
                  </a:lnTo>
                  <a:lnTo>
                    <a:pt x="865337" y="0"/>
                  </a:lnTo>
                  <a:lnTo>
                    <a:pt x="899421" y="2213"/>
                  </a:lnTo>
                  <a:lnTo>
                    <a:pt x="955335" y="21819"/>
                  </a:lnTo>
                  <a:lnTo>
                    <a:pt x="991603" y="41173"/>
                  </a:lnTo>
                  <a:lnTo>
                    <a:pt x="1035823" y="66477"/>
                  </a:lnTo>
                  <a:lnTo>
                    <a:pt x="1110209" y="109651"/>
                  </a:lnTo>
                  <a:lnTo>
                    <a:pt x="1145105" y="131382"/>
                  </a:lnTo>
                  <a:lnTo>
                    <a:pt x="1190041" y="170002"/>
                  </a:lnTo>
                  <a:lnTo>
                    <a:pt x="1221216" y="229889"/>
                  </a:lnTo>
                  <a:lnTo>
                    <a:pt x="1226374" y="263255"/>
                  </a:lnTo>
                  <a:lnTo>
                    <a:pt x="1224161" y="297339"/>
                  </a:lnTo>
                  <a:lnTo>
                    <a:pt x="1204555" y="353253"/>
                  </a:lnTo>
                  <a:lnTo>
                    <a:pt x="1185200" y="389521"/>
                  </a:lnTo>
                  <a:lnTo>
                    <a:pt x="1159897" y="433741"/>
                  </a:lnTo>
                  <a:lnTo>
                    <a:pt x="540285" y="1506940"/>
                  </a:lnTo>
                  <a:lnTo>
                    <a:pt x="514641" y="1550964"/>
                  </a:lnTo>
                  <a:lnTo>
                    <a:pt x="492910" y="1585860"/>
                  </a:lnTo>
                  <a:lnTo>
                    <a:pt x="454290" y="1630795"/>
                  </a:lnTo>
                  <a:lnTo>
                    <a:pt x="394403" y="1661970"/>
                  </a:lnTo>
                  <a:lnTo>
                    <a:pt x="361037" y="1667129"/>
                  </a:lnTo>
                  <a:lnTo>
                    <a:pt x="326953" y="1664915"/>
                  </a:lnTo>
                  <a:lnTo>
                    <a:pt x="271039" y="1645310"/>
                  </a:lnTo>
                  <a:lnTo>
                    <a:pt x="234771" y="1625955"/>
                  </a:lnTo>
                  <a:lnTo>
                    <a:pt x="190551" y="1600651"/>
                  </a:lnTo>
                  <a:lnTo>
                    <a:pt x="116165" y="1557478"/>
                  </a:lnTo>
                  <a:lnTo>
                    <a:pt x="81269" y="1535746"/>
                  </a:lnTo>
                  <a:lnTo>
                    <a:pt x="36333" y="1497126"/>
                  </a:lnTo>
                  <a:lnTo>
                    <a:pt x="5158" y="1437239"/>
                  </a:lnTo>
                  <a:lnTo>
                    <a:pt x="0" y="1403873"/>
                  </a:lnTo>
                  <a:lnTo>
                    <a:pt x="2213" y="1369789"/>
                  </a:lnTo>
                  <a:lnTo>
                    <a:pt x="8727" y="1344000"/>
                  </a:lnTo>
                  <a:lnTo>
                    <a:pt x="21819" y="1313875"/>
                  </a:lnTo>
                  <a:lnTo>
                    <a:pt x="41173" y="1277607"/>
                  </a:lnTo>
                  <a:lnTo>
                    <a:pt x="66477" y="1233387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80" name="object 80"/>
            <p:cNvSpPr/>
            <p:nvPr/>
          </p:nvSpPr>
          <p:spPr>
            <a:xfrm>
              <a:off x="6555596" y="4085619"/>
              <a:ext cx="322580" cy="320675"/>
            </a:xfrm>
            <a:custGeom>
              <a:avLst/>
              <a:gdLst/>
              <a:ahLst/>
              <a:cxnLst/>
              <a:rect l="l" t="t" r="r" b="b"/>
              <a:pathLst>
                <a:path w="322579" h="320675">
                  <a:moveTo>
                    <a:pt x="118359" y="5213"/>
                  </a:moveTo>
                  <a:lnTo>
                    <a:pt x="161232" y="0"/>
                  </a:lnTo>
                  <a:lnTo>
                    <a:pt x="202695" y="5958"/>
                  </a:lnTo>
                  <a:lnTo>
                    <a:pt x="240858" y="21998"/>
                  </a:lnTo>
                  <a:lnTo>
                    <a:pt x="273830" y="47028"/>
                  </a:lnTo>
                  <a:lnTo>
                    <a:pt x="299722" y="79957"/>
                  </a:lnTo>
                  <a:lnTo>
                    <a:pt x="316643" y="119693"/>
                  </a:lnTo>
                  <a:lnTo>
                    <a:pt x="322228" y="170716"/>
                  </a:lnTo>
                  <a:lnTo>
                    <a:pt x="311886" y="218977"/>
                  </a:lnTo>
                  <a:lnTo>
                    <a:pt x="287473" y="261261"/>
                  </a:lnTo>
                  <a:lnTo>
                    <a:pt x="250849" y="294349"/>
                  </a:lnTo>
                  <a:lnTo>
                    <a:pt x="203869" y="315024"/>
                  </a:lnTo>
                  <a:lnTo>
                    <a:pt x="160996" y="320237"/>
                  </a:lnTo>
                  <a:lnTo>
                    <a:pt x="119533" y="314278"/>
                  </a:lnTo>
                  <a:lnTo>
                    <a:pt x="81370" y="298238"/>
                  </a:lnTo>
                  <a:lnTo>
                    <a:pt x="48398" y="273209"/>
                  </a:lnTo>
                  <a:lnTo>
                    <a:pt x="22506" y="240280"/>
                  </a:lnTo>
                  <a:lnTo>
                    <a:pt x="5584" y="200544"/>
                  </a:lnTo>
                  <a:lnTo>
                    <a:pt x="0" y="149521"/>
                  </a:lnTo>
                  <a:lnTo>
                    <a:pt x="10342" y="101259"/>
                  </a:lnTo>
                  <a:lnTo>
                    <a:pt x="34754" y="58976"/>
                  </a:lnTo>
                  <a:lnTo>
                    <a:pt x="71379" y="25888"/>
                  </a:lnTo>
                  <a:lnTo>
                    <a:pt x="118359" y="5213"/>
                  </a:lnTo>
                </a:path>
              </a:pathLst>
            </a:custGeom>
            <a:ln w="20941">
              <a:solidFill>
                <a:srgbClr val="76BF72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81" name="object 81"/>
            <p:cNvSpPr/>
            <p:nvPr/>
          </p:nvSpPr>
          <p:spPr>
            <a:xfrm>
              <a:off x="6754114" y="3741776"/>
              <a:ext cx="322580" cy="320675"/>
            </a:xfrm>
            <a:custGeom>
              <a:avLst/>
              <a:gdLst/>
              <a:ahLst/>
              <a:cxnLst/>
              <a:rect l="l" t="t" r="r" b="b"/>
              <a:pathLst>
                <a:path w="322579" h="320675">
                  <a:moveTo>
                    <a:pt x="118359" y="5213"/>
                  </a:moveTo>
                  <a:lnTo>
                    <a:pt x="161232" y="0"/>
                  </a:lnTo>
                  <a:lnTo>
                    <a:pt x="202695" y="5958"/>
                  </a:lnTo>
                  <a:lnTo>
                    <a:pt x="240858" y="21998"/>
                  </a:lnTo>
                  <a:lnTo>
                    <a:pt x="273830" y="47028"/>
                  </a:lnTo>
                  <a:lnTo>
                    <a:pt x="299722" y="79957"/>
                  </a:lnTo>
                  <a:lnTo>
                    <a:pt x="316643" y="119693"/>
                  </a:lnTo>
                  <a:lnTo>
                    <a:pt x="322228" y="170716"/>
                  </a:lnTo>
                  <a:lnTo>
                    <a:pt x="311886" y="218977"/>
                  </a:lnTo>
                  <a:lnTo>
                    <a:pt x="287473" y="261261"/>
                  </a:lnTo>
                  <a:lnTo>
                    <a:pt x="250849" y="294349"/>
                  </a:lnTo>
                  <a:lnTo>
                    <a:pt x="203869" y="315024"/>
                  </a:lnTo>
                  <a:lnTo>
                    <a:pt x="160996" y="320237"/>
                  </a:lnTo>
                  <a:lnTo>
                    <a:pt x="119533" y="314278"/>
                  </a:lnTo>
                  <a:lnTo>
                    <a:pt x="81370" y="298238"/>
                  </a:lnTo>
                  <a:lnTo>
                    <a:pt x="48398" y="273209"/>
                  </a:lnTo>
                  <a:lnTo>
                    <a:pt x="22506" y="240280"/>
                  </a:lnTo>
                  <a:lnTo>
                    <a:pt x="5584" y="200544"/>
                  </a:lnTo>
                  <a:lnTo>
                    <a:pt x="0" y="149521"/>
                  </a:lnTo>
                  <a:lnTo>
                    <a:pt x="10342" y="101259"/>
                  </a:lnTo>
                  <a:lnTo>
                    <a:pt x="34754" y="58976"/>
                  </a:lnTo>
                  <a:lnTo>
                    <a:pt x="71379" y="25888"/>
                  </a:lnTo>
                  <a:lnTo>
                    <a:pt x="118359" y="5213"/>
                  </a:lnTo>
                </a:path>
              </a:pathLst>
            </a:custGeom>
            <a:ln w="20941">
              <a:solidFill>
                <a:srgbClr val="76BF72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82" name="object 82"/>
            <p:cNvSpPr/>
            <p:nvPr/>
          </p:nvSpPr>
          <p:spPr>
            <a:xfrm>
              <a:off x="6962677" y="3380533"/>
              <a:ext cx="322580" cy="320675"/>
            </a:xfrm>
            <a:custGeom>
              <a:avLst/>
              <a:gdLst/>
              <a:ahLst/>
              <a:cxnLst/>
              <a:rect l="l" t="t" r="r" b="b"/>
              <a:pathLst>
                <a:path w="322579" h="320675">
                  <a:moveTo>
                    <a:pt x="118359" y="5213"/>
                  </a:moveTo>
                  <a:lnTo>
                    <a:pt x="161232" y="0"/>
                  </a:lnTo>
                  <a:lnTo>
                    <a:pt x="202695" y="5958"/>
                  </a:lnTo>
                  <a:lnTo>
                    <a:pt x="240858" y="21998"/>
                  </a:lnTo>
                  <a:lnTo>
                    <a:pt x="273830" y="47028"/>
                  </a:lnTo>
                  <a:lnTo>
                    <a:pt x="299722" y="79957"/>
                  </a:lnTo>
                  <a:lnTo>
                    <a:pt x="316643" y="119693"/>
                  </a:lnTo>
                  <a:lnTo>
                    <a:pt x="322228" y="170716"/>
                  </a:lnTo>
                  <a:lnTo>
                    <a:pt x="311886" y="218977"/>
                  </a:lnTo>
                  <a:lnTo>
                    <a:pt x="287473" y="261261"/>
                  </a:lnTo>
                  <a:lnTo>
                    <a:pt x="250849" y="294349"/>
                  </a:lnTo>
                  <a:lnTo>
                    <a:pt x="203869" y="315024"/>
                  </a:lnTo>
                  <a:lnTo>
                    <a:pt x="160996" y="320237"/>
                  </a:lnTo>
                  <a:lnTo>
                    <a:pt x="119533" y="314278"/>
                  </a:lnTo>
                  <a:lnTo>
                    <a:pt x="81370" y="298238"/>
                  </a:lnTo>
                  <a:lnTo>
                    <a:pt x="48398" y="273209"/>
                  </a:lnTo>
                  <a:lnTo>
                    <a:pt x="22506" y="240280"/>
                  </a:lnTo>
                  <a:lnTo>
                    <a:pt x="5584" y="200544"/>
                  </a:lnTo>
                  <a:lnTo>
                    <a:pt x="0" y="149521"/>
                  </a:lnTo>
                  <a:lnTo>
                    <a:pt x="10342" y="101259"/>
                  </a:lnTo>
                  <a:lnTo>
                    <a:pt x="34754" y="58976"/>
                  </a:lnTo>
                  <a:lnTo>
                    <a:pt x="71379" y="25888"/>
                  </a:lnTo>
                  <a:lnTo>
                    <a:pt x="118359" y="5213"/>
                  </a:lnTo>
                </a:path>
              </a:pathLst>
            </a:custGeom>
            <a:ln w="20941">
              <a:solidFill>
                <a:srgbClr val="76BF72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83" name="object 83"/>
            <p:cNvSpPr/>
            <p:nvPr/>
          </p:nvSpPr>
          <p:spPr>
            <a:xfrm>
              <a:off x="7161196" y="3036690"/>
              <a:ext cx="322580" cy="320675"/>
            </a:xfrm>
            <a:custGeom>
              <a:avLst/>
              <a:gdLst/>
              <a:ahLst/>
              <a:cxnLst/>
              <a:rect l="l" t="t" r="r" b="b"/>
              <a:pathLst>
                <a:path w="322579" h="320675">
                  <a:moveTo>
                    <a:pt x="118359" y="5213"/>
                  </a:moveTo>
                  <a:lnTo>
                    <a:pt x="161232" y="0"/>
                  </a:lnTo>
                  <a:lnTo>
                    <a:pt x="202695" y="5958"/>
                  </a:lnTo>
                  <a:lnTo>
                    <a:pt x="240858" y="21998"/>
                  </a:lnTo>
                  <a:lnTo>
                    <a:pt x="273830" y="47028"/>
                  </a:lnTo>
                  <a:lnTo>
                    <a:pt x="299722" y="79957"/>
                  </a:lnTo>
                  <a:lnTo>
                    <a:pt x="316643" y="119693"/>
                  </a:lnTo>
                  <a:lnTo>
                    <a:pt x="322228" y="170716"/>
                  </a:lnTo>
                  <a:lnTo>
                    <a:pt x="311886" y="218977"/>
                  </a:lnTo>
                  <a:lnTo>
                    <a:pt x="287473" y="261261"/>
                  </a:lnTo>
                  <a:lnTo>
                    <a:pt x="250849" y="294349"/>
                  </a:lnTo>
                  <a:lnTo>
                    <a:pt x="203869" y="315024"/>
                  </a:lnTo>
                  <a:lnTo>
                    <a:pt x="160996" y="320237"/>
                  </a:lnTo>
                  <a:lnTo>
                    <a:pt x="119533" y="314278"/>
                  </a:lnTo>
                  <a:lnTo>
                    <a:pt x="81370" y="298238"/>
                  </a:lnTo>
                  <a:lnTo>
                    <a:pt x="48398" y="273209"/>
                  </a:lnTo>
                  <a:lnTo>
                    <a:pt x="22506" y="240280"/>
                  </a:lnTo>
                  <a:lnTo>
                    <a:pt x="5584" y="200544"/>
                  </a:lnTo>
                  <a:lnTo>
                    <a:pt x="0" y="149521"/>
                  </a:lnTo>
                  <a:lnTo>
                    <a:pt x="10342" y="101259"/>
                  </a:lnTo>
                  <a:lnTo>
                    <a:pt x="34754" y="58976"/>
                  </a:lnTo>
                  <a:lnTo>
                    <a:pt x="71379" y="25888"/>
                  </a:lnTo>
                  <a:lnTo>
                    <a:pt x="118359" y="5213"/>
                  </a:lnTo>
                </a:path>
              </a:pathLst>
            </a:custGeom>
            <a:ln w="20941">
              <a:solidFill>
                <a:srgbClr val="76BF72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84" name="object 84"/>
            <p:cNvSpPr/>
            <p:nvPr/>
          </p:nvSpPr>
          <p:spPr>
            <a:xfrm>
              <a:off x="5539807" y="4591248"/>
              <a:ext cx="2449830" cy="1259840"/>
            </a:xfrm>
            <a:custGeom>
              <a:avLst/>
              <a:gdLst/>
              <a:ahLst/>
              <a:cxnLst/>
              <a:rect l="l" t="t" r="r" b="b"/>
              <a:pathLst>
                <a:path w="2449829" h="1259839">
                  <a:moveTo>
                    <a:pt x="0" y="1259443"/>
                  </a:moveTo>
                  <a:lnTo>
                    <a:pt x="2431054" y="9575"/>
                  </a:lnTo>
                  <a:lnTo>
                    <a:pt x="2449678" y="0"/>
                  </a:lnTo>
                </a:path>
              </a:pathLst>
            </a:custGeom>
            <a:ln w="4188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85" name="object 85"/>
            <p:cNvSpPr/>
            <p:nvPr/>
          </p:nvSpPr>
          <p:spPr>
            <a:xfrm>
              <a:off x="7930645" y="4520391"/>
              <a:ext cx="196850" cy="158750"/>
            </a:xfrm>
            <a:custGeom>
              <a:avLst/>
              <a:gdLst/>
              <a:ahLst/>
              <a:cxnLst/>
              <a:rect l="l" t="t" r="r" b="b"/>
              <a:pathLst>
                <a:path w="196850" h="158750">
                  <a:moveTo>
                    <a:pt x="196662" y="0"/>
                  </a:moveTo>
                  <a:lnTo>
                    <a:pt x="0" y="2210"/>
                  </a:lnTo>
                  <a:lnTo>
                    <a:pt x="80432" y="158655"/>
                  </a:lnTo>
                  <a:lnTo>
                    <a:pt x="19666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86" name="object 86"/>
            <p:cNvSpPr/>
            <p:nvPr/>
          </p:nvSpPr>
          <p:spPr>
            <a:xfrm>
              <a:off x="5553909" y="4627048"/>
              <a:ext cx="3865245" cy="1223645"/>
            </a:xfrm>
            <a:custGeom>
              <a:avLst/>
              <a:gdLst/>
              <a:ahLst/>
              <a:cxnLst/>
              <a:rect l="l" t="t" r="r" b="b"/>
              <a:pathLst>
                <a:path w="3865245" h="1223645">
                  <a:moveTo>
                    <a:pt x="0" y="1223643"/>
                  </a:moveTo>
                  <a:lnTo>
                    <a:pt x="3844874" y="6321"/>
                  </a:lnTo>
                  <a:lnTo>
                    <a:pt x="3864839" y="0"/>
                  </a:lnTo>
                </a:path>
              </a:pathLst>
            </a:custGeom>
            <a:ln w="4188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87" name="object 87"/>
            <p:cNvSpPr/>
            <p:nvPr/>
          </p:nvSpPr>
          <p:spPr>
            <a:xfrm>
              <a:off x="9372236" y="4549516"/>
              <a:ext cx="194310" cy="168275"/>
            </a:xfrm>
            <a:custGeom>
              <a:avLst/>
              <a:gdLst/>
              <a:ahLst/>
              <a:cxnLst/>
              <a:rect l="l" t="t" r="r" b="b"/>
              <a:pathLst>
                <a:path w="194309" h="168275">
                  <a:moveTo>
                    <a:pt x="0" y="0"/>
                  </a:moveTo>
                  <a:lnTo>
                    <a:pt x="53097" y="167705"/>
                  </a:lnTo>
                  <a:lnTo>
                    <a:pt x="194254" y="307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88" name="object 88"/>
            <p:cNvSpPr/>
            <p:nvPr/>
          </p:nvSpPr>
          <p:spPr>
            <a:xfrm>
              <a:off x="5497499" y="4624644"/>
              <a:ext cx="976630" cy="1226185"/>
            </a:xfrm>
            <a:custGeom>
              <a:avLst/>
              <a:gdLst/>
              <a:ahLst/>
              <a:cxnLst/>
              <a:rect l="l" t="t" r="r" b="b"/>
              <a:pathLst>
                <a:path w="976629" h="1226185">
                  <a:moveTo>
                    <a:pt x="0" y="1226047"/>
                  </a:moveTo>
                  <a:lnTo>
                    <a:pt x="963420" y="16381"/>
                  </a:lnTo>
                  <a:lnTo>
                    <a:pt x="976466" y="0"/>
                  </a:lnTo>
                </a:path>
              </a:pathLst>
            </a:custGeom>
            <a:ln w="4188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89" name="object 89"/>
            <p:cNvSpPr/>
            <p:nvPr/>
          </p:nvSpPr>
          <p:spPr>
            <a:xfrm>
              <a:off x="6392118" y="4503424"/>
              <a:ext cx="178435" cy="192405"/>
            </a:xfrm>
            <a:custGeom>
              <a:avLst/>
              <a:gdLst/>
              <a:ahLst/>
              <a:cxnLst/>
              <a:rect l="l" t="t" r="r" b="b"/>
              <a:pathLst>
                <a:path w="178434" h="192404">
                  <a:moveTo>
                    <a:pt x="178391" y="0"/>
                  </a:moveTo>
                  <a:lnTo>
                    <a:pt x="0" y="82806"/>
                  </a:lnTo>
                  <a:lnTo>
                    <a:pt x="137602" y="192398"/>
                  </a:lnTo>
                  <a:lnTo>
                    <a:pt x="17839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90" name="object 90"/>
            <p:cNvSpPr/>
            <p:nvPr/>
          </p:nvSpPr>
          <p:spPr>
            <a:xfrm>
              <a:off x="6700756" y="4622124"/>
              <a:ext cx="1343660" cy="1264920"/>
            </a:xfrm>
            <a:custGeom>
              <a:avLst/>
              <a:gdLst/>
              <a:ahLst/>
              <a:cxnLst/>
              <a:rect l="l" t="t" r="r" b="b"/>
              <a:pathLst>
                <a:path w="1343659" h="1264920">
                  <a:moveTo>
                    <a:pt x="1343326" y="1264884"/>
                  </a:moveTo>
                  <a:lnTo>
                    <a:pt x="15246" y="14356"/>
                  </a:lnTo>
                  <a:lnTo>
                    <a:pt x="0" y="0"/>
                  </a:lnTo>
                </a:path>
              </a:pathLst>
            </a:custGeom>
            <a:ln w="4188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91" name="object 91"/>
            <p:cNvSpPr/>
            <p:nvPr/>
          </p:nvSpPr>
          <p:spPr>
            <a:xfrm>
              <a:off x="6587932" y="4515888"/>
              <a:ext cx="188595" cy="184785"/>
            </a:xfrm>
            <a:custGeom>
              <a:avLst/>
              <a:gdLst/>
              <a:ahLst/>
              <a:cxnLst/>
              <a:rect l="l" t="t" r="r" b="b"/>
              <a:pathLst>
                <a:path w="188595" h="184785">
                  <a:moveTo>
                    <a:pt x="0" y="0"/>
                  </a:moveTo>
                  <a:lnTo>
                    <a:pt x="67773" y="184626"/>
                  </a:lnTo>
                  <a:lnTo>
                    <a:pt x="188367" y="565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92" name="object 92"/>
            <p:cNvSpPr/>
            <p:nvPr/>
          </p:nvSpPr>
          <p:spPr>
            <a:xfrm>
              <a:off x="8230744" y="4635210"/>
              <a:ext cx="2386330" cy="1243965"/>
            </a:xfrm>
            <a:custGeom>
              <a:avLst/>
              <a:gdLst/>
              <a:ahLst/>
              <a:cxnLst/>
              <a:rect l="l" t="t" r="r" b="b"/>
              <a:pathLst>
                <a:path w="2386329" h="1243964">
                  <a:moveTo>
                    <a:pt x="2386010" y="1243687"/>
                  </a:moveTo>
                  <a:lnTo>
                    <a:pt x="18570" y="9679"/>
                  </a:lnTo>
                  <a:lnTo>
                    <a:pt x="0" y="0"/>
                  </a:lnTo>
                </a:path>
              </a:pathLst>
            </a:custGeom>
            <a:ln w="4188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93" name="object 93"/>
            <p:cNvSpPr/>
            <p:nvPr/>
          </p:nvSpPr>
          <p:spPr>
            <a:xfrm>
              <a:off x="8093318" y="4563580"/>
              <a:ext cx="196850" cy="159385"/>
            </a:xfrm>
            <a:custGeom>
              <a:avLst/>
              <a:gdLst/>
              <a:ahLst/>
              <a:cxnLst/>
              <a:rect l="l" t="t" r="r" b="b"/>
              <a:pathLst>
                <a:path w="196850" h="159385">
                  <a:moveTo>
                    <a:pt x="0" y="0"/>
                  </a:moveTo>
                  <a:lnTo>
                    <a:pt x="115336" y="159305"/>
                  </a:lnTo>
                  <a:lnTo>
                    <a:pt x="196646" y="33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94" name="object 94"/>
            <p:cNvSpPr/>
            <p:nvPr/>
          </p:nvSpPr>
          <p:spPr>
            <a:xfrm>
              <a:off x="9734537" y="4640458"/>
              <a:ext cx="3688715" cy="1252855"/>
            </a:xfrm>
            <a:custGeom>
              <a:avLst/>
              <a:gdLst/>
              <a:ahLst/>
              <a:cxnLst/>
              <a:rect l="l" t="t" r="r" b="b"/>
              <a:pathLst>
                <a:path w="3688715" h="1252854">
                  <a:moveTo>
                    <a:pt x="3688635" y="1252541"/>
                  </a:moveTo>
                  <a:lnTo>
                    <a:pt x="19829" y="6733"/>
                  </a:lnTo>
                  <a:lnTo>
                    <a:pt x="0" y="0"/>
                  </a:lnTo>
                </a:path>
              </a:pathLst>
            </a:custGeom>
            <a:ln w="4188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95" name="object 95"/>
            <p:cNvSpPr/>
            <p:nvPr/>
          </p:nvSpPr>
          <p:spPr>
            <a:xfrm>
              <a:off x="9587796" y="4563907"/>
              <a:ext cx="194945" cy="167005"/>
            </a:xfrm>
            <a:custGeom>
              <a:avLst/>
              <a:gdLst/>
              <a:ahLst/>
              <a:cxnLst/>
              <a:rect l="l" t="t" r="r" b="b"/>
              <a:pathLst>
                <a:path w="194945" h="167004">
                  <a:moveTo>
                    <a:pt x="194850" y="0"/>
                  </a:moveTo>
                  <a:lnTo>
                    <a:pt x="0" y="26722"/>
                  </a:lnTo>
                  <a:lnTo>
                    <a:pt x="138288" y="166568"/>
                  </a:lnTo>
                  <a:lnTo>
                    <a:pt x="19485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96" name="object 96"/>
            <p:cNvSpPr/>
            <p:nvPr/>
          </p:nvSpPr>
          <p:spPr>
            <a:xfrm>
              <a:off x="11325604" y="4648741"/>
              <a:ext cx="4853940" cy="1247140"/>
            </a:xfrm>
            <a:custGeom>
              <a:avLst/>
              <a:gdLst/>
              <a:ahLst/>
              <a:cxnLst/>
              <a:rect l="l" t="t" r="r" b="b"/>
              <a:pathLst>
                <a:path w="4853940" h="1247139">
                  <a:moveTo>
                    <a:pt x="4853358" y="1246743"/>
                  </a:moveTo>
                  <a:lnTo>
                    <a:pt x="20283" y="5210"/>
                  </a:lnTo>
                  <a:lnTo>
                    <a:pt x="0" y="0"/>
                  </a:lnTo>
                </a:path>
              </a:pathLst>
            </a:custGeom>
            <a:ln w="4188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97" name="object 97"/>
            <p:cNvSpPr/>
            <p:nvPr/>
          </p:nvSpPr>
          <p:spPr>
            <a:xfrm>
              <a:off x="11175513" y="4568763"/>
              <a:ext cx="192405" cy="170815"/>
            </a:xfrm>
            <a:custGeom>
              <a:avLst/>
              <a:gdLst/>
              <a:ahLst/>
              <a:cxnLst/>
              <a:rect l="l" t="t" r="r" b="b"/>
              <a:pathLst>
                <a:path w="192404" h="170814">
                  <a:moveTo>
                    <a:pt x="192266" y="0"/>
                  </a:moveTo>
                  <a:lnTo>
                    <a:pt x="0" y="41421"/>
                  </a:lnTo>
                  <a:lnTo>
                    <a:pt x="148498" y="170379"/>
                  </a:lnTo>
                  <a:lnTo>
                    <a:pt x="19226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98" name="object 98"/>
            <p:cNvSpPr/>
            <p:nvPr/>
          </p:nvSpPr>
          <p:spPr>
            <a:xfrm>
              <a:off x="5325808" y="4721304"/>
              <a:ext cx="180340" cy="1109345"/>
            </a:xfrm>
            <a:custGeom>
              <a:avLst/>
              <a:gdLst/>
              <a:ahLst/>
              <a:cxnLst/>
              <a:rect l="l" t="t" r="r" b="b"/>
              <a:pathLst>
                <a:path w="180339" h="1109345">
                  <a:moveTo>
                    <a:pt x="179803" y="1109293"/>
                  </a:moveTo>
                  <a:lnTo>
                    <a:pt x="3350" y="20671"/>
                  </a:lnTo>
                  <a:lnTo>
                    <a:pt x="0" y="0"/>
                  </a:lnTo>
                </a:path>
              </a:pathLst>
            </a:custGeom>
            <a:ln w="4188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99" name="object 99"/>
            <p:cNvSpPr/>
            <p:nvPr/>
          </p:nvSpPr>
          <p:spPr>
            <a:xfrm>
              <a:off x="5242336" y="4568332"/>
              <a:ext cx="173990" cy="187960"/>
            </a:xfrm>
            <a:custGeom>
              <a:avLst/>
              <a:gdLst/>
              <a:ahLst/>
              <a:cxnLst/>
              <a:rect l="l" t="t" r="r" b="b"/>
              <a:pathLst>
                <a:path w="173989" h="187960">
                  <a:moveTo>
                    <a:pt x="58676" y="0"/>
                  </a:moveTo>
                  <a:lnTo>
                    <a:pt x="0" y="187717"/>
                  </a:lnTo>
                  <a:lnTo>
                    <a:pt x="173644" y="159572"/>
                  </a:lnTo>
                  <a:lnTo>
                    <a:pt x="5867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</p:grpSp>
      <p:sp>
        <p:nvSpPr>
          <p:cNvPr id="100" name="object 100"/>
          <p:cNvSpPr txBox="1"/>
          <p:nvPr/>
        </p:nvSpPr>
        <p:spPr>
          <a:xfrm>
            <a:off x="700786" y="2438004"/>
            <a:ext cx="1432825" cy="588730"/>
          </a:xfrm>
          <a:prstGeom prst="rect">
            <a:avLst/>
          </a:prstGeom>
        </p:spPr>
        <p:txBody>
          <a:bodyPr vert="horz" wrap="square" lIns="0" tIns="10012" rIns="0" bIns="0" rtlCol="0">
            <a:spAutoFit/>
          </a:bodyPr>
          <a:lstStyle/>
          <a:p>
            <a:pPr marL="7701">
              <a:spcBef>
                <a:spcPts val="79"/>
              </a:spcBef>
            </a:pPr>
            <a:r>
              <a:rPr sz="1880" spc="-18" dirty="0">
                <a:solidFill>
                  <a:srgbClr val="76BF72"/>
                </a:solidFill>
                <a:latin typeface="Comic Sans MS" panose="030F0702030302020204" pitchFamily="66" charset="0"/>
                <a:cs typeface="Arial"/>
              </a:rPr>
              <a:t>edge</a:t>
            </a:r>
            <a:r>
              <a:rPr sz="1880" spc="-36" dirty="0">
                <a:solidFill>
                  <a:srgbClr val="76BF72"/>
                </a:solidFill>
                <a:latin typeface="Comic Sans MS" panose="030F0702030302020204" pitchFamily="66" charset="0"/>
                <a:cs typeface="Arial"/>
              </a:rPr>
              <a:t> features</a:t>
            </a:r>
            <a:endParaRPr sz="1880" dirty="0">
              <a:latin typeface="Comic Sans MS" panose="030F0702030302020204" pitchFamily="66" charset="0"/>
              <a:cs typeface="Arial"/>
            </a:endParaRPr>
          </a:p>
        </p:txBody>
      </p:sp>
      <p:sp>
        <p:nvSpPr>
          <p:cNvPr id="101" name="object 101"/>
          <p:cNvSpPr txBox="1"/>
          <p:nvPr/>
        </p:nvSpPr>
        <p:spPr>
          <a:xfrm>
            <a:off x="7989654" y="2102683"/>
            <a:ext cx="276091" cy="322631"/>
          </a:xfrm>
          <a:prstGeom prst="rect">
            <a:avLst/>
          </a:prstGeom>
        </p:spPr>
        <p:txBody>
          <a:bodyPr vert="horz" wrap="square" lIns="0" tIns="10012" rIns="0" bIns="0" rtlCol="0">
            <a:spAutoFit/>
          </a:bodyPr>
          <a:lstStyle/>
          <a:p>
            <a:pPr marL="7701">
              <a:spcBef>
                <a:spcPts val="79"/>
              </a:spcBef>
            </a:pPr>
            <a:r>
              <a:rPr sz="2031" spc="18" dirty="0">
                <a:latin typeface="Comic Sans MS" panose="030F0702030302020204" pitchFamily="66" charset="0"/>
                <a:cs typeface="Arial"/>
              </a:rPr>
              <a:t>…</a:t>
            </a:r>
            <a:endParaRPr sz="2031" dirty="0">
              <a:latin typeface="Comic Sans MS" panose="030F0702030302020204" pitchFamily="66" charset="0"/>
              <a:cs typeface="Arial"/>
            </a:endParaRPr>
          </a:p>
        </p:txBody>
      </p:sp>
      <p:sp>
        <p:nvSpPr>
          <p:cNvPr id="102" name="object 102"/>
          <p:cNvSpPr txBox="1"/>
          <p:nvPr/>
        </p:nvSpPr>
        <p:spPr>
          <a:xfrm rot="18000000">
            <a:off x="2621700" y="1945369"/>
            <a:ext cx="101723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01"/>
              </a:lnSpc>
            </a:pPr>
            <a:r>
              <a:rPr sz="1395" spc="-52" dirty="0">
                <a:solidFill>
                  <a:srgbClr val="76BF72"/>
                </a:solidFill>
                <a:latin typeface="Comic Sans MS" panose="030F0702030302020204" pitchFamily="66" charset="0"/>
                <a:cs typeface="Arial"/>
              </a:rPr>
              <a:t>r</a:t>
            </a:r>
            <a:r>
              <a:rPr sz="1395" spc="9" dirty="0">
                <a:solidFill>
                  <a:srgbClr val="76BF72"/>
                </a:solidFill>
                <a:latin typeface="Comic Sans MS" panose="030F0702030302020204" pitchFamily="66" charset="0"/>
                <a:cs typeface="Arial"/>
              </a:rPr>
              <a:t>oot</a:t>
            </a:r>
            <a:r>
              <a:rPr sz="1395" dirty="0">
                <a:solidFill>
                  <a:srgbClr val="76BF72"/>
                </a:solidFill>
                <a:latin typeface="Comic Sans MS" panose="030F0702030302020204" pitchFamily="66" charset="0"/>
                <a:cs typeface="Arial"/>
              </a:rPr>
              <a:t> </a:t>
            </a:r>
            <a:r>
              <a:rPr sz="1395" spc="88" dirty="0">
                <a:solidFill>
                  <a:srgbClr val="76BF72"/>
                </a:solidFill>
                <a:latin typeface="Lucida Sans Unicode"/>
                <a:cs typeface="Lucida Sans Unicode"/>
              </a:rPr>
              <a:t>→</a:t>
            </a:r>
            <a:r>
              <a:rPr sz="1395" spc="-55" dirty="0">
                <a:solidFill>
                  <a:srgbClr val="76BF72"/>
                </a:solidFill>
                <a:latin typeface="Lucida Sans Unicode"/>
                <a:cs typeface="Lucida Sans Unicode"/>
              </a:rPr>
              <a:t> </a:t>
            </a:r>
            <a:r>
              <a:rPr sz="1395" spc="-21" dirty="0">
                <a:solidFill>
                  <a:srgbClr val="76BF72"/>
                </a:solidFill>
                <a:latin typeface="Comic Sans MS" panose="030F0702030302020204" pitchFamily="66" charset="0"/>
                <a:cs typeface="Arial"/>
              </a:rPr>
              <a:t>Janet</a:t>
            </a:r>
            <a:endParaRPr sz="1395" dirty="0">
              <a:latin typeface="Comic Sans MS" panose="030F0702030302020204" pitchFamily="66" charset="0"/>
              <a:cs typeface="Arial"/>
            </a:endParaRPr>
          </a:p>
        </p:txBody>
      </p:sp>
      <p:sp>
        <p:nvSpPr>
          <p:cNvPr id="103" name="object 103"/>
          <p:cNvSpPr txBox="1"/>
          <p:nvPr/>
        </p:nvSpPr>
        <p:spPr>
          <a:xfrm rot="18000000">
            <a:off x="3532330" y="1971905"/>
            <a:ext cx="94566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01"/>
              </a:lnSpc>
            </a:pPr>
            <a:r>
              <a:rPr sz="1395" spc="-33" dirty="0">
                <a:solidFill>
                  <a:srgbClr val="76BF72"/>
                </a:solidFill>
                <a:latin typeface="Comic Sans MS" panose="030F0702030302020204" pitchFamily="66" charset="0"/>
                <a:cs typeface="Arial"/>
              </a:rPr>
              <a:t>will </a:t>
            </a:r>
            <a:r>
              <a:rPr sz="1395" spc="88" dirty="0">
                <a:solidFill>
                  <a:srgbClr val="76BF72"/>
                </a:solidFill>
                <a:latin typeface="Lucida Sans Unicode"/>
                <a:cs typeface="Lucida Sans Unicode"/>
              </a:rPr>
              <a:t>→</a:t>
            </a:r>
            <a:r>
              <a:rPr sz="1395" spc="-55" dirty="0">
                <a:solidFill>
                  <a:srgbClr val="76BF72"/>
                </a:solidFill>
                <a:latin typeface="Lucida Sans Unicode"/>
                <a:cs typeface="Lucida Sans Unicode"/>
              </a:rPr>
              <a:t> </a:t>
            </a:r>
            <a:r>
              <a:rPr sz="1395" spc="-21" dirty="0">
                <a:solidFill>
                  <a:srgbClr val="76BF72"/>
                </a:solidFill>
                <a:latin typeface="Comic Sans MS" panose="030F0702030302020204" pitchFamily="66" charset="0"/>
                <a:cs typeface="Arial"/>
              </a:rPr>
              <a:t>Janet</a:t>
            </a:r>
            <a:endParaRPr sz="1395" dirty="0">
              <a:latin typeface="Comic Sans MS" panose="030F0702030302020204" pitchFamily="66" charset="0"/>
              <a:cs typeface="Arial"/>
            </a:endParaRPr>
          </a:p>
        </p:txBody>
      </p:sp>
      <p:sp>
        <p:nvSpPr>
          <p:cNvPr id="104" name="object 104"/>
          <p:cNvSpPr txBox="1"/>
          <p:nvPr/>
        </p:nvSpPr>
        <p:spPr>
          <a:xfrm rot="18000000">
            <a:off x="4390162" y="1914052"/>
            <a:ext cx="108858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01"/>
              </a:lnSpc>
            </a:pPr>
            <a:r>
              <a:rPr sz="1395" dirty="0">
                <a:solidFill>
                  <a:srgbClr val="76BF72"/>
                </a:solidFill>
                <a:latin typeface="Comic Sans MS" panose="030F0702030302020204" pitchFamily="66" charset="0"/>
                <a:cs typeface="Arial"/>
              </a:rPr>
              <a:t>back </a:t>
            </a:r>
            <a:r>
              <a:rPr sz="1395" spc="88" dirty="0">
                <a:solidFill>
                  <a:srgbClr val="76BF72"/>
                </a:solidFill>
                <a:latin typeface="Lucida Sans Unicode"/>
                <a:cs typeface="Lucida Sans Unicode"/>
              </a:rPr>
              <a:t>→</a:t>
            </a:r>
            <a:r>
              <a:rPr sz="1395" spc="-55" dirty="0">
                <a:solidFill>
                  <a:srgbClr val="76BF72"/>
                </a:solidFill>
                <a:latin typeface="Lucida Sans Unicode"/>
                <a:cs typeface="Lucida Sans Unicode"/>
              </a:rPr>
              <a:t> </a:t>
            </a:r>
            <a:r>
              <a:rPr sz="1395" spc="-21" dirty="0">
                <a:solidFill>
                  <a:srgbClr val="76BF72"/>
                </a:solidFill>
                <a:latin typeface="Comic Sans MS" panose="030F0702030302020204" pitchFamily="66" charset="0"/>
                <a:cs typeface="Arial"/>
              </a:rPr>
              <a:t>Janet</a:t>
            </a:r>
            <a:endParaRPr sz="1395" dirty="0">
              <a:latin typeface="Comic Sans MS" panose="030F0702030302020204" pitchFamily="66" charset="0"/>
              <a:cs typeface="Arial"/>
            </a:endParaRPr>
          </a:p>
        </p:txBody>
      </p:sp>
      <p:sp>
        <p:nvSpPr>
          <p:cNvPr id="105" name="object 105"/>
          <p:cNvSpPr txBox="1"/>
          <p:nvPr/>
        </p:nvSpPr>
        <p:spPr>
          <a:xfrm rot="18000000">
            <a:off x="5336566" y="1965171"/>
            <a:ext cx="955494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01"/>
              </a:lnSpc>
            </a:pPr>
            <a:r>
              <a:rPr sz="1395" spc="-18" dirty="0">
                <a:solidFill>
                  <a:srgbClr val="76BF72"/>
                </a:solidFill>
                <a:latin typeface="Comic Sans MS" panose="030F0702030302020204" pitchFamily="66" charset="0"/>
                <a:cs typeface="Arial"/>
              </a:rPr>
              <a:t>the </a:t>
            </a:r>
            <a:r>
              <a:rPr sz="1395" spc="88" dirty="0">
                <a:solidFill>
                  <a:srgbClr val="76BF72"/>
                </a:solidFill>
                <a:latin typeface="Lucida Sans Unicode"/>
                <a:cs typeface="Lucida Sans Unicode"/>
              </a:rPr>
              <a:t>→</a:t>
            </a:r>
            <a:r>
              <a:rPr sz="1395" spc="-55" dirty="0">
                <a:solidFill>
                  <a:srgbClr val="76BF72"/>
                </a:solidFill>
                <a:latin typeface="Lucida Sans Unicode"/>
                <a:cs typeface="Lucida Sans Unicode"/>
              </a:rPr>
              <a:t> </a:t>
            </a:r>
            <a:r>
              <a:rPr sz="1395" spc="-21" dirty="0">
                <a:solidFill>
                  <a:srgbClr val="76BF72"/>
                </a:solidFill>
                <a:latin typeface="Comic Sans MS" panose="030F0702030302020204" pitchFamily="66" charset="0"/>
                <a:cs typeface="Arial"/>
              </a:rPr>
              <a:t>Janet</a:t>
            </a:r>
            <a:endParaRPr sz="1395" dirty="0">
              <a:latin typeface="Comic Sans MS" panose="030F0702030302020204" pitchFamily="66" charset="0"/>
              <a:cs typeface="Arial"/>
            </a:endParaRPr>
          </a:p>
        </p:txBody>
      </p:sp>
      <p:sp>
        <p:nvSpPr>
          <p:cNvPr id="106" name="object 106"/>
          <p:cNvSpPr txBox="1"/>
          <p:nvPr/>
        </p:nvSpPr>
        <p:spPr>
          <a:xfrm rot="18000000">
            <a:off x="6203634" y="2011201"/>
            <a:ext cx="916556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01"/>
              </a:lnSpc>
            </a:pPr>
            <a:r>
              <a:rPr sz="1395" spc="-33" dirty="0">
                <a:solidFill>
                  <a:srgbClr val="76BF72"/>
                </a:solidFill>
                <a:latin typeface="Comic Sans MS" panose="030F0702030302020204" pitchFamily="66" charset="0"/>
                <a:cs typeface="Arial"/>
              </a:rPr>
              <a:t>bill </a:t>
            </a:r>
            <a:r>
              <a:rPr sz="1395" spc="88" dirty="0">
                <a:solidFill>
                  <a:srgbClr val="76BF72"/>
                </a:solidFill>
                <a:latin typeface="Lucida Sans Unicode"/>
                <a:cs typeface="Lucida Sans Unicode"/>
              </a:rPr>
              <a:t>→</a:t>
            </a:r>
            <a:r>
              <a:rPr sz="1395" spc="-55" dirty="0">
                <a:solidFill>
                  <a:srgbClr val="76BF72"/>
                </a:solidFill>
                <a:latin typeface="Lucida Sans Unicode"/>
                <a:cs typeface="Lucida Sans Unicode"/>
              </a:rPr>
              <a:t> </a:t>
            </a:r>
            <a:r>
              <a:rPr sz="1395" spc="-21" dirty="0">
                <a:solidFill>
                  <a:srgbClr val="76BF72"/>
                </a:solidFill>
                <a:latin typeface="Comic Sans MS" panose="030F0702030302020204" pitchFamily="66" charset="0"/>
                <a:cs typeface="Arial"/>
              </a:rPr>
              <a:t>Janet</a:t>
            </a:r>
            <a:endParaRPr sz="1395" dirty="0">
              <a:latin typeface="Comic Sans MS" panose="030F0702030302020204" pitchFamily="66" charset="0"/>
              <a:cs typeface="Arial"/>
            </a:endParaRPr>
          </a:p>
        </p:txBody>
      </p:sp>
      <p:grpSp>
        <p:nvGrpSpPr>
          <p:cNvPr id="107" name="object 107"/>
          <p:cNvGrpSpPr/>
          <p:nvPr/>
        </p:nvGrpSpPr>
        <p:grpSpPr>
          <a:xfrm>
            <a:off x="3439565" y="1737552"/>
            <a:ext cx="6555339" cy="1852161"/>
            <a:chOff x="5671391" y="2865352"/>
            <a:chExt cx="10810240" cy="3054350"/>
          </a:xfrm>
        </p:grpSpPr>
        <p:sp>
          <p:nvSpPr>
            <p:cNvPr id="108" name="object 108"/>
            <p:cNvSpPr/>
            <p:nvPr/>
          </p:nvSpPr>
          <p:spPr>
            <a:xfrm>
              <a:off x="15244715" y="2875830"/>
              <a:ext cx="1226820" cy="1667510"/>
            </a:xfrm>
            <a:custGeom>
              <a:avLst/>
              <a:gdLst/>
              <a:ahLst/>
              <a:cxnLst/>
              <a:rect l="l" t="t" r="r" b="b"/>
              <a:pathLst>
                <a:path w="1226819" h="1667510">
                  <a:moveTo>
                    <a:pt x="66477" y="1233387"/>
                  </a:moveTo>
                  <a:lnTo>
                    <a:pt x="686089" y="160188"/>
                  </a:lnTo>
                  <a:lnTo>
                    <a:pt x="711733" y="116164"/>
                  </a:lnTo>
                  <a:lnTo>
                    <a:pt x="733464" y="81268"/>
                  </a:lnTo>
                  <a:lnTo>
                    <a:pt x="772084" y="36333"/>
                  </a:lnTo>
                  <a:lnTo>
                    <a:pt x="831971" y="5158"/>
                  </a:lnTo>
                  <a:lnTo>
                    <a:pt x="865337" y="0"/>
                  </a:lnTo>
                  <a:lnTo>
                    <a:pt x="899421" y="2213"/>
                  </a:lnTo>
                  <a:lnTo>
                    <a:pt x="955335" y="21819"/>
                  </a:lnTo>
                  <a:lnTo>
                    <a:pt x="991603" y="41173"/>
                  </a:lnTo>
                  <a:lnTo>
                    <a:pt x="1035823" y="66477"/>
                  </a:lnTo>
                  <a:lnTo>
                    <a:pt x="1110209" y="109651"/>
                  </a:lnTo>
                  <a:lnTo>
                    <a:pt x="1145105" y="131382"/>
                  </a:lnTo>
                  <a:lnTo>
                    <a:pt x="1190041" y="170002"/>
                  </a:lnTo>
                  <a:lnTo>
                    <a:pt x="1221216" y="229889"/>
                  </a:lnTo>
                  <a:lnTo>
                    <a:pt x="1226374" y="263255"/>
                  </a:lnTo>
                  <a:lnTo>
                    <a:pt x="1224161" y="297339"/>
                  </a:lnTo>
                  <a:lnTo>
                    <a:pt x="1204555" y="353253"/>
                  </a:lnTo>
                  <a:lnTo>
                    <a:pt x="1185200" y="389521"/>
                  </a:lnTo>
                  <a:lnTo>
                    <a:pt x="1159897" y="433741"/>
                  </a:lnTo>
                  <a:lnTo>
                    <a:pt x="540285" y="1506940"/>
                  </a:lnTo>
                  <a:lnTo>
                    <a:pt x="514641" y="1550964"/>
                  </a:lnTo>
                  <a:lnTo>
                    <a:pt x="492910" y="1585860"/>
                  </a:lnTo>
                  <a:lnTo>
                    <a:pt x="454290" y="1630795"/>
                  </a:lnTo>
                  <a:lnTo>
                    <a:pt x="394403" y="1661970"/>
                  </a:lnTo>
                  <a:lnTo>
                    <a:pt x="361037" y="1667129"/>
                  </a:lnTo>
                  <a:lnTo>
                    <a:pt x="326953" y="1664915"/>
                  </a:lnTo>
                  <a:lnTo>
                    <a:pt x="271039" y="1645310"/>
                  </a:lnTo>
                  <a:lnTo>
                    <a:pt x="234771" y="1625955"/>
                  </a:lnTo>
                  <a:lnTo>
                    <a:pt x="190551" y="1600651"/>
                  </a:lnTo>
                  <a:lnTo>
                    <a:pt x="116165" y="1557478"/>
                  </a:lnTo>
                  <a:lnTo>
                    <a:pt x="81269" y="1535746"/>
                  </a:lnTo>
                  <a:lnTo>
                    <a:pt x="36333" y="1497126"/>
                  </a:lnTo>
                  <a:lnTo>
                    <a:pt x="5158" y="1437239"/>
                  </a:lnTo>
                  <a:lnTo>
                    <a:pt x="0" y="1403873"/>
                  </a:lnTo>
                  <a:lnTo>
                    <a:pt x="2213" y="1369789"/>
                  </a:lnTo>
                  <a:lnTo>
                    <a:pt x="8727" y="1344000"/>
                  </a:lnTo>
                  <a:lnTo>
                    <a:pt x="21819" y="1313875"/>
                  </a:lnTo>
                  <a:lnTo>
                    <a:pt x="41173" y="1277607"/>
                  </a:lnTo>
                  <a:lnTo>
                    <a:pt x="66477" y="1233387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09" name="object 109"/>
            <p:cNvSpPr/>
            <p:nvPr/>
          </p:nvSpPr>
          <p:spPr>
            <a:xfrm>
              <a:off x="15394548" y="4072781"/>
              <a:ext cx="322580" cy="320675"/>
            </a:xfrm>
            <a:custGeom>
              <a:avLst/>
              <a:gdLst/>
              <a:ahLst/>
              <a:cxnLst/>
              <a:rect l="l" t="t" r="r" b="b"/>
              <a:pathLst>
                <a:path w="322580" h="320675">
                  <a:moveTo>
                    <a:pt x="118359" y="5213"/>
                  </a:moveTo>
                  <a:lnTo>
                    <a:pt x="161232" y="0"/>
                  </a:lnTo>
                  <a:lnTo>
                    <a:pt x="202695" y="5958"/>
                  </a:lnTo>
                  <a:lnTo>
                    <a:pt x="240858" y="21998"/>
                  </a:lnTo>
                  <a:lnTo>
                    <a:pt x="273830" y="47028"/>
                  </a:lnTo>
                  <a:lnTo>
                    <a:pt x="299722" y="79957"/>
                  </a:lnTo>
                  <a:lnTo>
                    <a:pt x="316643" y="119693"/>
                  </a:lnTo>
                  <a:lnTo>
                    <a:pt x="322228" y="170716"/>
                  </a:lnTo>
                  <a:lnTo>
                    <a:pt x="311886" y="218977"/>
                  </a:lnTo>
                  <a:lnTo>
                    <a:pt x="287473" y="261261"/>
                  </a:lnTo>
                  <a:lnTo>
                    <a:pt x="250849" y="294349"/>
                  </a:lnTo>
                  <a:lnTo>
                    <a:pt x="203869" y="315024"/>
                  </a:lnTo>
                  <a:lnTo>
                    <a:pt x="160996" y="320237"/>
                  </a:lnTo>
                  <a:lnTo>
                    <a:pt x="119533" y="314278"/>
                  </a:lnTo>
                  <a:lnTo>
                    <a:pt x="81370" y="298238"/>
                  </a:lnTo>
                  <a:lnTo>
                    <a:pt x="48398" y="273209"/>
                  </a:lnTo>
                  <a:lnTo>
                    <a:pt x="22506" y="240280"/>
                  </a:lnTo>
                  <a:lnTo>
                    <a:pt x="5584" y="200544"/>
                  </a:lnTo>
                  <a:lnTo>
                    <a:pt x="0" y="149521"/>
                  </a:lnTo>
                  <a:lnTo>
                    <a:pt x="10342" y="101259"/>
                  </a:lnTo>
                  <a:lnTo>
                    <a:pt x="34754" y="58976"/>
                  </a:lnTo>
                  <a:lnTo>
                    <a:pt x="71379" y="25888"/>
                  </a:lnTo>
                  <a:lnTo>
                    <a:pt x="118359" y="5213"/>
                  </a:lnTo>
                </a:path>
              </a:pathLst>
            </a:custGeom>
            <a:ln w="20941">
              <a:solidFill>
                <a:srgbClr val="76BF72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10" name="object 110"/>
            <p:cNvSpPr/>
            <p:nvPr/>
          </p:nvSpPr>
          <p:spPr>
            <a:xfrm>
              <a:off x="15593066" y="3728939"/>
              <a:ext cx="322580" cy="320675"/>
            </a:xfrm>
            <a:custGeom>
              <a:avLst/>
              <a:gdLst/>
              <a:ahLst/>
              <a:cxnLst/>
              <a:rect l="l" t="t" r="r" b="b"/>
              <a:pathLst>
                <a:path w="322580" h="320675">
                  <a:moveTo>
                    <a:pt x="118359" y="5213"/>
                  </a:moveTo>
                  <a:lnTo>
                    <a:pt x="161232" y="0"/>
                  </a:lnTo>
                  <a:lnTo>
                    <a:pt x="202695" y="5958"/>
                  </a:lnTo>
                  <a:lnTo>
                    <a:pt x="240858" y="21998"/>
                  </a:lnTo>
                  <a:lnTo>
                    <a:pt x="273830" y="47028"/>
                  </a:lnTo>
                  <a:lnTo>
                    <a:pt x="299722" y="79957"/>
                  </a:lnTo>
                  <a:lnTo>
                    <a:pt x="316643" y="119693"/>
                  </a:lnTo>
                  <a:lnTo>
                    <a:pt x="322228" y="170716"/>
                  </a:lnTo>
                  <a:lnTo>
                    <a:pt x="311886" y="218977"/>
                  </a:lnTo>
                  <a:lnTo>
                    <a:pt x="287473" y="261261"/>
                  </a:lnTo>
                  <a:lnTo>
                    <a:pt x="250849" y="294349"/>
                  </a:lnTo>
                  <a:lnTo>
                    <a:pt x="203869" y="315024"/>
                  </a:lnTo>
                  <a:lnTo>
                    <a:pt x="160996" y="320237"/>
                  </a:lnTo>
                  <a:lnTo>
                    <a:pt x="119533" y="314278"/>
                  </a:lnTo>
                  <a:lnTo>
                    <a:pt x="81370" y="298238"/>
                  </a:lnTo>
                  <a:lnTo>
                    <a:pt x="48398" y="273209"/>
                  </a:lnTo>
                  <a:lnTo>
                    <a:pt x="22506" y="240280"/>
                  </a:lnTo>
                  <a:lnTo>
                    <a:pt x="5584" y="200544"/>
                  </a:lnTo>
                  <a:lnTo>
                    <a:pt x="0" y="149521"/>
                  </a:lnTo>
                  <a:lnTo>
                    <a:pt x="10342" y="101259"/>
                  </a:lnTo>
                  <a:lnTo>
                    <a:pt x="34754" y="58976"/>
                  </a:lnTo>
                  <a:lnTo>
                    <a:pt x="71379" y="25888"/>
                  </a:lnTo>
                  <a:lnTo>
                    <a:pt x="118359" y="5213"/>
                  </a:lnTo>
                </a:path>
              </a:pathLst>
            </a:custGeom>
            <a:ln w="20941">
              <a:solidFill>
                <a:srgbClr val="76BF72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11" name="object 111"/>
            <p:cNvSpPr/>
            <p:nvPr/>
          </p:nvSpPr>
          <p:spPr>
            <a:xfrm>
              <a:off x="15801625" y="3367697"/>
              <a:ext cx="322580" cy="320675"/>
            </a:xfrm>
            <a:custGeom>
              <a:avLst/>
              <a:gdLst/>
              <a:ahLst/>
              <a:cxnLst/>
              <a:rect l="l" t="t" r="r" b="b"/>
              <a:pathLst>
                <a:path w="322580" h="320675">
                  <a:moveTo>
                    <a:pt x="118359" y="5213"/>
                  </a:moveTo>
                  <a:lnTo>
                    <a:pt x="161232" y="0"/>
                  </a:lnTo>
                  <a:lnTo>
                    <a:pt x="202695" y="5958"/>
                  </a:lnTo>
                  <a:lnTo>
                    <a:pt x="240858" y="21998"/>
                  </a:lnTo>
                  <a:lnTo>
                    <a:pt x="273830" y="47028"/>
                  </a:lnTo>
                  <a:lnTo>
                    <a:pt x="299722" y="79957"/>
                  </a:lnTo>
                  <a:lnTo>
                    <a:pt x="316643" y="119693"/>
                  </a:lnTo>
                  <a:lnTo>
                    <a:pt x="322228" y="170716"/>
                  </a:lnTo>
                  <a:lnTo>
                    <a:pt x="311886" y="218977"/>
                  </a:lnTo>
                  <a:lnTo>
                    <a:pt x="287473" y="261261"/>
                  </a:lnTo>
                  <a:lnTo>
                    <a:pt x="250849" y="294349"/>
                  </a:lnTo>
                  <a:lnTo>
                    <a:pt x="203869" y="315024"/>
                  </a:lnTo>
                  <a:lnTo>
                    <a:pt x="160996" y="320237"/>
                  </a:lnTo>
                  <a:lnTo>
                    <a:pt x="119533" y="314278"/>
                  </a:lnTo>
                  <a:lnTo>
                    <a:pt x="81370" y="298238"/>
                  </a:lnTo>
                  <a:lnTo>
                    <a:pt x="48398" y="273209"/>
                  </a:lnTo>
                  <a:lnTo>
                    <a:pt x="22506" y="240280"/>
                  </a:lnTo>
                  <a:lnTo>
                    <a:pt x="5584" y="200544"/>
                  </a:lnTo>
                  <a:lnTo>
                    <a:pt x="0" y="149521"/>
                  </a:lnTo>
                  <a:lnTo>
                    <a:pt x="10342" y="101259"/>
                  </a:lnTo>
                  <a:lnTo>
                    <a:pt x="34754" y="58976"/>
                  </a:lnTo>
                  <a:lnTo>
                    <a:pt x="71379" y="25888"/>
                  </a:lnTo>
                  <a:lnTo>
                    <a:pt x="118359" y="5213"/>
                  </a:lnTo>
                </a:path>
              </a:pathLst>
            </a:custGeom>
            <a:ln w="20941">
              <a:solidFill>
                <a:srgbClr val="76BF72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12" name="object 112"/>
            <p:cNvSpPr/>
            <p:nvPr/>
          </p:nvSpPr>
          <p:spPr>
            <a:xfrm>
              <a:off x="16000142" y="3023853"/>
              <a:ext cx="322580" cy="320675"/>
            </a:xfrm>
            <a:custGeom>
              <a:avLst/>
              <a:gdLst/>
              <a:ahLst/>
              <a:cxnLst/>
              <a:rect l="l" t="t" r="r" b="b"/>
              <a:pathLst>
                <a:path w="322580" h="320675">
                  <a:moveTo>
                    <a:pt x="118359" y="5213"/>
                  </a:moveTo>
                  <a:lnTo>
                    <a:pt x="161232" y="0"/>
                  </a:lnTo>
                  <a:lnTo>
                    <a:pt x="202695" y="5958"/>
                  </a:lnTo>
                  <a:lnTo>
                    <a:pt x="240858" y="21998"/>
                  </a:lnTo>
                  <a:lnTo>
                    <a:pt x="273830" y="47028"/>
                  </a:lnTo>
                  <a:lnTo>
                    <a:pt x="299722" y="79957"/>
                  </a:lnTo>
                  <a:lnTo>
                    <a:pt x="316643" y="119693"/>
                  </a:lnTo>
                  <a:lnTo>
                    <a:pt x="322228" y="170716"/>
                  </a:lnTo>
                  <a:lnTo>
                    <a:pt x="311886" y="218977"/>
                  </a:lnTo>
                  <a:lnTo>
                    <a:pt x="287473" y="261261"/>
                  </a:lnTo>
                  <a:lnTo>
                    <a:pt x="250849" y="294349"/>
                  </a:lnTo>
                  <a:lnTo>
                    <a:pt x="203869" y="315024"/>
                  </a:lnTo>
                  <a:lnTo>
                    <a:pt x="160996" y="320237"/>
                  </a:lnTo>
                  <a:lnTo>
                    <a:pt x="119533" y="314278"/>
                  </a:lnTo>
                  <a:lnTo>
                    <a:pt x="81370" y="298238"/>
                  </a:lnTo>
                  <a:lnTo>
                    <a:pt x="48398" y="273209"/>
                  </a:lnTo>
                  <a:lnTo>
                    <a:pt x="22506" y="240280"/>
                  </a:lnTo>
                  <a:lnTo>
                    <a:pt x="5584" y="200544"/>
                  </a:lnTo>
                  <a:lnTo>
                    <a:pt x="0" y="149521"/>
                  </a:lnTo>
                  <a:lnTo>
                    <a:pt x="10342" y="101259"/>
                  </a:lnTo>
                  <a:lnTo>
                    <a:pt x="34754" y="58976"/>
                  </a:lnTo>
                  <a:lnTo>
                    <a:pt x="71379" y="25888"/>
                  </a:lnTo>
                  <a:lnTo>
                    <a:pt x="118359" y="5213"/>
                  </a:lnTo>
                </a:path>
              </a:pathLst>
            </a:custGeom>
            <a:ln w="20941">
              <a:solidFill>
                <a:srgbClr val="76BF72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13" name="object 113"/>
            <p:cNvSpPr/>
            <p:nvPr/>
          </p:nvSpPr>
          <p:spPr>
            <a:xfrm>
              <a:off x="5692346" y="4535384"/>
              <a:ext cx="9693275" cy="1317625"/>
            </a:xfrm>
            <a:custGeom>
              <a:avLst/>
              <a:gdLst/>
              <a:ahLst/>
              <a:cxnLst/>
              <a:rect l="l" t="t" r="r" b="b"/>
              <a:pathLst>
                <a:path w="9693275" h="1317625">
                  <a:moveTo>
                    <a:pt x="0" y="1317398"/>
                  </a:moveTo>
                  <a:lnTo>
                    <a:pt x="9672406" y="2820"/>
                  </a:lnTo>
                  <a:lnTo>
                    <a:pt x="9693157" y="0"/>
                  </a:lnTo>
                </a:path>
              </a:pathLst>
            </a:custGeom>
            <a:ln w="4188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14" name="object 114"/>
            <p:cNvSpPr/>
            <p:nvPr/>
          </p:nvSpPr>
          <p:spPr>
            <a:xfrm>
              <a:off x="15352903" y="4451051"/>
              <a:ext cx="186690" cy="174625"/>
            </a:xfrm>
            <a:custGeom>
              <a:avLst/>
              <a:gdLst/>
              <a:ahLst/>
              <a:cxnLst/>
              <a:rect l="l" t="t" r="r" b="b"/>
              <a:pathLst>
                <a:path w="186690" h="174625">
                  <a:moveTo>
                    <a:pt x="0" y="0"/>
                  </a:moveTo>
                  <a:lnTo>
                    <a:pt x="23695" y="174307"/>
                  </a:lnTo>
                  <a:lnTo>
                    <a:pt x="186151" y="634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15" name="object 115"/>
            <p:cNvSpPr/>
            <p:nvPr/>
          </p:nvSpPr>
          <p:spPr>
            <a:xfrm>
              <a:off x="15544352" y="4646032"/>
              <a:ext cx="683260" cy="1252220"/>
            </a:xfrm>
            <a:custGeom>
              <a:avLst/>
              <a:gdLst/>
              <a:ahLst/>
              <a:cxnLst/>
              <a:rect l="l" t="t" r="r" b="b"/>
              <a:pathLst>
                <a:path w="683259" h="1252220">
                  <a:moveTo>
                    <a:pt x="682881" y="1252184"/>
                  </a:moveTo>
                  <a:lnTo>
                    <a:pt x="10026" y="18385"/>
                  </a:lnTo>
                  <a:lnTo>
                    <a:pt x="0" y="0"/>
                  </a:lnTo>
                </a:path>
              </a:pathLst>
            </a:custGeom>
            <a:ln w="4188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16" name="object 116"/>
            <p:cNvSpPr/>
            <p:nvPr/>
          </p:nvSpPr>
          <p:spPr>
            <a:xfrm>
              <a:off x="15470146" y="4509979"/>
              <a:ext cx="161925" cy="196850"/>
            </a:xfrm>
            <a:custGeom>
              <a:avLst/>
              <a:gdLst/>
              <a:ahLst/>
              <a:cxnLst/>
              <a:rect l="l" t="t" r="r" b="b"/>
              <a:pathLst>
                <a:path w="161925" h="196850">
                  <a:moveTo>
                    <a:pt x="0" y="0"/>
                  </a:moveTo>
                  <a:lnTo>
                    <a:pt x="7005" y="196550"/>
                  </a:lnTo>
                  <a:lnTo>
                    <a:pt x="161450" y="1123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</p:grpSp>
      <p:sp>
        <p:nvSpPr>
          <p:cNvPr id="117" name="object 117"/>
          <p:cNvSpPr txBox="1"/>
          <p:nvPr/>
        </p:nvSpPr>
        <p:spPr>
          <a:xfrm rot="18000000">
            <a:off x="8909649" y="1972074"/>
            <a:ext cx="916556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01"/>
              </a:lnSpc>
            </a:pPr>
            <a:r>
              <a:rPr sz="1395" spc="-21" dirty="0">
                <a:solidFill>
                  <a:srgbClr val="76BF72"/>
                </a:solidFill>
                <a:latin typeface="Comic Sans MS" panose="030F0702030302020204" pitchFamily="66" charset="0"/>
                <a:cs typeface="Arial"/>
              </a:rPr>
              <a:t>Janet </a:t>
            </a:r>
            <a:r>
              <a:rPr sz="1395" spc="88" dirty="0">
                <a:solidFill>
                  <a:srgbClr val="76BF72"/>
                </a:solidFill>
                <a:latin typeface="Lucida Sans Unicode"/>
                <a:cs typeface="Lucida Sans Unicode"/>
              </a:rPr>
              <a:t>→</a:t>
            </a:r>
            <a:r>
              <a:rPr sz="1395" spc="-55" dirty="0">
                <a:solidFill>
                  <a:srgbClr val="76BF72"/>
                </a:solidFill>
                <a:latin typeface="Lucida Sans Unicode"/>
                <a:cs typeface="Lucida Sans Unicode"/>
              </a:rPr>
              <a:t> </a:t>
            </a:r>
            <a:r>
              <a:rPr sz="1395" spc="-33" dirty="0">
                <a:solidFill>
                  <a:srgbClr val="76BF72"/>
                </a:solidFill>
                <a:latin typeface="Comic Sans MS" panose="030F0702030302020204" pitchFamily="66" charset="0"/>
                <a:cs typeface="Arial"/>
              </a:rPr>
              <a:t>bill</a:t>
            </a:r>
            <a:endParaRPr sz="1395" dirty="0">
              <a:latin typeface="Comic Sans MS" panose="030F0702030302020204" pitchFamily="66" charset="0"/>
              <a:cs typeface="Arial"/>
            </a:endParaRPr>
          </a:p>
        </p:txBody>
      </p:sp>
      <p:grpSp>
        <p:nvGrpSpPr>
          <p:cNvPr id="118" name="object 118"/>
          <p:cNvGrpSpPr/>
          <p:nvPr/>
        </p:nvGrpSpPr>
        <p:grpSpPr>
          <a:xfrm>
            <a:off x="2807353" y="5806054"/>
            <a:ext cx="7705142" cy="476710"/>
            <a:chOff x="4628828" y="9574613"/>
            <a:chExt cx="12706350" cy="786130"/>
          </a:xfrm>
        </p:grpSpPr>
        <p:sp>
          <p:nvSpPr>
            <p:cNvPr id="119" name="object 119"/>
            <p:cNvSpPr/>
            <p:nvPr/>
          </p:nvSpPr>
          <p:spPr>
            <a:xfrm>
              <a:off x="9753982" y="9585084"/>
              <a:ext cx="1720850" cy="547370"/>
            </a:xfrm>
            <a:custGeom>
              <a:avLst/>
              <a:gdLst/>
              <a:ahLst/>
              <a:cxnLst/>
              <a:rect l="l" t="t" r="r" b="b"/>
              <a:pathLst>
                <a:path w="1720850" h="547370">
                  <a:moveTo>
                    <a:pt x="1464618" y="0"/>
                  </a:moveTo>
                  <a:lnTo>
                    <a:pt x="256022" y="0"/>
                  </a:lnTo>
                  <a:lnTo>
                    <a:pt x="205075" y="196"/>
                  </a:lnTo>
                  <a:lnTo>
                    <a:pt x="163988" y="1568"/>
                  </a:lnTo>
                  <a:lnTo>
                    <a:pt x="105763" y="12546"/>
                  </a:lnTo>
                  <a:lnTo>
                    <a:pt x="48821" y="48822"/>
                  </a:lnTo>
                  <a:lnTo>
                    <a:pt x="12546" y="105764"/>
                  </a:lnTo>
                  <a:lnTo>
                    <a:pt x="1568" y="163989"/>
                  </a:lnTo>
                  <a:lnTo>
                    <a:pt x="196" y="205076"/>
                  </a:lnTo>
                  <a:lnTo>
                    <a:pt x="0" y="256023"/>
                  </a:lnTo>
                  <a:lnTo>
                    <a:pt x="0" y="291083"/>
                  </a:lnTo>
                  <a:lnTo>
                    <a:pt x="196" y="342030"/>
                  </a:lnTo>
                  <a:lnTo>
                    <a:pt x="1568" y="383117"/>
                  </a:lnTo>
                  <a:lnTo>
                    <a:pt x="12546" y="441342"/>
                  </a:lnTo>
                  <a:lnTo>
                    <a:pt x="48821" y="498283"/>
                  </a:lnTo>
                  <a:lnTo>
                    <a:pt x="105763" y="534559"/>
                  </a:lnTo>
                  <a:lnTo>
                    <a:pt x="163988" y="545537"/>
                  </a:lnTo>
                  <a:lnTo>
                    <a:pt x="205075" y="546909"/>
                  </a:lnTo>
                  <a:lnTo>
                    <a:pt x="256022" y="547105"/>
                  </a:lnTo>
                  <a:lnTo>
                    <a:pt x="1464618" y="547105"/>
                  </a:lnTo>
                  <a:lnTo>
                    <a:pt x="1515564" y="546909"/>
                  </a:lnTo>
                  <a:lnTo>
                    <a:pt x="1556650" y="545537"/>
                  </a:lnTo>
                  <a:lnTo>
                    <a:pt x="1614875" y="534559"/>
                  </a:lnTo>
                  <a:lnTo>
                    <a:pt x="1671821" y="498283"/>
                  </a:lnTo>
                  <a:lnTo>
                    <a:pt x="1708097" y="441342"/>
                  </a:lnTo>
                  <a:lnTo>
                    <a:pt x="1719073" y="383117"/>
                  </a:lnTo>
                  <a:lnTo>
                    <a:pt x="1720445" y="342030"/>
                  </a:lnTo>
                  <a:lnTo>
                    <a:pt x="1720641" y="291083"/>
                  </a:lnTo>
                  <a:lnTo>
                    <a:pt x="1720641" y="256023"/>
                  </a:lnTo>
                  <a:lnTo>
                    <a:pt x="1720445" y="205076"/>
                  </a:lnTo>
                  <a:lnTo>
                    <a:pt x="1719073" y="163989"/>
                  </a:lnTo>
                  <a:lnTo>
                    <a:pt x="1708097" y="105764"/>
                  </a:lnTo>
                  <a:lnTo>
                    <a:pt x="1671821" y="48822"/>
                  </a:lnTo>
                  <a:lnTo>
                    <a:pt x="1614875" y="12546"/>
                  </a:lnTo>
                  <a:lnTo>
                    <a:pt x="1556650" y="1568"/>
                  </a:lnTo>
                  <a:lnTo>
                    <a:pt x="1515564" y="196"/>
                  </a:lnTo>
                  <a:lnTo>
                    <a:pt x="146461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20" name="object 120"/>
            <p:cNvSpPr/>
            <p:nvPr/>
          </p:nvSpPr>
          <p:spPr>
            <a:xfrm>
              <a:off x="9753982" y="9585084"/>
              <a:ext cx="1720850" cy="547370"/>
            </a:xfrm>
            <a:custGeom>
              <a:avLst/>
              <a:gdLst/>
              <a:ahLst/>
              <a:cxnLst/>
              <a:rect l="l" t="t" r="r" b="b"/>
              <a:pathLst>
                <a:path w="1720850" h="547370">
                  <a:moveTo>
                    <a:pt x="256022" y="0"/>
                  </a:moveTo>
                  <a:lnTo>
                    <a:pt x="1464619" y="0"/>
                  </a:lnTo>
                  <a:lnTo>
                    <a:pt x="1515567" y="196"/>
                  </a:lnTo>
                  <a:lnTo>
                    <a:pt x="1556653" y="1568"/>
                  </a:lnTo>
                  <a:lnTo>
                    <a:pt x="1614879" y="12546"/>
                  </a:lnTo>
                  <a:lnTo>
                    <a:pt x="1671820" y="48821"/>
                  </a:lnTo>
                  <a:lnTo>
                    <a:pt x="1708096" y="105763"/>
                  </a:lnTo>
                  <a:lnTo>
                    <a:pt x="1719074" y="163988"/>
                  </a:lnTo>
                  <a:lnTo>
                    <a:pt x="1720446" y="205075"/>
                  </a:lnTo>
                  <a:lnTo>
                    <a:pt x="1720642" y="256022"/>
                  </a:lnTo>
                  <a:lnTo>
                    <a:pt x="1720642" y="291082"/>
                  </a:lnTo>
                  <a:lnTo>
                    <a:pt x="1720446" y="342030"/>
                  </a:lnTo>
                  <a:lnTo>
                    <a:pt x="1719074" y="383116"/>
                  </a:lnTo>
                  <a:lnTo>
                    <a:pt x="1708096" y="441342"/>
                  </a:lnTo>
                  <a:lnTo>
                    <a:pt x="1671820" y="498283"/>
                  </a:lnTo>
                  <a:lnTo>
                    <a:pt x="1614879" y="534559"/>
                  </a:lnTo>
                  <a:lnTo>
                    <a:pt x="1556653" y="545537"/>
                  </a:lnTo>
                  <a:lnTo>
                    <a:pt x="1515567" y="546909"/>
                  </a:lnTo>
                  <a:lnTo>
                    <a:pt x="1464619" y="547105"/>
                  </a:lnTo>
                  <a:lnTo>
                    <a:pt x="256022" y="547105"/>
                  </a:lnTo>
                  <a:lnTo>
                    <a:pt x="205075" y="546909"/>
                  </a:lnTo>
                  <a:lnTo>
                    <a:pt x="163988" y="545537"/>
                  </a:lnTo>
                  <a:lnTo>
                    <a:pt x="105763" y="534559"/>
                  </a:lnTo>
                  <a:lnTo>
                    <a:pt x="48821" y="498283"/>
                  </a:lnTo>
                  <a:lnTo>
                    <a:pt x="12546" y="441342"/>
                  </a:lnTo>
                  <a:lnTo>
                    <a:pt x="1568" y="383116"/>
                  </a:lnTo>
                  <a:lnTo>
                    <a:pt x="196" y="342030"/>
                  </a:lnTo>
                  <a:lnTo>
                    <a:pt x="0" y="291082"/>
                  </a:lnTo>
                  <a:lnTo>
                    <a:pt x="0" y="256022"/>
                  </a:lnTo>
                  <a:lnTo>
                    <a:pt x="196" y="205075"/>
                  </a:lnTo>
                  <a:lnTo>
                    <a:pt x="1568" y="163988"/>
                  </a:lnTo>
                  <a:lnTo>
                    <a:pt x="12546" y="105763"/>
                  </a:lnTo>
                  <a:lnTo>
                    <a:pt x="48821" y="48821"/>
                  </a:lnTo>
                  <a:lnTo>
                    <a:pt x="105763" y="12546"/>
                  </a:lnTo>
                  <a:lnTo>
                    <a:pt x="163988" y="1568"/>
                  </a:lnTo>
                  <a:lnTo>
                    <a:pt x="205075" y="196"/>
                  </a:lnTo>
                  <a:lnTo>
                    <a:pt x="256022" y="0"/>
                  </a:lnTo>
                  <a:close/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21" name="object 121"/>
            <p:cNvSpPr/>
            <p:nvPr/>
          </p:nvSpPr>
          <p:spPr>
            <a:xfrm>
              <a:off x="9865636" y="9698635"/>
              <a:ext cx="319405" cy="320040"/>
            </a:xfrm>
            <a:custGeom>
              <a:avLst/>
              <a:gdLst/>
              <a:ahLst/>
              <a:cxnLst/>
              <a:rect l="l" t="t" r="r" b="b"/>
              <a:pathLst>
                <a:path w="319404" h="320040">
                  <a:moveTo>
                    <a:pt x="272261" y="45522"/>
                  </a:moveTo>
                  <a:lnTo>
                    <a:pt x="298213" y="80044"/>
                  </a:lnTo>
                  <a:lnTo>
                    <a:pt x="313784" y="118932"/>
                  </a:lnTo>
                  <a:lnTo>
                    <a:pt x="318974" y="160001"/>
                  </a:lnTo>
                  <a:lnTo>
                    <a:pt x="313784" y="201071"/>
                  </a:lnTo>
                  <a:lnTo>
                    <a:pt x="298213" y="239958"/>
                  </a:lnTo>
                  <a:lnTo>
                    <a:pt x="272261" y="274481"/>
                  </a:lnTo>
                  <a:lnTo>
                    <a:pt x="230867" y="304829"/>
                  </a:lnTo>
                  <a:lnTo>
                    <a:pt x="183899" y="320003"/>
                  </a:lnTo>
                  <a:lnTo>
                    <a:pt x="135074" y="320003"/>
                  </a:lnTo>
                  <a:lnTo>
                    <a:pt x="88107" y="304829"/>
                  </a:lnTo>
                  <a:lnTo>
                    <a:pt x="46712" y="274481"/>
                  </a:lnTo>
                  <a:lnTo>
                    <a:pt x="20761" y="239958"/>
                  </a:lnTo>
                  <a:lnTo>
                    <a:pt x="5190" y="201071"/>
                  </a:lnTo>
                  <a:lnTo>
                    <a:pt x="0" y="160001"/>
                  </a:lnTo>
                  <a:lnTo>
                    <a:pt x="5190" y="118932"/>
                  </a:lnTo>
                  <a:lnTo>
                    <a:pt x="20761" y="80044"/>
                  </a:lnTo>
                  <a:lnTo>
                    <a:pt x="46712" y="45522"/>
                  </a:lnTo>
                  <a:lnTo>
                    <a:pt x="88107" y="15174"/>
                  </a:lnTo>
                  <a:lnTo>
                    <a:pt x="135074" y="0"/>
                  </a:lnTo>
                  <a:lnTo>
                    <a:pt x="183899" y="0"/>
                  </a:lnTo>
                  <a:lnTo>
                    <a:pt x="230867" y="15174"/>
                  </a:lnTo>
                  <a:lnTo>
                    <a:pt x="272261" y="45522"/>
                  </a:lnTo>
                  <a:close/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22" name="object 122"/>
            <p:cNvSpPr/>
            <p:nvPr/>
          </p:nvSpPr>
          <p:spPr>
            <a:xfrm>
              <a:off x="10262672" y="9698635"/>
              <a:ext cx="319405" cy="320040"/>
            </a:xfrm>
            <a:custGeom>
              <a:avLst/>
              <a:gdLst/>
              <a:ahLst/>
              <a:cxnLst/>
              <a:rect l="l" t="t" r="r" b="b"/>
              <a:pathLst>
                <a:path w="319404" h="320040">
                  <a:moveTo>
                    <a:pt x="272261" y="45522"/>
                  </a:moveTo>
                  <a:lnTo>
                    <a:pt x="298213" y="80044"/>
                  </a:lnTo>
                  <a:lnTo>
                    <a:pt x="313784" y="118932"/>
                  </a:lnTo>
                  <a:lnTo>
                    <a:pt x="318974" y="160001"/>
                  </a:lnTo>
                  <a:lnTo>
                    <a:pt x="313784" y="201071"/>
                  </a:lnTo>
                  <a:lnTo>
                    <a:pt x="298213" y="239958"/>
                  </a:lnTo>
                  <a:lnTo>
                    <a:pt x="272261" y="274481"/>
                  </a:lnTo>
                  <a:lnTo>
                    <a:pt x="230867" y="304829"/>
                  </a:lnTo>
                  <a:lnTo>
                    <a:pt x="183899" y="320003"/>
                  </a:lnTo>
                  <a:lnTo>
                    <a:pt x="135074" y="320003"/>
                  </a:lnTo>
                  <a:lnTo>
                    <a:pt x="88107" y="304829"/>
                  </a:lnTo>
                  <a:lnTo>
                    <a:pt x="46712" y="274481"/>
                  </a:lnTo>
                  <a:lnTo>
                    <a:pt x="20761" y="239958"/>
                  </a:lnTo>
                  <a:lnTo>
                    <a:pt x="5190" y="201071"/>
                  </a:lnTo>
                  <a:lnTo>
                    <a:pt x="0" y="160001"/>
                  </a:lnTo>
                  <a:lnTo>
                    <a:pt x="5190" y="118932"/>
                  </a:lnTo>
                  <a:lnTo>
                    <a:pt x="20761" y="80044"/>
                  </a:lnTo>
                  <a:lnTo>
                    <a:pt x="46712" y="45522"/>
                  </a:lnTo>
                  <a:lnTo>
                    <a:pt x="88107" y="15174"/>
                  </a:lnTo>
                  <a:lnTo>
                    <a:pt x="135074" y="0"/>
                  </a:lnTo>
                  <a:lnTo>
                    <a:pt x="183899" y="0"/>
                  </a:lnTo>
                  <a:lnTo>
                    <a:pt x="230867" y="15174"/>
                  </a:lnTo>
                  <a:lnTo>
                    <a:pt x="272261" y="45522"/>
                  </a:lnTo>
                  <a:close/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23" name="object 123"/>
            <p:cNvSpPr/>
            <p:nvPr/>
          </p:nvSpPr>
          <p:spPr>
            <a:xfrm>
              <a:off x="10659706" y="9698635"/>
              <a:ext cx="319405" cy="320040"/>
            </a:xfrm>
            <a:custGeom>
              <a:avLst/>
              <a:gdLst/>
              <a:ahLst/>
              <a:cxnLst/>
              <a:rect l="l" t="t" r="r" b="b"/>
              <a:pathLst>
                <a:path w="319404" h="320040">
                  <a:moveTo>
                    <a:pt x="272261" y="45522"/>
                  </a:moveTo>
                  <a:lnTo>
                    <a:pt x="298213" y="80044"/>
                  </a:lnTo>
                  <a:lnTo>
                    <a:pt x="313784" y="118932"/>
                  </a:lnTo>
                  <a:lnTo>
                    <a:pt x="318974" y="160001"/>
                  </a:lnTo>
                  <a:lnTo>
                    <a:pt x="313784" y="201071"/>
                  </a:lnTo>
                  <a:lnTo>
                    <a:pt x="298213" y="239958"/>
                  </a:lnTo>
                  <a:lnTo>
                    <a:pt x="272261" y="274481"/>
                  </a:lnTo>
                  <a:lnTo>
                    <a:pt x="230867" y="304829"/>
                  </a:lnTo>
                  <a:lnTo>
                    <a:pt x="183899" y="320003"/>
                  </a:lnTo>
                  <a:lnTo>
                    <a:pt x="135074" y="320003"/>
                  </a:lnTo>
                  <a:lnTo>
                    <a:pt x="88107" y="304829"/>
                  </a:lnTo>
                  <a:lnTo>
                    <a:pt x="46712" y="274481"/>
                  </a:lnTo>
                  <a:lnTo>
                    <a:pt x="20761" y="239958"/>
                  </a:lnTo>
                  <a:lnTo>
                    <a:pt x="5190" y="201071"/>
                  </a:lnTo>
                  <a:lnTo>
                    <a:pt x="0" y="160001"/>
                  </a:lnTo>
                  <a:lnTo>
                    <a:pt x="5190" y="118932"/>
                  </a:lnTo>
                  <a:lnTo>
                    <a:pt x="20761" y="80044"/>
                  </a:lnTo>
                  <a:lnTo>
                    <a:pt x="46712" y="45522"/>
                  </a:lnTo>
                  <a:lnTo>
                    <a:pt x="88107" y="15174"/>
                  </a:lnTo>
                  <a:lnTo>
                    <a:pt x="135074" y="0"/>
                  </a:lnTo>
                  <a:lnTo>
                    <a:pt x="183899" y="0"/>
                  </a:lnTo>
                  <a:lnTo>
                    <a:pt x="230867" y="15174"/>
                  </a:lnTo>
                  <a:lnTo>
                    <a:pt x="272261" y="45522"/>
                  </a:lnTo>
                  <a:close/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24" name="object 124"/>
            <p:cNvSpPr/>
            <p:nvPr/>
          </p:nvSpPr>
          <p:spPr>
            <a:xfrm>
              <a:off x="11056741" y="9698635"/>
              <a:ext cx="319405" cy="320040"/>
            </a:xfrm>
            <a:custGeom>
              <a:avLst/>
              <a:gdLst/>
              <a:ahLst/>
              <a:cxnLst/>
              <a:rect l="l" t="t" r="r" b="b"/>
              <a:pathLst>
                <a:path w="319404" h="320040">
                  <a:moveTo>
                    <a:pt x="272261" y="45522"/>
                  </a:moveTo>
                  <a:lnTo>
                    <a:pt x="298213" y="80044"/>
                  </a:lnTo>
                  <a:lnTo>
                    <a:pt x="313784" y="118932"/>
                  </a:lnTo>
                  <a:lnTo>
                    <a:pt x="318974" y="160001"/>
                  </a:lnTo>
                  <a:lnTo>
                    <a:pt x="313784" y="201071"/>
                  </a:lnTo>
                  <a:lnTo>
                    <a:pt x="298213" y="239958"/>
                  </a:lnTo>
                  <a:lnTo>
                    <a:pt x="272261" y="274481"/>
                  </a:lnTo>
                  <a:lnTo>
                    <a:pt x="230867" y="304829"/>
                  </a:lnTo>
                  <a:lnTo>
                    <a:pt x="183899" y="320003"/>
                  </a:lnTo>
                  <a:lnTo>
                    <a:pt x="135074" y="320003"/>
                  </a:lnTo>
                  <a:lnTo>
                    <a:pt x="88107" y="304829"/>
                  </a:lnTo>
                  <a:lnTo>
                    <a:pt x="46712" y="274481"/>
                  </a:lnTo>
                  <a:lnTo>
                    <a:pt x="20761" y="239958"/>
                  </a:lnTo>
                  <a:lnTo>
                    <a:pt x="5190" y="201071"/>
                  </a:lnTo>
                  <a:lnTo>
                    <a:pt x="0" y="160001"/>
                  </a:lnTo>
                  <a:lnTo>
                    <a:pt x="5190" y="118932"/>
                  </a:lnTo>
                  <a:lnTo>
                    <a:pt x="20761" y="80044"/>
                  </a:lnTo>
                  <a:lnTo>
                    <a:pt x="46712" y="45522"/>
                  </a:lnTo>
                  <a:lnTo>
                    <a:pt x="88107" y="15174"/>
                  </a:lnTo>
                  <a:lnTo>
                    <a:pt x="135074" y="0"/>
                  </a:lnTo>
                  <a:lnTo>
                    <a:pt x="183899" y="0"/>
                  </a:lnTo>
                  <a:lnTo>
                    <a:pt x="230867" y="15174"/>
                  </a:lnTo>
                  <a:lnTo>
                    <a:pt x="272261" y="45522"/>
                  </a:lnTo>
                  <a:close/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25" name="object 125"/>
            <p:cNvSpPr/>
            <p:nvPr/>
          </p:nvSpPr>
          <p:spPr>
            <a:xfrm>
              <a:off x="12541858" y="9599510"/>
              <a:ext cx="1720850" cy="547370"/>
            </a:xfrm>
            <a:custGeom>
              <a:avLst/>
              <a:gdLst/>
              <a:ahLst/>
              <a:cxnLst/>
              <a:rect l="l" t="t" r="r" b="b"/>
              <a:pathLst>
                <a:path w="1720850" h="547370">
                  <a:moveTo>
                    <a:pt x="256022" y="0"/>
                  </a:moveTo>
                  <a:lnTo>
                    <a:pt x="1464619" y="0"/>
                  </a:lnTo>
                  <a:lnTo>
                    <a:pt x="1515567" y="196"/>
                  </a:lnTo>
                  <a:lnTo>
                    <a:pt x="1556653" y="1568"/>
                  </a:lnTo>
                  <a:lnTo>
                    <a:pt x="1614879" y="12546"/>
                  </a:lnTo>
                  <a:lnTo>
                    <a:pt x="1671820" y="48821"/>
                  </a:lnTo>
                  <a:lnTo>
                    <a:pt x="1708096" y="105763"/>
                  </a:lnTo>
                  <a:lnTo>
                    <a:pt x="1719074" y="163988"/>
                  </a:lnTo>
                  <a:lnTo>
                    <a:pt x="1720446" y="205075"/>
                  </a:lnTo>
                  <a:lnTo>
                    <a:pt x="1720642" y="256022"/>
                  </a:lnTo>
                  <a:lnTo>
                    <a:pt x="1720642" y="291082"/>
                  </a:lnTo>
                  <a:lnTo>
                    <a:pt x="1720446" y="342030"/>
                  </a:lnTo>
                  <a:lnTo>
                    <a:pt x="1719074" y="383116"/>
                  </a:lnTo>
                  <a:lnTo>
                    <a:pt x="1708096" y="441342"/>
                  </a:lnTo>
                  <a:lnTo>
                    <a:pt x="1671820" y="498283"/>
                  </a:lnTo>
                  <a:lnTo>
                    <a:pt x="1614879" y="534559"/>
                  </a:lnTo>
                  <a:lnTo>
                    <a:pt x="1556653" y="545537"/>
                  </a:lnTo>
                  <a:lnTo>
                    <a:pt x="1515567" y="546909"/>
                  </a:lnTo>
                  <a:lnTo>
                    <a:pt x="1464619" y="547105"/>
                  </a:lnTo>
                  <a:lnTo>
                    <a:pt x="256022" y="547105"/>
                  </a:lnTo>
                  <a:lnTo>
                    <a:pt x="205075" y="546909"/>
                  </a:lnTo>
                  <a:lnTo>
                    <a:pt x="163988" y="545537"/>
                  </a:lnTo>
                  <a:lnTo>
                    <a:pt x="105763" y="534559"/>
                  </a:lnTo>
                  <a:lnTo>
                    <a:pt x="48821" y="498283"/>
                  </a:lnTo>
                  <a:lnTo>
                    <a:pt x="12546" y="441342"/>
                  </a:lnTo>
                  <a:lnTo>
                    <a:pt x="1568" y="383116"/>
                  </a:lnTo>
                  <a:lnTo>
                    <a:pt x="196" y="342030"/>
                  </a:lnTo>
                  <a:lnTo>
                    <a:pt x="0" y="291082"/>
                  </a:lnTo>
                  <a:lnTo>
                    <a:pt x="0" y="256022"/>
                  </a:lnTo>
                  <a:lnTo>
                    <a:pt x="196" y="205075"/>
                  </a:lnTo>
                  <a:lnTo>
                    <a:pt x="1568" y="163988"/>
                  </a:lnTo>
                  <a:lnTo>
                    <a:pt x="12546" y="105763"/>
                  </a:lnTo>
                  <a:lnTo>
                    <a:pt x="48821" y="48821"/>
                  </a:lnTo>
                  <a:lnTo>
                    <a:pt x="105763" y="12546"/>
                  </a:lnTo>
                  <a:lnTo>
                    <a:pt x="163988" y="1568"/>
                  </a:lnTo>
                  <a:lnTo>
                    <a:pt x="205075" y="196"/>
                  </a:lnTo>
                  <a:lnTo>
                    <a:pt x="256022" y="0"/>
                  </a:lnTo>
                  <a:close/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26" name="object 126"/>
            <p:cNvSpPr/>
            <p:nvPr/>
          </p:nvSpPr>
          <p:spPr>
            <a:xfrm>
              <a:off x="12653510" y="9713061"/>
              <a:ext cx="319405" cy="320040"/>
            </a:xfrm>
            <a:custGeom>
              <a:avLst/>
              <a:gdLst/>
              <a:ahLst/>
              <a:cxnLst/>
              <a:rect l="l" t="t" r="r" b="b"/>
              <a:pathLst>
                <a:path w="319404" h="320040">
                  <a:moveTo>
                    <a:pt x="272261" y="45522"/>
                  </a:moveTo>
                  <a:lnTo>
                    <a:pt x="298213" y="80044"/>
                  </a:lnTo>
                  <a:lnTo>
                    <a:pt x="313784" y="118932"/>
                  </a:lnTo>
                  <a:lnTo>
                    <a:pt x="318974" y="160001"/>
                  </a:lnTo>
                  <a:lnTo>
                    <a:pt x="313784" y="201071"/>
                  </a:lnTo>
                  <a:lnTo>
                    <a:pt x="298213" y="239958"/>
                  </a:lnTo>
                  <a:lnTo>
                    <a:pt x="272261" y="274481"/>
                  </a:lnTo>
                  <a:lnTo>
                    <a:pt x="230867" y="304829"/>
                  </a:lnTo>
                  <a:lnTo>
                    <a:pt x="183899" y="320003"/>
                  </a:lnTo>
                  <a:lnTo>
                    <a:pt x="135074" y="320003"/>
                  </a:lnTo>
                  <a:lnTo>
                    <a:pt x="88107" y="304829"/>
                  </a:lnTo>
                  <a:lnTo>
                    <a:pt x="46712" y="274481"/>
                  </a:lnTo>
                  <a:lnTo>
                    <a:pt x="20761" y="239958"/>
                  </a:lnTo>
                  <a:lnTo>
                    <a:pt x="5190" y="201071"/>
                  </a:lnTo>
                  <a:lnTo>
                    <a:pt x="0" y="160001"/>
                  </a:lnTo>
                  <a:lnTo>
                    <a:pt x="5190" y="118932"/>
                  </a:lnTo>
                  <a:lnTo>
                    <a:pt x="20761" y="80044"/>
                  </a:lnTo>
                  <a:lnTo>
                    <a:pt x="46712" y="45522"/>
                  </a:lnTo>
                  <a:lnTo>
                    <a:pt x="88107" y="15174"/>
                  </a:lnTo>
                  <a:lnTo>
                    <a:pt x="135074" y="0"/>
                  </a:lnTo>
                  <a:lnTo>
                    <a:pt x="183899" y="0"/>
                  </a:lnTo>
                  <a:lnTo>
                    <a:pt x="230867" y="15174"/>
                  </a:lnTo>
                  <a:lnTo>
                    <a:pt x="272261" y="45522"/>
                  </a:lnTo>
                  <a:close/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27" name="object 127"/>
            <p:cNvSpPr/>
            <p:nvPr/>
          </p:nvSpPr>
          <p:spPr>
            <a:xfrm>
              <a:off x="13050544" y="9713061"/>
              <a:ext cx="319405" cy="320040"/>
            </a:xfrm>
            <a:custGeom>
              <a:avLst/>
              <a:gdLst/>
              <a:ahLst/>
              <a:cxnLst/>
              <a:rect l="l" t="t" r="r" b="b"/>
              <a:pathLst>
                <a:path w="319405" h="320040">
                  <a:moveTo>
                    <a:pt x="272261" y="45522"/>
                  </a:moveTo>
                  <a:lnTo>
                    <a:pt x="298213" y="80044"/>
                  </a:lnTo>
                  <a:lnTo>
                    <a:pt x="313784" y="118932"/>
                  </a:lnTo>
                  <a:lnTo>
                    <a:pt x="318974" y="160001"/>
                  </a:lnTo>
                  <a:lnTo>
                    <a:pt x="313784" y="201071"/>
                  </a:lnTo>
                  <a:lnTo>
                    <a:pt x="298213" y="239958"/>
                  </a:lnTo>
                  <a:lnTo>
                    <a:pt x="272261" y="274481"/>
                  </a:lnTo>
                  <a:lnTo>
                    <a:pt x="230867" y="304829"/>
                  </a:lnTo>
                  <a:lnTo>
                    <a:pt x="183899" y="320003"/>
                  </a:lnTo>
                  <a:lnTo>
                    <a:pt x="135074" y="320003"/>
                  </a:lnTo>
                  <a:lnTo>
                    <a:pt x="88107" y="304829"/>
                  </a:lnTo>
                  <a:lnTo>
                    <a:pt x="46712" y="274481"/>
                  </a:lnTo>
                  <a:lnTo>
                    <a:pt x="20761" y="239958"/>
                  </a:lnTo>
                  <a:lnTo>
                    <a:pt x="5190" y="201071"/>
                  </a:lnTo>
                  <a:lnTo>
                    <a:pt x="0" y="160001"/>
                  </a:lnTo>
                  <a:lnTo>
                    <a:pt x="5190" y="118932"/>
                  </a:lnTo>
                  <a:lnTo>
                    <a:pt x="20761" y="80044"/>
                  </a:lnTo>
                  <a:lnTo>
                    <a:pt x="46712" y="45522"/>
                  </a:lnTo>
                  <a:lnTo>
                    <a:pt x="88107" y="15174"/>
                  </a:lnTo>
                  <a:lnTo>
                    <a:pt x="135074" y="0"/>
                  </a:lnTo>
                  <a:lnTo>
                    <a:pt x="183899" y="0"/>
                  </a:lnTo>
                  <a:lnTo>
                    <a:pt x="230867" y="15174"/>
                  </a:lnTo>
                  <a:lnTo>
                    <a:pt x="272261" y="45522"/>
                  </a:lnTo>
                  <a:close/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28" name="object 128"/>
            <p:cNvSpPr/>
            <p:nvPr/>
          </p:nvSpPr>
          <p:spPr>
            <a:xfrm>
              <a:off x="13447580" y="9713061"/>
              <a:ext cx="319405" cy="320040"/>
            </a:xfrm>
            <a:custGeom>
              <a:avLst/>
              <a:gdLst/>
              <a:ahLst/>
              <a:cxnLst/>
              <a:rect l="l" t="t" r="r" b="b"/>
              <a:pathLst>
                <a:path w="319405" h="320040">
                  <a:moveTo>
                    <a:pt x="272261" y="45522"/>
                  </a:moveTo>
                  <a:lnTo>
                    <a:pt x="298213" y="80044"/>
                  </a:lnTo>
                  <a:lnTo>
                    <a:pt x="313784" y="118932"/>
                  </a:lnTo>
                  <a:lnTo>
                    <a:pt x="318974" y="160001"/>
                  </a:lnTo>
                  <a:lnTo>
                    <a:pt x="313784" y="201071"/>
                  </a:lnTo>
                  <a:lnTo>
                    <a:pt x="298213" y="239958"/>
                  </a:lnTo>
                  <a:lnTo>
                    <a:pt x="272261" y="274481"/>
                  </a:lnTo>
                  <a:lnTo>
                    <a:pt x="230867" y="304829"/>
                  </a:lnTo>
                  <a:lnTo>
                    <a:pt x="183899" y="320003"/>
                  </a:lnTo>
                  <a:lnTo>
                    <a:pt x="135074" y="320003"/>
                  </a:lnTo>
                  <a:lnTo>
                    <a:pt x="88107" y="304829"/>
                  </a:lnTo>
                  <a:lnTo>
                    <a:pt x="46712" y="274481"/>
                  </a:lnTo>
                  <a:lnTo>
                    <a:pt x="20761" y="239958"/>
                  </a:lnTo>
                  <a:lnTo>
                    <a:pt x="5190" y="201071"/>
                  </a:lnTo>
                  <a:lnTo>
                    <a:pt x="0" y="160001"/>
                  </a:lnTo>
                  <a:lnTo>
                    <a:pt x="5190" y="118932"/>
                  </a:lnTo>
                  <a:lnTo>
                    <a:pt x="20761" y="80044"/>
                  </a:lnTo>
                  <a:lnTo>
                    <a:pt x="46712" y="45522"/>
                  </a:lnTo>
                  <a:lnTo>
                    <a:pt x="88107" y="15174"/>
                  </a:lnTo>
                  <a:lnTo>
                    <a:pt x="135074" y="0"/>
                  </a:lnTo>
                  <a:lnTo>
                    <a:pt x="183899" y="0"/>
                  </a:lnTo>
                  <a:lnTo>
                    <a:pt x="230867" y="15174"/>
                  </a:lnTo>
                  <a:lnTo>
                    <a:pt x="272261" y="45522"/>
                  </a:lnTo>
                  <a:close/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29" name="object 129"/>
            <p:cNvSpPr/>
            <p:nvPr/>
          </p:nvSpPr>
          <p:spPr>
            <a:xfrm>
              <a:off x="13844615" y="9713061"/>
              <a:ext cx="319405" cy="320040"/>
            </a:xfrm>
            <a:custGeom>
              <a:avLst/>
              <a:gdLst/>
              <a:ahLst/>
              <a:cxnLst/>
              <a:rect l="l" t="t" r="r" b="b"/>
              <a:pathLst>
                <a:path w="319405" h="320040">
                  <a:moveTo>
                    <a:pt x="272261" y="45522"/>
                  </a:moveTo>
                  <a:lnTo>
                    <a:pt x="298213" y="80044"/>
                  </a:lnTo>
                  <a:lnTo>
                    <a:pt x="313784" y="118932"/>
                  </a:lnTo>
                  <a:lnTo>
                    <a:pt x="318974" y="160001"/>
                  </a:lnTo>
                  <a:lnTo>
                    <a:pt x="313784" y="201071"/>
                  </a:lnTo>
                  <a:lnTo>
                    <a:pt x="298213" y="239958"/>
                  </a:lnTo>
                  <a:lnTo>
                    <a:pt x="272261" y="274481"/>
                  </a:lnTo>
                  <a:lnTo>
                    <a:pt x="230867" y="304829"/>
                  </a:lnTo>
                  <a:lnTo>
                    <a:pt x="183899" y="320003"/>
                  </a:lnTo>
                  <a:lnTo>
                    <a:pt x="135074" y="320003"/>
                  </a:lnTo>
                  <a:lnTo>
                    <a:pt x="88107" y="304829"/>
                  </a:lnTo>
                  <a:lnTo>
                    <a:pt x="46712" y="274481"/>
                  </a:lnTo>
                  <a:lnTo>
                    <a:pt x="20761" y="239958"/>
                  </a:lnTo>
                  <a:lnTo>
                    <a:pt x="5190" y="201071"/>
                  </a:lnTo>
                  <a:lnTo>
                    <a:pt x="0" y="160001"/>
                  </a:lnTo>
                  <a:lnTo>
                    <a:pt x="5190" y="118932"/>
                  </a:lnTo>
                  <a:lnTo>
                    <a:pt x="20761" y="80044"/>
                  </a:lnTo>
                  <a:lnTo>
                    <a:pt x="46712" y="45522"/>
                  </a:lnTo>
                  <a:lnTo>
                    <a:pt x="88107" y="15174"/>
                  </a:lnTo>
                  <a:lnTo>
                    <a:pt x="135074" y="0"/>
                  </a:lnTo>
                  <a:lnTo>
                    <a:pt x="183899" y="0"/>
                  </a:lnTo>
                  <a:lnTo>
                    <a:pt x="230867" y="15174"/>
                  </a:lnTo>
                  <a:lnTo>
                    <a:pt x="272261" y="45522"/>
                  </a:lnTo>
                  <a:close/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30" name="object 130"/>
            <p:cNvSpPr/>
            <p:nvPr/>
          </p:nvSpPr>
          <p:spPr>
            <a:xfrm>
              <a:off x="15323051" y="9599510"/>
              <a:ext cx="1720850" cy="547370"/>
            </a:xfrm>
            <a:custGeom>
              <a:avLst/>
              <a:gdLst/>
              <a:ahLst/>
              <a:cxnLst/>
              <a:rect l="l" t="t" r="r" b="b"/>
              <a:pathLst>
                <a:path w="1720850" h="547370">
                  <a:moveTo>
                    <a:pt x="256022" y="0"/>
                  </a:moveTo>
                  <a:lnTo>
                    <a:pt x="1464619" y="0"/>
                  </a:lnTo>
                  <a:lnTo>
                    <a:pt x="1515567" y="196"/>
                  </a:lnTo>
                  <a:lnTo>
                    <a:pt x="1556653" y="1568"/>
                  </a:lnTo>
                  <a:lnTo>
                    <a:pt x="1614879" y="12546"/>
                  </a:lnTo>
                  <a:lnTo>
                    <a:pt x="1671820" y="48821"/>
                  </a:lnTo>
                  <a:lnTo>
                    <a:pt x="1708096" y="105763"/>
                  </a:lnTo>
                  <a:lnTo>
                    <a:pt x="1719074" y="163988"/>
                  </a:lnTo>
                  <a:lnTo>
                    <a:pt x="1720446" y="205075"/>
                  </a:lnTo>
                  <a:lnTo>
                    <a:pt x="1720642" y="256022"/>
                  </a:lnTo>
                  <a:lnTo>
                    <a:pt x="1720642" y="291082"/>
                  </a:lnTo>
                  <a:lnTo>
                    <a:pt x="1720446" y="342030"/>
                  </a:lnTo>
                  <a:lnTo>
                    <a:pt x="1719074" y="383116"/>
                  </a:lnTo>
                  <a:lnTo>
                    <a:pt x="1708096" y="441342"/>
                  </a:lnTo>
                  <a:lnTo>
                    <a:pt x="1671820" y="498283"/>
                  </a:lnTo>
                  <a:lnTo>
                    <a:pt x="1614879" y="534559"/>
                  </a:lnTo>
                  <a:lnTo>
                    <a:pt x="1556653" y="545537"/>
                  </a:lnTo>
                  <a:lnTo>
                    <a:pt x="1515567" y="546909"/>
                  </a:lnTo>
                  <a:lnTo>
                    <a:pt x="1464619" y="547105"/>
                  </a:lnTo>
                  <a:lnTo>
                    <a:pt x="256022" y="547105"/>
                  </a:lnTo>
                  <a:lnTo>
                    <a:pt x="205075" y="546909"/>
                  </a:lnTo>
                  <a:lnTo>
                    <a:pt x="163988" y="545537"/>
                  </a:lnTo>
                  <a:lnTo>
                    <a:pt x="105763" y="534559"/>
                  </a:lnTo>
                  <a:lnTo>
                    <a:pt x="48821" y="498283"/>
                  </a:lnTo>
                  <a:lnTo>
                    <a:pt x="12546" y="441342"/>
                  </a:lnTo>
                  <a:lnTo>
                    <a:pt x="1568" y="383116"/>
                  </a:lnTo>
                  <a:lnTo>
                    <a:pt x="196" y="342030"/>
                  </a:lnTo>
                  <a:lnTo>
                    <a:pt x="0" y="291082"/>
                  </a:lnTo>
                  <a:lnTo>
                    <a:pt x="0" y="256022"/>
                  </a:lnTo>
                  <a:lnTo>
                    <a:pt x="196" y="205075"/>
                  </a:lnTo>
                  <a:lnTo>
                    <a:pt x="1568" y="163988"/>
                  </a:lnTo>
                  <a:lnTo>
                    <a:pt x="12546" y="105763"/>
                  </a:lnTo>
                  <a:lnTo>
                    <a:pt x="48821" y="48821"/>
                  </a:lnTo>
                  <a:lnTo>
                    <a:pt x="105763" y="12546"/>
                  </a:lnTo>
                  <a:lnTo>
                    <a:pt x="163988" y="1568"/>
                  </a:lnTo>
                  <a:lnTo>
                    <a:pt x="205075" y="196"/>
                  </a:lnTo>
                  <a:lnTo>
                    <a:pt x="256022" y="0"/>
                  </a:lnTo>
                  <a:close/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31" name="object 131"/>
            <p:cNvSpPr/>
            <p:nvPr/>
          </p:nvSpPr>
          <p:spPr>
            <a:xfrm>
              <a:off x="15434713" y="9713061"/>
              <a:ext cx="319405" cy="320040"/>
            </a:xfrm>
            <a:custGeom>
              <a:avLst/>
              <a:gdLst/>
              <a:ahLst/>
              <a:cxnLst/>
              <a:rect l="l" t="t" r="r" b="b"/>
              <a:pathLst>
                <a:path w="319405" h="320040">
                  <a:moveTo>
                    <a:pt x="272261" y="45522"/>
                  </a:moveTo>
                  <a:lnTo>
                    <a:pt x="298213" y="80044"/>
                  </a:lnTo>
                  <a:lnTo>
                    <a:pt x="313784" y="118932"/>
                  </a:lnTo>
                  <a:lnTo>
                    <a:pt x="318974" y="160001"/>
                  </a:lnTo>
                  <a:lnTo>
                    <a:pt x="313784" y="201071"/>
                  </a:lnTo>
                  <a:lnTo>
                    <a:pt x="298213" y="239958"/>
                  </a:lnTo>
                  <a:lnTo>
                    <a:pt x="272261" y="274481"/>
                  </a:lnTo>
                  <a:lnTo>
                    <a:pt x="230867" y="304829"/>
                  </a:lnTo>
                  <a:lnTo>
                    <a:pt x="183899" y="320003"/>
                  </a:lnTo>
                  <a:lnTo>
                    <a:pt x="135074" y="320003"/>
                  </a:lnTo>
                  <a:lnTo>
                    <a:pt x="88107" y="304829"/>
                  </a:lnTo>
                  <a:lnTo>
                    <a:pt x="46712" y="274481"/>
                  </a:lnTo>
                  <a:lnTo>
                    <a:pt x="20761" y="239958"/>
                  </a:lnTo>
                  <a:lnTo>
                    <a:pt x="5190" y="201071"/>
                  </a:lnTo>
                  <a:lnTo>
                    <a:pt x="0" y="160001"/>
                  </a:lnTo>
                  <a:lnTo>
                    <a:pt x="5190" y="118932"/>
                  </a:lnTo>
                  <a:lnTo>
                    <a:pt x="20761" y="80044"/>
                  </a:lnTo>
                  <a:lnTo>
                    <a:pt x="46712" y="45522"/>
                  </a:lnTo>
                  <a:lnTo>
                    <a:pt x="88107" y="15174"/>
                  </a:lnTo>
                  <a:lnTo>
                    <a:pt x="135074" y="0"/>
                  </a:lnTo>
                  <a:lnTo>
                    <a:pt x="183899" y="0"/>
                  </a:lnTo>
                  <a:lnTo>
                    <a:pt x="230867" y="15174"/>
                  </a:lnTo>
                  <a:lnTo>
                    <a:pt x="272261" y="45522"/>
                  </a:lnTo>
                  <a:close/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32" name="object 132"/>
            <p:cNvSpPr/>
            <p:nvPr/>
          </p:nvSpPr>
          <p:spPr>
            <a:xfrm>
              <a:off x="15831748" y="9713061"/>
              <a:ext cx="319405" cy="320040"/>
            </a:xfrm>
            <a:custGeom>
              <a:avLst/>
              <a:gdLst/>
              <a:ahLst/>
              <a:cxnLst/>
              <a:rect l="l" t="t" r="r" b="b"/>
              <a:pathLst>
                <a:path w="319405" h="320040">
                  <a:moveTo>
                    <a:pt x="272261" y="45522"/>
                  </a:moveTo>
                  <a:lnTo>
                    <a:pt x="298213" y="80044"/>
                  </a:lnTo>
                  <a:lnTo>
                    <a:pt x="313784" y="118932"/>
                  </a:lnTo>
                  <a:lnTo>
                    <a:pt x="318974" y="160001"/>
                  </a:lnTo>
                  <a:lnTo>
                    <a:pt x="313784" y="201071"/>
                  </a:lnTo>
                  <a:lnTo>
                    <a:pt x="298213" y="239958"/>
                  </a:lnTo>
                  <a:lnTo>
                    <a:pt x="272261" y="274481"/>
                  </a:lnTo>
                  <a:lnTo>
                    <a:pt x="230867" y="304829"/>
                  </a:lnTo>
                  <a:lnTo>
                    <a:pt x="183899" y="320003"/>
                  </a:lnTo>
                  <a:lnTo>
                    <a:pt x="135074" y="320003"/>
                  </a:lnTo>
                  <a:lnTo>
                    <a:pt x="88107" y="304829"/>
                  </a:lnTo>
                  <a:lnTo>
                    <a:pt x="46712" y="274481"/>
                  </a:lnTo>
                  <a:lnTo>
                    <a:pt x="20761" y="239958"/>
                  </a:lnTo>
                  <a:lnTo>
                    <a:pt x="5190" y="201071"/>
                  </a:lnTo>
                  <a:lnTo>
                    <a:pt x="0" y="160001"/>
                  </a:lnTo>
                  <a:lnTo>
                    <a:pt x="5190" y="118932"/>
                  </a:lnTo>
                  <a:lnTo>
                    <a:pt x="20761" y="80044"/>
                  </a:lnTo>
                  <a:lnTo>
                    <a:pt x="46712" y="45522"/>
                  </a:lnTo>
                  <a:lnTo>
                    <a:pt x="88107" y="15174"/>
                  </a:lnTo>
                  <a:lnTo>
                    <a:pt x="135074" y="0"/>
                  </a:lnTo>
                  <a:lnTo>
                    <a:pt x="183899" y="0"/>
                  </a:lnTo>
                  <a:lnTo>
                    <a:pt x="230867" y="15174"/>
                  </a:lnTo>
                  <a:lnTo>
                    <a:pt x="272261" y="45522"/>
                  </a:lnTo>
                  <a:close/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33" name="object 133"/>
            <p:cNvSpPr/>
            <p:nvPr/>
          </p:nvSpPr>
          <p:spPr>
            <a:xfrm>
              <a:off x="16228783" y="9713061"/>
              <a:ext cx="319405" cy="320040"/>
            </a:xfrm>
            <a:custGeom>
              <a:avLst/>
              <a:gdLst/>
              <a:ahLst/>
              <a:cxnLst/>
              <a:rect l="l" t="t" r="r" b="b"/>
              <a:pathLst>
                <a:path w="319405" h="320040">
                  <a:moveTo>
                    <a:pt x="272261" y="45522"/>
                  </a:moveTo>
                  <a:lnTo>
                    <a:pt x="298213" y="80044"/>
                  </a:lnTo>
                  <a:lnTo>
                    <a:pt x="313784" y="118932"/>
                  </a:lnTo>
                  <a:lnTo>
                    <a:pt x="318974" y="160001"/>
                  </a:lnTo>
                  <a:lnTo>
                    <a:pt x="313784" y="201071"/>
                  </a:lnTo>
                  <a:lnTo>
                    <a:pt x="298213" y="239958"/>
                  </a:lnTo>
                  <a:lnTo>
                    <a:pt x="272261" y="274481"/>
                  </a:lnTo>
                  <a:lnTo>
                    <a:pt x="230867" y="304829"/>
                  </a:lnTo>
                  <a:lnTo>
                    <a:pt x="183899" y="320003"/>
                  </a:lnTo>
                  <a:lnTo>
                    <a:pt x="135074" y="320003"/>
                  </a:lnTo>
                  <a:lnTo>
                    <a:pt x="88107" y="304829"/>
                  </a:lnTo>
                  <a:lnTo>
                    <a:pt x="46712" y="274481"/>
                  </a:lnTo>
                  <a:lnTo>
                    <a:pt x="20761" y="239958"/>
                  </a:lnTo>
                  <a:lnTo>
                    <a:pt x="5190" y="201071"/>
                  </a:lnTo>
                  <a:lnTo>
                    <a:pt x="0" y="160001"/>
                  </a:lnTo>
                  <a:lnTo>
                    <a:pt x="5190" y="118932"/>
                  </a:lnTo>
                  <a:lnTo>
                    <a:pt x="20761" y="80044"/>
                  </a:lnTo>
                  <a:lnTo>
                    <a:pt x="46712" y="45522"/>
                  </a:lnTo>
                  <a:lnTo>
                    <a:pt x="88107" y="15174"/>
                  </a:lnTo>
                  <a:lnTo>
                    <a:pt x="135074" y="0"/>
                  </a:lnTo>
                  <a:lnTo>
                    <a:pt x="183899" y="0"/>
                  </a:lnTo>
                  <a:lnTo>
                    <a:pt x="230867" y="15174"/>
                  </a:lnTo>
                  <a:lnTo>
                    <a:pt x="272261" y="45522"/>
                  </a:lnTo>
                  <a:close/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34" name="object 134"/>
            <p:cNvSpPr/>
            <p:nvPr/>
          </p:nvSpPr>
          <p:spPr>
            <a:xfrm>
              <a:off x="16625818" y="9713061"/>
              <a:ext cx="319405" cy="320040"/>
            </a:xfrm>
            <a:custGeom>
              <a:avLst/>
              <a:gdLst/>
              <a:ahLst/>
              <a:cxnLst/>
              <a:rect l="l" t="t" r="r" b="b"/>
              <a:pathLst>
                <a:path w="319405" h="320040">
                  <a:moveTo>
                    <a:pt x="272261" y="45522"/>
                  </a:moveTo>
                  <a:lnTo>
                    <a:pt x="298213" y="80044"/>
                  </a:lnTo>
                  <a:lnTo>
                    <a:pt x="313784" y="118932"/>
                  </a:lnTo>
                  <a:lnTo>
                    <a:pt x="318974" y="160001"/>
                  </a:lnTo>
                  <a:lnTo>
                    <a:pt x="313784" y="201071"/>
                  </a:lnTo>
                  <a:lnTo>
                    <a:pt x="298213" y="239958"/>
                  </a:lnTo>
                  <a:lnTo>
                    <a:pt x="272261" y="274481"/>
                  </a:lnTo>
                  <a:lnTo>
                    <a:pt x="230867" y="304829"/>
                  </a:lnTo>
                  <a:lnTo>
                    <a:pt x="183899" y="320003"/>
                  </a:lnTo>
                  <a:lnTo>
                    <a:pt x="135074" y="320003"/>
                  </a:lnTo>
                  <a:lnTo>
                    <a:pt x="88107" y="304829"/>
                  </a:lnTo>
                  <a:lnTo>
                    <a:pt x="46712" y="274481"/>
                  </a:lnTo>
                  <a:lnTo>
                    <a:pt x="20761" y="239958"/>
                  </a:lnTo>
                  <a:lnTo>
                    <a:pt x="5190" y="201071"/>
                  </a:lnTo>
                  <a:lnTo>
                    <a:pt x="0" y="160001"/>
                  </a:lnTo>
                  <a:lnTo>
                    <a:pt x="5190" y="118932"/>
                  </a:lnTo>
                  <a:lnTo>
                    <a:pt x="20761" y="80044"/>
                  </a:lnTo>
                  <a:lnTo>
                    <a:pt x="46712" y="45522"/>
                  </a:lnTo>
                  <a:lnTo>
                    <a:pt x="88107" y="15174"/>
                  </a:lnTo>
                  <a:lnTo>
                    <a:pt x="135074" y="0"/>
                  </a:lnTo>
                  <a:lnTo>
                    <a:pt x="183899" y="0"/>
                  </a:lnTo>
                  <a:lnTo>
                    <a:pt x="230867" y="15174"/>
                  </a:lnTo>
                  <a:lnTo>
                    <a:pt x="272261" y="45522"/>
                  </a:lnTo>
                  <a:close/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35" name="object 135"/>
            <p:cNvSpPr/>
            <p:nvPr/>
          </p:nvSpPr>
          <p:spPr>
            <a:xfrm>
              <a:off x="7168579" y="9599510"/>
              <a:ext cx="1720850" cy="547370"/>
            </a:xfrm>
            <a:custGeom>
              <a:avLst/>
              <a:gdLst/>
              <a:ahLst/>
              <a:cxnLst/>
              <a:rect l="l" t="t" r="r" b="b"/>
              <a:pathLst>
                <a:path w="1720850" h="547370">
                  <a:moveTo>
                    <a:pt x="256022" y="0"/>
                  </a:moveTo>
                  <a:lnTo>
                    <a:pt x="1464619" y="0"/>
                  </a:lnTo>
                  <a:lnTo>
                    <a:pt x="1515567" y="196"/>
                  </a:lnTo>
                  <a:lnTo>
                    <a:pt x="1556653" y="1568"/>
                  </a:lnTo>
                  <a:lnTo>
                    <a:pt x="1614879" y="12546"/>
                  </a:lnTo>
                  <a:lnTo>
                    <a:pt x="1671820" y="48821"/>
                  </a:lnTo>
                  <a:lnTo>
                    <a:pt x="1708096" y="105763"/>
                  </a:lnTo>
                  <a:lnTo>
                    <a:pt x="1719074" y="163988"/>
                  </a:lnTo>
                  <a:lnTo>
                    <a:pt x="1720446" y="205075"/>
                  </a:lnTo>
                  <a:lnTo>
                    <a:pt x="1720642" y="256022"/>
                  </a:lnTo>
                  <a:lnTo>
                    <a:pt x="1720642" y="291082"/>
                  </a:lnTo>
                  <a:lnTo>
                    <a:pt x="1720446" y="342030"/>
                  </a:lnTo>
                  <a:lnTo>
                    <a:pt x="1719074" y="383116"/>
                  </a:lnTo>
                  <a:lnTo>
                    <a:pt x="1708096" y="441342"/>
                  </a:lnTo>
                  <a:lnTo>
                    <a:pt x="1671820" y="498283"/>
                  </a:lnTo>
                  <a:lnTo>
                    <a:pt x="1614879" y="534559"/>
                  </a:lnTo>
                  <a:lnTo>
                    <a:pt x="1556653" y="545537"/>
                  </a:lnTo>
                  <a:lnTo>
                    <a:pt x="1515567" y="546909"/>
                  </a:lnTo>
                  <a:lnTo>
                    <a:pt x="1464619" y="547105"/>
                  </a:lnTo>
                  <a:lnTo>
                    <a:pt x="256022" y="547105"/>
                  </a:lnTo>
                  <a:lnTo>
                    <a:pt x="205075" y="546909"/>
                  </a:lnTo>
                  <a:lnTo>
                    <a:pt x="163988" y="545537"/>
                  </a:lnTo>
                  <a:lnTo>
                    <a:pt x="105763" y="534559"/>
                  </a:lnTo>
                  <a:lnTo>
                    <a:pt x="48821" y="498283"/>
                  </a:lnTo>
                  <a:lnTo>
                    <a:pt x="12546" y="441342"/>
                  </a:lnTo>
                  <a:lnTo>
                    <a:pt x="1568" y="383116"/>
                  </a:lnTo>
                  <a:lnTo>
                    <a:pt x="196" y="342030"/>
                  </a:lnTo>
                  <a:lnTo>
                    <a:pt x="0" y="291082"/>
                  </a:lnTo>
                  <a:lnTo>
                    <a:pt x="0" y="256022"/>
                  </a:lnTo>
                  <a:lnTo>
                    <a:pt x="196" y="205075"/>
                  </a:lnTo>
                  <a:lnTo>
                    <a:pt x="1568" y="163988"/>
                  </a:lnTo>
                  <a:lnTo>
                    <a:pt x="12546" y="105763"/>
                  </a:lnTo>
                  <a:lnTo>
                    <a:pt x="48821" y="48821"/>
                  </a:lnTo>
                  <a:lnTo>
                    <a:pt x="105763" y="12546"/>
                  </a:lnTo>
                  <a:lnTo>
                    <a:pt x="163988" y="1568"/>
                  </a:lnTo>
                  <a:lnTo>
                    <a:pt x="205075" y="196"/>
                  </a:lnTo>
                  <a:lnTo>
                    <a:pt x="256022" y="0"/>
                  </a:lnTo>
                  <a:close/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36" name="object 136"/>
            <p:cNvSpPr/>
            <p:nvPr/>
          </p:nvSpPr>
          <p:spPr>
            <a:xfrm>
              <a:off x="7280233" y="9713061"/>
              <a:ext cx="319405" cy="320040"/>
            </a:xfrm>
            <a:custGeom>
              <a:avLst/>
              <a:gdLst/>
              <a:ahLst/>
              <a:cxnLst/>
              <a:rect l="l" t="t" r="r" b="b"/>
              <a:pathLst>
                <a:path w="319404" h="320040">
                  <a:moveTo>
                    <a:pt x="272261" y="45522"/>
                  </a:moveTo>
                  <a:lnTo>
                    <a:pt x="298213" y="80044"/>
                  </a:lnTo>
                  <a:lnTo>
                    <a:pt x="313784" y="118932"/>
                  </a:lnTo>
                  <a:lnTo>
                    <a:pt x="318974" y="160001"/>
                  </a:lnTo>
                  <a:lnTo>
                    <a:pt x="313784" y="201071"/>
                  </a:lnTo>
                  <a:lnTo>
                    <a:pt x="298213" y="239958"/>
                  </a:lnTo>
                  <a:lnTo>
                    <a:pt x="272261" y="274481"/>
                  </a:lnTo>
                  <a:lnTo>
                    <a:pt x="230867" y="304829"/>
                  </a:lnTo>
                  <a:lnTo>
                    <a:pt x="183899" y="320003"/>
                  </a:lnTo>
                  <a:lnTo>
                    <a:pt x="135074" y="320003"/>
                  </a:lnTo>
                  <a:lnTo>
                    <a:pt x="88107" y="304829"/>
                  </a:lnTo>
                  <a:lnTo>
                    <a:pt x="46712" y="274481"/>
                  </a:lnTo>
                  <a:lnTo>
                    <a:pt x="20761" y="239958"/>
                  </a:lnTo>
                  <a:lnTo>
                    <a:pt x="5190" y="201071"/>
                  </a:lnTo>
                  <a:lnTo>
                    <a:pt x="0" y="160001"/>
                  </a:lnTo>
                  <a:lnTo>
                    <a:pt x="5190" y="118932"/>
                  </a:lnTo>
                  <a:lnTo>
                    <a:pt x="20761" y="80044"/>
                  </a:lnTo>
                  <a:lnTo>
                    <a:pt x="46712" y="45522"/>
                  </a:lnTo>
                  <a:lnTo>
                    <a:pt x="88107" y="15174"/>
                  </a:lnTo>
                  <a:lnTo>
                    <a:pt x="135074" y="0"/>
                  </a:lnTo>
                  <a:lnTo>
                    <a:pt x="183899" y="0"/>
                  </a:lnTo>
                  <a:lnTo>
                    <a:pt x="230867" y="15174"/>
                  </a:lnTo>
                  <a:lnTo>
                    <a:pt x="272261" y="45522"/>
                  </a:lnTo>
                  <a:close/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37" name="object 137"/>
            <p:cNvSpPr/>
            <p:nvPr/>
          </p:nvSpPr>
          <p:spPr>
            <a:xfrm>
              <a:off x="7677269" y="9713061"/>
              <a:ext cx="319405" cy="320040"/>
            </a:xfrm>
            <a:custGeom>
              <a:avLst/>
              <a:gdLst/>
              <a:ahLst/>
              <a:cxnLst/>
              <a:rect l="l" t="t" r="r" b="b"/>
              <a:pathLst>
                <a:path w="319404" h="320040">
                  <a:moveTo>
                    <a:pt x="272261" y="45522"/>
                  </a:moveTo>
                  <a:lnTo>
                    <a:pt x="298213" y="80044"/>
                  </a:lnTo>
                  <a:lnTo>
                    <a:pt x="313784" y="118932"/>
                  </a:lnTo>
                  <a:lnTo>
                    <a:pt x="318974" y="160001"/>
                  </a:lnTo>
                  <a:lnTo>
                    <a:pt x="313784" y="201071"/>
                  </a:lnTo>
                  <a:lnTo>
                    <a:pt x="298213" y="239958"/>
                  </a:lnTo>
                  <a:lnTo>
                    <a:pt x="272261" y="274481"/>
                  </a:lnTo>
                  <a:lnTo>
                    <a:pt x="230867" y="304829"/>
                  </a:lnTo>
                  <a:lnTo>
                    <a:pt x="183899" y="320003"/>
                  </a:lnTo>
                  <a:lnTo>
                    <a:pt x="135074" y="320003"/>
                  </a:lnTo>
                  <a:lnTo>
                    <a:pt x="88107" y="304829"/>
                  </a:lnTo>
                  <a:lnTo>
                    <a:pt x="46712" y="274481"/>
                  </a:lnTo>
                  <a:lnTo>
                    <a:pt x="20761" y="239958"/>
                  </a:lnTo>
                  <a:lnTo>
                    <a:pt x="5190" y="201071"/>
                  </a:lnTo>
                  <a:lnTo>
                    <a:pt x="0" y="160001"/>
                  </a:lnTo>
                  <a:lnTo>
                    <a:pt x="5190" y="118932"/>
                  </a:lnTo>
                  <a:lnTo>
                    <a:pt x="20761" y="80044"/>
                  </a:lnTo>
                  <a:lnTo>
                    <a:pt x="46712" y="45522"/>
                  </a:lnTo>
                  <a:lnTo>
                    <a:pt x="88107" y="15174"/>
                  </a:lnTo>
                  <a:lnTo>
                    <a:pt x="135074" y="0"/>
                  </a:lnTo>
                  <a:lnTo>
                    <a:pt x="183899" y="0"/>
                  </a:lnTo>
                  <a:lnTo>
                    <a:pt x="230867" y="15174"/>
                  </a:lnTo>
                  <a:lnTo>
                    <a:pt x="272261" y="45522"/>
                  </a:lnTo>
                  <a:close/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38" name="object 138"/>
            <p:cNvSpPr/>
            <p:nvPr/>
          </p:nvSpPr>
          <p:spPr>
            <a:xfrm>
              <a:off x="8074304" y="9713061"/>
              <a:ext cx="319405" cy="320040"/>
            </a:xfrm>
            <a:custGeom>
              <a:avLst/>
              <a:gdLst/>
              <a:ahLst/>
              <a:cxnLst/>
              <a:rect l="l" t="t" r="r" b="b"/>
              <a:pathLst>
                <a:path w="319404" h="320040">
                  <a:moveTo>
                    <a:pt x="272261" y="45522"/>
                  </a:moveTo>
                  <a:lnTo>
                    <a:pt x="298213" y="80044"/>
                  </a:lnTo>
                  <a:lnTo>
                    <a:pt x="313784" y="118932"/>
                  </a:lnTo>
                  <a:lnTo>
                    <a:pt x="318974" y="160001"/>
                  </a:lnTo>
                  <a:lnTo>
                    <a:pt x="313784" y="201071"/>
                  </a:lnTo>
                  <a:lnTo>
                    <a:pt x="298213" y="239958"/>
                  </a:lnTo>
                  <a:lnTo>
                    <a:pt x="272261" y="274481"/>
                  </a:lnTo>
                  <a:lnTo>
                    <a:pt x="230867" y="304829"/>
                  </a:lnTo>
                  <a:lnTo>
                    <a:pt x="183899" y="320003"/>
                  </a:lnTo>
                  <a:lnTo>
                    <a:pt x="135074" y="320003"/>
                  </a:lnTo>
                  <a:lnTo>
                    <a:pt x="88107" y="304829"/>
                  </a:lnTo>
                  <a:lnTo>
                    <a:pt x="46712" y="274481"/>
                  </a:lnTo>
                  <a:lnTo>
                    <a:pt x="20761" y="239958"/>
                  </a:lnTo>
                  <a:lnTo>
                    <a:pt x="5190" y="201071"/>
                  </a:lnTo>
                  <a:lnTo>
                    <a:pt x="0" y="160001"/>
                  </a:lnTo>
                  <a:lnTo>
                    <a:pt x="5190" y="118932"/>
                  </a:lnTo>
                  <a:lnTo>
                    <a:pt x="20761" y="80044"/>
                  </a:lnTo>
                  <a:lnTo>
                    <a:pt x="46712" y="45522"/>
                  </a:lnTo>
                  <a:lnTo>
                    <a:pt x="88107" y="15174"/>
                  </a:lnTo>
                  <a:lnTo>
                    <a:pt x="135074" y="0"/>
                  </a:lnTo>
                  <a:lnTo>
                    <a:pt x="183899" y="0"/>
                  </a:lnTo>
                  <a:lnTo>
                    <a:pt x="230867" y="15174"/>
                  </a:lnTo>
                  <a:lnTo>
                    <a:pt x="272261" y="45522"/>
                  </a:lnTo>
                  <a:close/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39" name="object 139"/>
            <p:cNvSpPr/>
            <p:nvPr/>
          </p:nvSpPr>
          <p:spPr>
            <a:xfrm>
              <a:off x="8471339" y="9713061"/>
              <a:ext cx="319405" cy="320040"/>
            </a:xfrm>
            <a:custGeom>
              <a:avLst/>
              <a:gdLst/>
              <a:ahLst/>
              <a:cxnLst/>
              <a:rect l="l" t="t" r="r" b="b"/>
              <a:pathLst>
                <a:path w="319404" h="320040">
                  <a:moveTo>
                    <a:pt x="272261" y="45522"/>
                  </a:moveTo>
                  <a:lnTo>
                    <a:pt x="298213" y="80044"/>
                  </a:lnTo>
                  <a:lnTo>
                    <a:pt x="313784" y="118932"/>
                  </a:lnTo>
                  <a:lnTo>
                    <a:pt x="318974" y="160001"/>
                  </a:lnTo>
                  <a:lnTo>
                    <a:pt x="313784" y="201071"/>
                  </a:lnTo>
                  <a:lnTo>
                    <a:pt x="298213" y="239958"/>
                  </a:lnTo>
                  <a:lnTo>
                    <a:pt x="272261" y="274481"/>
                  </a:lnTo>
                  <a:lnTo>
                    <a:pt x="230867" y="304829"/>
                  </a:lnTo>
                  <a:lnTo>
                    <a:pt x="183899" y="320003"/>
                  </a:lnTo>
                  <a:lnTo>
                    <a:pt x="135074" y="320003"/>
                  </a:lnTo>
                  <a:lnTo>
                    <a:pt x="88107" y="304829"/>
                  </a:lnTo>
                  <a:lnTo>
                    <a:pt x="46712" y="274481"/>
                  </a:lnTo>
                  <a:lnTo>
                    <a:pt x="20761" y="239958"/>
                  </a:lnTo>
                  <a:lnTo>
                    <a:pt x="5190" y="201071"/>
                  </a:lnTo>
                  <a:lnTo>
                    <a:pt x="0" y="160001"/>
                  </a:lnTo>
                  <a:lnTo>
                    <a:pt x="5190" y="118932"/>
                  </a:lnTo>
                  <a:lnTo>
                    <a:pt x="20761" y="80044"/>
                  </a:lnTo>
                  <a:lnTo>
                    <a:pt x="46712" y="45522"/>
                  </a:lnTo>
                  <a:lnTo>
                    <a:pt x="88107" y="15174"/>
                  </a:lnTo>
                  <a:lnTo>
                    <a:pt x="135074" y="0"/>
                  </a:lnTo>
                  <a:lnTo>
                    <a:pt x="183899" y="0"/>
                  </a:lnTo>
                  <a:lnTo>
                    <a:pt x="230867" y="15174"/>
                  </a:lnTo>
                  <a:lnTo>
                    <a:pt x="272261" y="45522"/>
                  </a:lnTo>
                  <a:close/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40" name="object 140"/>
            <p:cNvSpPr/>
            <p:nvPr/>
          </p:nvSpPr>
          <p:spPr>
            <a:xfrm>
              <a:off x="4639299" y="9600459"/>
              <a:ext cx="1720850" cy="547370"/>
            </a:xfrm>
            <a:custGeom>
              <a:avLst/>
              <a:gdLst/>
              <a:ahLst/>
              <a:cxnLst/>
              <a:rect l="l" t="t" r="r" b="b"/>
              <a:pathLst>
                <a:path w="1720850" h="547370">
                  <a:moveTo>
                    <a:pt x="256022" y="0"/>
                  </a:moveTo>
                  <a:lnTo>
                    <a:pt x="1464619" y="0"/>
                  </a:lnTo>
                  <a:lnTo>
                    <a:pt x="1515567" y="196"/>
                  </a:lnTo>
                  <a:lnTo>
                    <a:pt x="1556653" y="1568"/>
                  </a:lnTo>
                  <a:lnTo>
                    <a:pt x="1614879" y="12546"/>
                  </a:lnTo>
                  <a:lnTo>
                    <a:pt x="1671820" y="48821"/>
                  </a:lnTo>
                  <a:lnTo>
                    <a:pt x="1708096" y="105763"/>
                  </a:lnTo>
                  <a:lnTo>
                    <a:pt x="1719074" y="163988"/>
                  </a:lnTo>
                  <a:lnTo>
                    <a:pt x="1720446" y="205075"/>
                  </a:lnTo>
                  <a:lnTo>
                    <a:pt x="1720642" y="256022"/>
                  </a:lnTo>
                  <a:lnTo>
                    <a:pt x="1720642" y="291082"/>
                  </a:lnTo>
                  <a:lnTo>
                    <a:pt x="1720446" y="342030"/>
                  </a:lnTo>
                  <a:lnTo>
                    <a:pt x="1719074" y="383116"/>
                  </a:lnTo>
                  <a:lnTo>
                    <a:pt x="1708096" y="441342"/>
                  </a:lnTo>
                  <a:lnTo>
                    <a:pt x="1671820" y="498283"/>
                  </a:lnTo>
                  <a:lnTo>
                    <a:pt x="1614879" y="534559"/>
                  </a:lnTo>
                  <a:lnTo>
                    <a:pt x="1556653" y="545537"/>
                  </a:lnTo>
                  <a:lnTo>
                    <a:pt x="1515567" y="546909"/>
                  </a:lnTo>
                  <a:lnTo>
                    <a:pt x="1464619" y="547105"/>
                  </a:lnTo>
                  <a:lnTo>
                    <a:pt x="256022" y="547105"/>
                  </a:lnTo>
                  <a:lnTo>
                    <a:pt x="205075" y="546909"/>
                  </a:lnTo>
                  <a:lnTo>
                    <a:pt x="163988" y="545537"/>
                  </a:lnTo>
                  <a:lnTo>
                    <a:pt x="105763" y="534559"/>
                  </a:lnTo>
                  <a:lnTo>
                    <a:pt x="48821" y="498283"/>
                  </a:lnTo>
                  <a:lnTo>
                    <a:pt x="12546" y="441342"/>
                  </a:lnTo>
                  <a:lnTo>
                    <a:pt x="1568" y="383116"/>
                  </a:lnTo>
                  <a:lnTo>
                    <a:pt x="196" y="342030"/>
                  </a:lnTo>
                  <a:lnTo>
                    <a:pt x="0" y="291082"/>
                  </a:lnTo>
                  <a:lnTo>
                    <a:pt x="0" y="256022"/>
                  </a:lnTo>
                  <a:lnTo>
                    <a:pt x="196" y="205075"/>
                  </a:lnTo>
                  <a:lnTo>
                    <a:pt x="1568" y="163988"/>
                  </a:lnTo>
                  <a:lnTo>
                    <a:pt x="12546" y="105763"/>
                  </a:lnTo>
                  <a:lnTo>
                    <a:pt x="48821" y="48821"/>
                  </a:lnTo>
                  <a:lnTo>
                    <a:pt x="105763" y="12546"/>
                  </a:lnTo>
                  <a:lnTo>
                    <a:pt x="163988" y="1568"/>
                  </a:lnTo>
                  <a:lnTo>
                    <a:pt x="205075" y="196"/>
                  </a:lnTo>
                  <a:lnTo>
                    <a:pt x="256022" y="0"/>
                  </a:lnTo>
                  <a:close/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41" name="object 141"/>
            <p:cNvSpPr/>
            <p:nvPr/>
          </p:nvSpPr>
          <p:spPr>
            <a:xfrm>
              <a:off x="4750953" y="9714010"/>
              <a:ext cx="319405" cy="320040"/>
            </a:xfrm>
            <a:custGeom>
              <a:avLst/>
              <a:gdLst/>
              <a:ahLst/>
              <a:cxnLst/>
              <a:rect l="l" t="t" r="r" b="b"/>
              <a:pathLst>
                <a:path w="319404" h="320040">
                  <a:moveTo>
                    <a:pt x="272261" y="45522"/>
                  </a:moveTo>
                  <a:lnTo>
                    <a:pt x="298213" y="80044"/>
                  </a:lnTo>
                  <a:lnTo>
                    <a:pt x="313784" y="118932"/>
                  </a:lnTo>
                  <a:lnTo>
                    <a:pt x="318974" y="160001"/>
                  </a:lnTo>
                  <a:lnTo>
                    <a:pt x="313784" y="201071"/>
                  </a:lnTo>
                  <a:lnTo>
                    <a:pt x="298213" y="239958"/>
                  </a:lnTo>
                  <a:lnTo>
                    <a:pt x="272261" y="274481"/>
                  </a:lnTo>
                  <a:lnTo>
                    <a:pt x="230867" y="304829"/>
                  </a:lnTo>
                  <a:lnTo>
                    <a:pt x="183899" y="320003"/>
                  </a:lnTo>
                  <a:lnTo>
                    <a:pt x="135074" y="320003"/>
                  </a:lnTo>
                  <a:lnTo>
                    <a:pt x="88107" y="304829"/>
                  </a:lnTo>
                  <a:lnTo>
                    <a:pt x="46712" y="274481"/>
                  </a:lnTo>
                  <a:lnTo>
                    <a:pt x="20761" y="239958"/>
                  </a:lnTo>
                  <a:lnTo>
                    <a:pt x="5190" y="201071"/>
                  </a:lnTo>
                  <a:lnTo>
                    <a:pt x="0" y="160001"/>
                  </a:lnTo>
                  <a:lnTo>
                    <a:pt x="5190" y="118932"/>
                  </a:lnTo>
                  <a:lnTo>
                    <a:pt x="20761" y="80044"/>
                  </a:lnTo>
                  <a:lnTo>
                    <a:pt x="46712" y="45522"/>
                  </a:lnTo>
                  <a:lnTo>
                    <a:pt x="88107" y="15174"/>
                  </a:lnTo>
                  <a:lnTo>
                    <a:pt x="135074" y="0"/>
                  </a:lnTo>
                  <a:lnTo>
                    <a:pt x="183899" y="0"/>
                  </a:lnTo>
                  <a:lnTo>
                    <a:pt x="230867" y="15174"/>
                  </a:lnTo>
                  <a:lnTo>
                    <a:pt x="272261" y="45522"/>
                  </a:lnTo>
                  <a:close/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42" name="object 142"/>
            <p:cNvSpPr/>
            <p:nvPr/>
          </p:nvSpPr>
          <p:spPr>
            <a:xfrm>
              <a:off x="5147989" y="9714010"/>
              <a:ext cx="319405" cy="320040"/>
            </a:xfrm>
            <a:custGeom>
              <a:avLst/>
              <a:gdLst/>
              <a:ahLst/>
              <a:cxnLst/>
              <a:rect l="l" t="t" r="r" b="b"/>
              <a:pathLst>
                <a:path w="319404" h="320040">
                  <a:moveTo>
                    <a:pt x="272261" y="45522"/>
                  </a:moveTo>
                  <a:lnTo>
                    <a:pt x="298213" y="80044"/>
                  </a:lnTo>
                  <a:lnTo>
                    <a:pt x="313784" y="118932"/>
                  </a:lnTo>
                  <a:lnTo>
                    <a:pt x="318974" y="160001"/>
                  </a:lnTo>
                  <a:lnTo>
                    <a:pt x="313784" y="201071"/>
                  </a:lnTo>
                  <a:lnTo>
                    <a:pt x="298213" y="239958"/>
                  </a:lnTo>
                  <a:lnTo>
                    <a:pt x="272261" y="274481"/>
                  </a:lnTo>
                  <a:lnTo>
                    <a:pt x="230867" y="304829"/>
                  </a:lnTo>
                  <a:lnTo>
                    <a:pt x="183899" y="320003"/>
                  </a:lnTo>
                  <a:lnTo>
                    <a:pt x="135074" y="320003"/>
                  </a:lnTo>
                  <a:lnTo>
                    <a:pt x="88107" y="304829"/>
                  </a:lnTo>
                  <a:lnTo>
                    <a:pt x="46712" y="274481"/>
                  </a:lnTo>
                  <a:lnTo>
                    <a:pt x="20761" y="239958"/>
                  </a:lnTo>
                  <a:lnTo>
                    <a:pt x="5190" y="201071"/>
                  </a:lnTo>
                  <a:lnTo>
                    <a:pt x="0" y="160001"/>
                  </a:lnTo>
                  <a:lnTo>
                    <a:pt x="5190" y="118932"/>
                  </a:lnTo>
                  <a:lnTo>
                    <a:pt x="20761" y="80044"/>
                  </a:lnTo>
                  <a:lnTo>
                    <a:pt x="46712" y="45522"/>
                  </a:lnTo>
                  <a:lnTo>
                    <a:pt x="88107" y="15174"/>
                  </a:lnTo>
                  <a:lnTo>
                    <a:pt x="135074" y="0"/>
                  </a:lnTo>
                  <a:lnTo>
                    <a:pt x="183899" y="0"/>
                  </a:lnTo>
                  <a:lnTo>
                    <a:pt x="230867" y="15174"/>
                  </a:lnTo>
                  <a:lnTo>
                    <a:pt x="272261" y="45522"/>
                  </a:lnTo>
                  <a:close/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43" name="object 143"/>
            <p:cNvSpPr/>
            <p:nvPr/>
          </p:nvSpPr>
          <p:spPr>
            <a:xfrm>
              <a:off x="5545024" y="9714010"/>
              <a:ext cx="319405" cy="320040"/>
            </a:xfrm>
            <a:custGeom>
              <a:avLst/>
              <a:gdLst/>
              <a:ahLst/>
              <a:cxnLst/>
              <a:rect l="l" t="t" r="r" b="b"/>
              <a:pathLst>
                <a:path w="319404" h="320040">
                  <a:moveTo>
                    <a:pt x="272261" y="45522"/>
                  </a:moveTo>
                  <a:lnTo>
                    <a:pt x="298213" y="80044"/>
                  </a:lnTo>
                  <a:lnTo>
                    <a:pt x="313784" y="118932"/>
                  </a:lnTo>
                  <a:lnTo>
                    <a:pt x="318974" y="160001"/>
                  </a:lnTo>
                  <a:lnTo>
                    <a:pt x="313784" y="201071"/>
                  </a:lnTo>
                  <a:lnTo>
                    <a:pt x="298213" y="239958"/>
                  </a:lnTo>
                  <a:lnTo>
                    <a:pt x="272261" y="274481"/>
                  </a:lnTo>
                  <a:lnTo>
                    <a:pt x="230867" y="304829"/>
                  </a:lnTo>
                  <a:lnTo>
                    <a:pt x="183899" y="320003"/>
                  </a:lnTo>
                  <a:lnTo>
                    <a:pt x="135074" y="320003"/>
                  </a:lnTo>
                  <a:lnTo>
                    <a:pt x="88107" y="304829"/>
                  </a:lnTo>
                  <a:lnTo>
                    <a:pt x="46712" y="274481"/>
                  </a:lnTo>
                  <a:lnTo>
                    <a:pt x="20761" y="239958"/>
                  </a:lnTo>
                  <a:lnTo>
                    <a:pt x="5190" y="201071"/>
                  </a:lnTo>
                  <a:lnTo>
                    <a:pt x="0" y="160001"/>
                  </a:lnTo>
                  <a:lnTo>
                    <a:pt x="5190" y="118932"/>
                  </a:lnTo>
                  <a:lnTo>
                    <a:pt x="20761" y="80044"/>
                  </a:lnTo>
                  <a:lnTo>
                    <a:pt x="46712" y="45522"/>
                  </a:lnTo>
                  <a:lnTo>
                    <a:pt x="88107" y="15174"/>
                  </a:lnTo>
                  <a:lnTo>
                    <a:pt x="135074" y="0"/>
                  </a:lnTo>
                  <a:lnTo>
                    <a:pt x="183899" y="0"/>
                  </a:lnTo>
                  <a:lnTo>
                    <a:pt x="230867" y="15174"/>
                  </a:lnTo>
                  <a:lnTo>
                    <a:pt x="272261" y="45522"/>
                  </a:lnTo>
                  <a:close/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44" name="object 144"/>
            <p:cNvSpPr/>
            <p:nvPr/>
          </p:nvSpPr>
          <p:spPr>
            <a:xfrm>
              <a:off x="5942059" y="9714010"/>
              <a:ext cx="319405" cy="320040"/>
            </a:xfrm>
            <a:custGeom>
              <a:avLst/>
              <a:gdLst/>
              <a:ahLst/>
              <a:cxnLst/>
              <a:rect l="l" t="t" r="r" b="b"/>
              <a:pathLst>
                <a:path w="319404" h="320040">
                  <a:moveTo>
                    <a:pt x="272261" y="45522"/>
                  </a:moveTo>
                  <a:lnTo>
                    <a:pt x="298213" y="80044"/>
                  </a:lnTo>
                  <a:lnTo>
                    <a:pt x="313784" y="118932"/>
                  </a:lnTo>
                  <a:lnTo>
                    <a:pt x="318974" y="160001"/>
                  </a:lnTo>
                  <a:lnTo>
                    <a:pt x="313784" y="201071"/>
                  </a:lnTo>
                  <a:lnTo>
                    <a:pt x="298213" y="239958"/>
                  </a:lnTo>
                  <a:lnTo>
                    <a:pt x="272261" y="274481"/>
                  </a:lnTo>
                  <a:lnTo>
                    <a:pt x="230867" y="304829"/>
                  </a:lnTo>
                  <a:lnTo>
                    <a:pt x="183899" y="320003"/>
                  </a:lnTo>
                  <a:lnTo>
                    <a:pt x="135074" y="320003"/>
                  </a:lnTo>
                  <a:lnTo>
                    <a:pt x="88107" y="304829"/>
                  </a:lnTo>
                  <a:lnTo>
                    <a:pt x="46712" y="274481"/>
                  </a:lnTo>
                  <a:lnTo>
                    <a:pt x="20761" y="239958"/>
                  </a:lnTo>
                  <a:lnTo>
                    <a:pt x="5190" y="201071"/>
                  </a:lnTo>
                  <a:lnTo>
                    <a:pt x="0" y="160001"/>
                  </a:lnTo>
                  <a:lnTo>
                    <a:pt x="5190" y="118932"/>
                  </a:lnTo>
                  <a:lnTo>
                    <a:pt x="20761" y="80044"/>
                  </a:lnTo>
                  <a:lnTo>
                    <a:pt x="46712" y="45522"/>
                  </a:lnTo>
                  <a:lnTo>
                    <a:pt x="88107" y="15174"/>
                  </a:lnTo>
                  <a:lnTo>
                    <a:pt x="135074" y="0"/>
                  </a:lnTo>
                  <a:lnTo>
                    <a:pt x="183899" y="0"/>
                  </a:lnTo>
                  <a:lnTo>
                    <a:pt x="230867" y="15174"/>
                  </a:lnTo>
                  <a:lnTo>
                    <a:pt x="272261" y="45522"/>
                  </a:lnTo>
                  <a:close/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45" name="object 145"/>
            <p:cNvSpPr/>
            <p:nvPr/>
          </p:nvSpPr>
          <p:spPr>
            <a:xfrm>
              <a:off x="4869659" y="9782169"/>
              <a:ext cx="1720850" cy="547370"/>
            </a:xfrm>
            <a:custGeom>
              <a:avLst/>
              <a:gdLst/>
              <a:ahLst/>
              <a:cxnLst/>
              <a:rect l="l" t="t" r="r" b="b"/>
              <a:pathLst>
                <a:path w="1720850" h="547370">
                  <a:moveTo>
                    <a:pt x="1464620" y="0"/>
                  </a:moveTo>
                  <a:lnTo>
                    <a:pt x="256022" y="0"/>
                  </a:lnTo>
                  <a:lnTo>
                    <a:pt x="205075" y="196"/>
                  </a:lnTo>
                  <a:lnTo>
                    <a:pt x="163988" y="1568"/>
                  </a:lnTo>
                  <a:lnTo>
                    <a:pt x="105763" y="12546"/>
                  </a:lnTo>
                  <a:lnTo>
                    <a:pt x="48821" y="48821"/>
                  </a:lnTo>
                  <a:lnTo>
                    <a:pt x="12546" y="105763"/>
                  </a:lnTo>
                  <a:lnTo>
                    <a:pt x="1568" y="163988"/>
                  </a:lnTo>
                  <a:lnTo>
                    <a:pt x="196" y="205075"/>
                  </a:lnTo>
                  <a:lnTo>
                    <a:pt x="0" y="256022"/>
                  </a:lnTo>
                  <a:lnTo>
                    <a:pt x="0" y="291082"/>
                  </a:lnTo>
                  <a:lnTo>
                    <a:pt x="196" y="342029"/>
                  </a:lnTo>
                  <a:lnTo>
                    <a:pt x="1568" y="383116"/>
                  </a:lnTo>
                  <a:lnTo>
                    <a:pt x="12546" y="441342"/>
                  </a:lnTo>
                  <a:lnTo>
                    <a:pt x="48821" y="498283"/>
                  </a:lnTo>
                  <a:lnTo>
                    <a:pt x="105763" y="534559"/>
                  </a:lnTo>
                  <a:lnTo>
                    <a:pt x="163988" y="545537"/>
                  </a:lnTo>
                  <a:lnTo>
                    <a:pt x="205075" y="546909"/>
                  </a:lnTo>
                  <a:lnTo>
                    <a:pt x="256022" y="547105"/>
                  </a:lnTo>
                  <a:lnTo>
                    <a:pt x="1464620" y="547105"/>
                  </a:lnTo>
                  <a:lnTo>
                    <a:pt x="1515567" y="546909"/>
                  </a:lnTo>
                  <a:lnTo>
                    <a:pt x="1556653" y="545537"/>
                  </a:lnTo>
                  <a:lnTo>
                    <a:pt x="1614879" y="534559"/>
                  </a:lnTo>
                  <a:lnTo>
                    <a:pt x="1671820" y="498283"/>
                  </a:lnTo>
                  <a:lnTo>
                    <a:pt x="1708096" y="441342"/>
                  </a:lnTo>
                  <a:lnTo>
                    <a:pt x="1719074" y="383116"/>
                  </a:lnTo>
                  <a:lnTo>
                    <a:pt x="1720446" y="342029"/>
                  </a:lnTo>
                  <a:lnTo>
                    <a:pt x="1720642" y="291082"/>
                  </a:lnTo>
                  <a:lnTo>
                    <a:pt x="1720642" y="256022"/>
                  </a:lnTo>
                  <a:lnTo>
                    <a:pt x="1720446" y="205075"/>
                  </a:lnTo>
                  <a:lnTo>
                    <a:pt x="1719074" y="163988"/>
                  </a:lnTo>
                  <a:lnTo>
                    <a:pt x="1708096" y="105763"/>
                  </a:lnTo>
                  <a:lnTo>
                    <a:pt x="1671820" y="48821"/>
                  </a:lnTo>
                  <a:lnTo>
                    <a:pt x="1614879" y="12546"/>
                  </a:lnTo>
                  <a:lnTo>
                    <a:pt x="1556653" y="1568"/>
                  </a:lnTo>
                  <a:lnTo>
                    <a:pt x="1515567" y="196"/>
                  </a:lnTo>
                  <a:lnTo>
                    <a:pt x="146462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46" name="object 146"/>
            <p:cNvSpPr/>
            <p:nvPr/>
          </p:nvSpPr>
          <p:spPr>
            <a:xfrm>
              <a:off x="4869659" y="9782169"/>
              <a:ext cx="1720850" cy="547370"/>
            </a:xfrm>
            <a:custGeom>
              <a:avLst/>
              <a:gdLst/>
              <a:ahLst/>
              <a:cxnLst/>
              <a:rect l="l" t="t" r="r" b="b"/>
              <a:pathLst>
                <a:path w="1720850" h="547370">
                  <a:moveTo>
                    <a:pt x="256022" y="0"/>
                  </a:moveTo>
                  <a:lnTo>
                    <a:pt x="1464619" y="0"/>
                  </a:lnTo>
                  <a:lnTo>
                    <a:pt x="1515567" y="196"/>
                  </a:lnTo>
                  <a:lnTo>
                    <a:pt x="1556653" y="1568"/>
                  </a:lnTo>
                  <a:lnTo>
                    <a:pt x="1614879" y="12546"/>
                  </a:lnTo>
                  <a:lnTo>
                    <a:pt x="1671820" y="48821"/>
                  </a:lnTo>
                  <a:lnTo>
                    <a:pt x="1708096" y="105763"/>
                  </a:lnTo>
                  <a:lnTo>
                    <a:pt x="1719074" y="163988"/>
                  </a:lnTo>
                  <a:lnTo>
                    <a:pt x="1720446" y="205075"/>
                  </a:lnTo>
                  <a:lnTo>
                    <a:pt x="1720642" y="256022"/>
                  </a:lnTo>
                  <a:lnTo>
                    <a:pt x="1720642" y="291082"/>
                  </a:lnTo>
                  <a:lnTo>
                    <a:pt x="1720446" y="342030"/>
                  </a:lnTo>
                  <a:lnTo>
                    <a:pt x="1719074" y="383116"/>
                  </a:lnTo>
                  <a:lnTo>
                    <a:pt x="1708096" y="441342"/>
                  </a:lnTo>
                  <a:lnTo>
                    <a:pt x="1671820" y="498283"/>
                  </a:lnTo>
                  <a:lnTo>
                    <a:pt x="1614879" y="534559"/>
                  </a:lnTo>
                  <a:lnTo>
                    <a:pt x="1556653" y="545537"/>
                  </a:lnTo>
                  <a:lnTo>
                    <a:pt x="1515567" y="546909"/>
                  </a:lnTo>
                  <a:lnTo>
                    <a:pt x="1464619" y="547105"/>
                  </a:lnTo>
                  <a:lnTo>
                    <a:pt x="256022" y="547105"/>
                  </a:lnTo>
                  <a:lnTo>
                    <a:pt x="205075" y="546909"/>
                  </a:lnTo>
                  <a:lnTo>
                    <a:pt x="163988" y="545537"/>
                  </a:lnTo>
                  <a:lnTo>
                    <a:pt x="105763" y="534559"/>
                  </a:lnTo>
                  <a:lnTo>
                    <a:pt x="48821" y="498283"/>
                  </a:lnTo>
                  <a:lnTo>
                    <a:pt x="12546" y="441342"/>
                  </a:lnTo>
                  <a:lnTo>
                    <a:pt x="1568" y="383116"/>
                  </a:lnTo>
                  <a:lnTo>
                    <a:pt x="196" y="342030"/>
                  </a:lnTo>
                  <a:lnTo>
                    <a:pt x="0" y="291082"/>
                  </a:lnTo>
                  <a:lnTo>
                    <a:pt x="0" y="256022"/>
                  </a:lnTo>
                  <a:lnTo>
                    <a:pt x="196" y="205075"/>
                  </a:lnTo>
                  <a:lnTo>
                    <a:pt x="1568" y="163988"/>
                  </a:lnTo>
                  <a:lnTo>
                    <a:pt x="12546" y="105763"/>
                  </a:lnTo>
                  <a:lnTo>
                    <a:pt x="48821" y="48821"/>
                  </a:lnTo>
                  <a:lnTo>
                    <a:pt x="105763" y="12546"/>
                  </a:lnTo>
                  <a:lnTo>
                    <a:pt x="163988" y="1568"/>
                  </a:lnTo>
                  <a:lnTo>
                    <a:pt x="205075" y="196"/>
                  </a:lnTo>
                  <a:lnTo>
                    <a:pt x="256022" y="0"/>
                  </a:lnTo>
                  <a:close/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47" name="object 147"/>
            <p:cNvSpPr/>
            <p:nvPr/>
          </p:nvSpPr>
          <p:spPr>
            <a:xfrm>
              <a:off x="4981313" y="9895720"/>
              <a:ext cx="319405" cy="320040"/>
            </a:xfrm>
            <a:custGeom>
              <a:avLst/>
              <a:gdLst/>
              <a:ahLst/>
              <a:cxnLst/>
              <a:rect l="l" t="t" r="r" b="b"/>
              <a:pathLst>
                <a:path w="319404" h="320040">
                  <a:moveTo>
                    <a:pt x="272261" y="45522"/>
                  </a:moveTo>
                  <a:lnTo>
                    <a:pt x="298213" y="80044"/>
                  </a:lnTo>
                  <a:lnTo>
                    <a:pt x="313784" y="118932"/>
                  </a:lnTo>
                  <a:lnTo>
                    <a:pt x="318974" y="160001"/>
                  </a:lnTo>
                  <a:lnTo>
                    <a:pt x="313784" y="201071"/>
                  </a:lnTo>
                  <a:lnTo>
                    <a:pt x="298213" y="239958"/>
                  </a:lnTo>
                  <a:lnTo>
                    <a:pt x="272261" y="274481"/>
                  </a:lnTo>
                  <a:lnTo>
                    <a:pt x="230867" y="304829"/>
                  </a:lnTo>
                  <a:lnTo>
                    <a:pt x="183899" y="320003"/>
                  </a:lnTo>
                  <a:lnTo>
                    <a:pt x="135074" y="320003"/>
                  </a:lnTo>
                  <a:lnTo>
                    <a:pt x="88107" y="304829"/>
                  </a:lnTo>
                  <a:lnTo>
                    <a:pt x="46712" y="274481"/>
                  </a:lnTo>
                  <a:lnTo>
                    <a:pt x="20761" y="239958"/>
                  </a:lnTo>
                  <a:lnTo>
                    <a:pt x="5190" y="201071"/>
                  </a:lnTo>
                  <a:lnTo>
                    <a:pt x="0" y="160001"/>
                  </a:lnTo>
                  <a:lnTo>
                    <a:pt x="5190" y="118932"/>
                  </a:lnTo>
                  <a:lnTo>
                    <a:pt x="20761" y="80044"/>
                  </a:lnTo>
                  <a:lnTo>
                    <a:pt x="46712" y="45522"/>
                  </a:lnTo>
                  <a:lnTo>
                    <a:pt x="88107" y="15174"/>
                  </a:lnTo>
                  <a:lnTo>
                    <a:pt x="135074" y="0"/>
                  </a:lnTo>
                  <a:lnTo>
                    <a:pt x="183899" y="0"/>
                  </a:lnTo>
                  <a:lnTo>
                    <a:pt x="230867" y="15174"/>
                  </a:lnTo>
                  <a:lnTo>
                    <a:pt x="272261" y="45522"/>
                  </a:lnTo>
                  <a:close/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48" name="object 148"/>
            <p:cNvSpPr/>
            <p:nvPr/>
          </p:nvSpPr>
          <p:spPr>
            <a:xfrm>
              <a:off x="5378349" y="9895720"/>
              <a:ext cx="319405" cy="320040"/>
            </a:xfrm>
            <a:custGeom>
              <a:avLst/>
              <a:gdLst/>
              <a:ahLst/>
              <a:cxnLst/>
              <a:rect l="l" t="t" r="r" b="b"/>
              <a:pathLst>
                <a:path w="319404" h="320040">
                  <a:moveTo>
                    <a:pt x="272261" y="45522"/>
                  </a:moveTo>
                  <a:lnTo>
                    <a:pt x="298213" y="80044"/>
                  </a:lnTo>
                  <a:lnTo>
                    <a:pt x="313784" y="118932"/>
                  </a:lnTo>
                  <a:lnTo>
                    <a:pt x="318974" y="160001"/>
                  </a:lnTo>
                  <a:lnTo>
                    <a:pt x="313784" y="201071"/>
                  </a:lnTo>
                  <a:lnTo>
                    <a:pt x="298213" y="239958"/>
                  </a:lnTo>
                  <a:lnTo>
                    <a:pt x="272261" y="274481"/>
                  </a:lnTo>
                  <a:lnTo>
                    <a:pt x="230867" y="304829"/>
                  </a:lnTo>
                  <a:lnTo>
                    <a:pt x="183899" y="320003"/>
                  </a:lnTo>
                  <a:lnTo>
                    <a:pt x="135074" y="320003"/>
                  </a:lnTo>
                  <a:lnTo>
                    <a:pt x="88107" y="304829"/>
                  </a:lnTo>
                  <a:lnTo>
                    <a:pt x="46712" y="274481"/>
                  </a:lnTo>
                  <a:lnTo>
                    <a:pt x="20761" y="239958"/>
                  </a:lnTo>
                  <a:lnTo>
                    <a:pt x="5190" y="201071"/>
                  </a:lnTo>
                  <a:lnTo>
                    <a:pt x="0" y="160001"/>
                  </a:lnTo>
                  <a:lnTo>
                    <a:pt x="5190" y="118932"/>
                  </a:lnTo>
                  <a:lnTo>
                    <a:pt x="20761" y="80044"/>
                  </a:lnTo>
                  <a:lnTo>
                    <a:pt x="46712" y="45522"/>
                  </a:lnTo>
                  <a:lnTo>
                    <a:pt x="88107" y="15174"/>
                  </a:lnTo>
                  <a:lnTo>
                    <a:pt x="135074" y="0"/>
                  </a:lnTo>
                  <a:lnTo>
                    <a:pt x="183899" y="0"/>
                  </a:lnTo>
                  <a:lnTo>
                    <a:pt x="230867" y="15174"/>
                  </a:lnTo>
                  <a:lnTo>
                    <a:pt x="272261" y="45522"/>
                  </a:lnTo>
                  <a:close/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49" name="object 149"/>
            <p:cNvSpPr/>
            <p:nvPr/>
          </p:nvSpPr>
          <p:spPr>
            <a:xfrm>
              <a:off x="5775384" y="9895720"/>
              <a:ext cx="319405" cy="320040"/>
            </a:xfrm>
            <a:custGeom>
              <a:avLst/>
              <a:gdLst/>
              <a:ahLst/>
              <a:cxnLst/>
              <a:rect l="l" t="t" r="r" b="b"/>
              <a:pathLst>
                <a:path w="319404" h="320040">
                  <a:moveTo>
                    <a:pt x="272261" y="45522"/>
                  </a:moveTo>
                  <a:lnTo>
                    <a:pt x="298213" y="80044"/>
                  </a:lnTo>
                  <a:lnTo>
                    <a:pt x="313784" y="118932"/>
                  </a:lnTo>
                  <a:lnTo>
                    <a:pt x="318974" y="160001"/>
                  </a:lnTo>
                  <a:lnTo>
                    <a:pt x="313784" y="201071"/>
                  </a:lnTo>
                  <a:lnTo>
                    <a:pt x="298213" y="239958"/>
                  </a:lnTo>
                  <a:lnTo>
                    <a:pt x="272261" y="274481"/>
                  </a:lnTo>
                  <a:lnTo>
                    <a:pt x="230867" y="304829"/>
                  </a:lnTo>
                  <a:lnTo>
                    <a:pt x="183899" y="320003"/>
                  </a:lnTo>
                  <a:lnTo>
                    <a:pt x="135074" y="320003"/>
                  </a:lnTo>
                  <a:lnTo>
                    <a:pt x="88107" y="304829"/>
                  </a:lnTo>
                  <a:lnTo>
                    <a:pt x="46712" y="274481"/>
                  </a:lnTo>
                  <a:lnTo>
                    <a:pt x="20761" y="239958"/>
                  </a:lnTo>
                  <a:lnTo>
                    <a:pt x="5190" y="201071"/>
                  </a:lnTo>
                  <a:lnTo>
                    <a:pt x="0" y="160001"/>
                  </a:lnTo>
                  <a:lnTo>
                    <a:pt x="5190" y="118932"/>
                  </a:lnTo>
                  <a:lnTo>
                    <a:pt x="20761" y="80044"/>
                  </a:lnTo>
                  <a:lnTo>
                    <a:pt x="46712" y="45522"/>
                  </a:lnTo>
                  <a:lnTo>
                    <a:pt x="88107" y="15174"/>
                  </a:lnTo>
                  <a:lnTo>
                    <a:pt x="135074" y="0"/>
                  </a:lnTo>
                  <a:lnTo>
                    <a:pt x="183899" y="0"/>
                  </a:lnTo>
                  <a:lnTo>
                    <a:pt x="230867" y="15174"/>
                  </a:lnTo>
                  <a:lnTo>
                    <a:pt x="272261" y="45522"/>
                  </a:lnTo>
                  <a:close/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50" name="object 150"/>
            <p:cNvSpPr/>
            <p:nvPr/>
          </p:nvSpPr>
          <p:spPr>
            <a:xfrm>
              <a:off x="6172419" y="9895720"/>
              <a:ext cx="319405" cy="320040"/>
            </a:xfrm>
            <a:custGeom>
              <a:avLst/>
              <a:gdLst/>
              <a:ahLst/>
              <a:cxnLst/>
              <a:rect l="l" t="t" r="r" b="b"/>
              <a:pathLst>
                <a:path w="319404" h="320040">
                  <a:moveTo>
                    <a:pt x="272261" y="45522"/>
                  </a:moveTo>
                  <a:lnTo>
                    <a:pt x="298213" y="80044"/>
                  </a:lnTo>
                  <a:lnTo>
                    <a:pt x="313784" y="118932"/>
                  </a:lnTo>
                  <a:lnTo>
                    <a:pt x="318974" y="160001"/>
                  </a:lnTo>
                  <a:lnTo>
                    <a:pt x="313784" y="201071"/>
                  </a:lnTo>
                  <a:lnTo>
                    <a:pt x="298213" y="239958"/>
                  </a:lnTo>
                  <a:lnTo>
                    <a:pt x="272261" y="274481"/>
                  </a:lnTo>
                  <a:lnTo>
                    <a:pt x="230867" y="304829"/>
                  </a:lnTo>
                  <a:lnTo>
                    <a:pt x="183899" y="320003"/>
                  </a:lnTo>
                  <a:lnTo>
                    <a:pt x="135074" y="320003"/>
                  </a:lnTo>
                  <a:lnTo>
                    <a:pt x="88107" y="304829"/>
                  </a:lnTo>
                  <a:lnTo>
                    <a:pt x="46712" y="274481"/>
                  </a:lnTo>
                  <a:lnTo>
                    <a:pt x="20761" y="239958"/>
                  </a:lnTo>
                  <a:lnTo>
                    <a:pt x="5190" y="201071"/>
                  </a:lnTo>
                  <a:lnTo>
                    <a:pt x="0" y="160001"/>
                  </a:lnTo>
                  <a:lnTo>
                    <a:pt x="5190" y="118932"/>
                  </a:lnTo>
                  <a:lnTo>
                    <a:pt x="20761" y="80044"/>
                  </a:lnTo>
                  <a:lnTo>
                    <a:pt x="46712" y="45522"/>
                  </a:lnTo>
                  <a:lnTo>
                    <a:pt x="88107" y="15174"/>
                  </a:lnTo>
                  <a:lnTo>
                    <a:pt x="135074" y="0"/>
                  </a:lnTo>
                  <a:lnTo>
                    <a:pt x="183899" y="0"/>
                  </a:lnTo>
                  <a:lnTo>
                    <a:pt x="230867" y="15174"/>
                  </a:lnTo>
                  <a:lnTo>
                    <a:pt x="272261" y="45522"/>
                  </a:lnTo>
                  <a:close/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51" name="object 151"/>
            <p:cNvSpPr/>
            <p:nvPr/>
          </p:nvSpPr>
          <p:spPr>
            <a:xfrm>
              <a:off x="7382672" y="9803111"/>
              <a:ext cx="1720850" cy="547370"/>
            </a:xfrm>
            <a:custGeom>
              <a:avLst/>
              <a:gdLst/>
              <a:ahLst/>
              <a:cxnLst/>
              <a:rect l="l" t="t" r="r" b="b"/>
              <a:pathLst>
                <a:path w="1720850" h="547370">
                  <a:moveTo>
                    <a:pt x="1464619" y="0"/>
                  </a:moveTo>
                  <a:lnTo>
                    <a:pt x="256022" y="0"/>
                  </a:lnTo>
                  <a:lnTo>
                    <a:pt x="205075" y="196"/>
                  </a:lnTo>
                  <a:lnTo>
                    <a:pt x="163988" y="1568"/>
                  </a:lnTo>
                  <a:lnTo>
                    <a:pt x="105763" y="12546"/>
                  </a:lnTo>
                  <a:lnTo>
                    <a:pt x="48821" y="48821"/>
                  </a:lnTo>
                  <a:lnTo>
                    <a:pt x="12546" y="105763"/>
                  </a:lnTo>
                  <a:lnTo>
                    <a:pt x="1568" y="163988"/>
                  </a:lnTo>
                  <a:lnTo>
                    <a:pt x="196" y="205075"/>
                  </a:lnTo>
                  <a:lnTo>
                    <a:pt x="0" y="256022"/>
                  </a:lnTo>
                  <a:lnTo>
                    <a:pt x="0" y="291082"/>
                  </a:lnTo>
                  <a:lnTo>
                    <a:pt x="196" y="342029"/>
                  </a:lnTo>
                  <a:lnTo>
                    <a:pt x="1568" y="383116"/>
                  </a:lnTo>
                  <a:lnTo>
                    <a:pt x="12546" y="441342"/>
                  </a:lnTo>
                  <a:lnTo>
                    <a:pt x="48821" y="498283"/>
                  </a:lnTo>
                  <a:lnTo>
                    <a:pt x="105763" y="534559"/>
                  </a:lnTo>
                  <a:lnTo>
                    <a:pt x="163988" y="545537"/>
                  </a:lnTo>
                  <a:lnTo>
                    <a:pt x="205075" y="546909"/>
                  </a:lnTo>
                  <a:lnTo>
                    <a:pt x="256022" y="547105"/>
                  </a:lnTo>
                  <a:lnTo>
                    <a:pt x="1464619" y="547105"/>
                  </a:lnTo>
                  <a:lnTo>
                    <a:pt x="1515566" y="546909"/>
                  </a:lnTo>
                  <a:lnTo>
                    <a:pt x="1556653" y="545537"/>
                  </a:lnTo>
                  <a:lnTo>
                    <a:pt x="1614878" y="534559"/>
                  </a:lnTo>
                  <a:lnTo>
                    <a:pt x="1671819" y="498283"/>
                  </a:lnTo>
                  <a:lnTo>
                    <a:pt x="1708095" y="441342"/>
                  </a:lnTo>
                  <a:lnTo>
                    <a:pt x="1719073" y="383116"/>
                  </a:lnTo>
                  <a:lnTo>
                    <a:pt x="1720445" y="342029"/>
                  </a:lnTo>
                  <a:lnTo>
                    <a:pt x="1720641" y="291082"/>
                  </a:lnTo>
                  <a:lnTo>
                    <a:pt x="1720641" y="256022"/>
                  </a:lnTo>
                  <a:lnTo>
                    <a:pt x="1720445" y="205075"/>
                  </a:lnTo>
                  <a:lnTo>
                    <a:pt x="1719073" y="163988"/>
                  </a:lnTo>
                  <a:lnTo>
                    <a:pt x="1708095" y="105763"/>
                  </a:lnTo>
                  <a:lnTo>
                    <a:pt x="1671819" y="48821"/>
                  </a:lnTo>
                  <a:lnTo>
                    <a:pt x="1614878" y="12546"/>
                  </a:lnTo>
                  <a:lnTo>
                    <a:pt x="1556653" y="1568"/>
                  </a:lnTo>
                  <a:lnTo>
                    <a:pt x="1515566" y="196"/>
                  </a:lnTo>
                  <a:lnTo>
                    <a:pt x="146461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52" name="object 152"/>
            <p:cNvSpPr/>
            <p:nvPr/>
          </p:nvSpPr>
          <p:spPr>
            <a:xfrm>
              <a:off x="7382672" y="9803111"/>
              <a:ext cx="1720850" cy="547370"/>
            </a:xfrm>
            <a:custGeom>
              <a:avLst/>
              <a:gdLst/>
              <a:ahLst/>
              <a:cxnLst/>
              <a:rect l="l" t="t" r="r" b="b"/>
              <a:pathLst>
                <a:path w="1720850" h="547370">
                  <a:moveTo>
                    <a:pt x="256022" y="0"/>
                  </a:moveTo>
                  <a:lnTo>
                    <a:pt x="1464619" y="0"/>
                  </a:lnTo>
                  <a:lnTo>
                    <a:pt x="1515567" y="196"/>
                  </a:lnTo>
                  <a:lnTo>
                    <a:pt x="1556653" y="1568"/>
                  </a:lnTo>
                  <a:lnTo>
                    <a:pt x="1614879" y="12546"/>
                  </a:lnTo>
                  <a:lnTo>
                    <a:pt x="1671820" y="48821"/>
                  </a:lnTo>
                  <a:lnTo>
                    <a:pt x="1708096" y="105763"/>
                  </a:lnTo>
                  <a:lnTo>
                    <a:pt x="1719074" y="163988"/>
                  </a:lnTo>
                  <a:lnTo>
                    <a:pt x="1720446" y="205075"/>
                  </a:lnTo>
                  <a:lnTo>
                    <a:pt x="1720642" y="256022"/>
                  </a:lnTo>
                  <a:lnTo>
                    <a:pt x="1720642" y="291082"/>
                  </a:lnTo>
                  <a:lnTo>
                    <a:pt x="1720446" y="342030"/>
                  </a:lnTo>
                  <a:lnTo>
                    <a:pt x="1719074" y="383116"/>
                  </a:lnTo>
                  <a:lnTo>
                    <a:pt x="1708096" y="441342"/>
                  </a:lnTo>
                  <a:lnTo>
                    <a:pt x="1671820" y="498283"/>
                  </a:lnTo>
                  <a:lnTo>
                    <a:pt x="1614879" y="534559"/>
                  </a:lnTo>
                  <a:lnTo>
                    <a:pt x="1556653" y="545537"/>
                  </a:lnTo>
                  <a:lnTo>
                    <a:pt x="1515567" y="546909"/>
                  </a:lnTo>
                  <a:lnTo>
                    <a:pt x="1464619" y="547105"/>
                  </a:lnTo>
                  <a:lnTo>
                    <a:pt x="256022" y="547105"/>
                  </a:lnTo>
                  <a:lnTo>
                    <a:pt x="205075" y="546909"/>
                  </a:lnTo>
                  <a:lnTo>
                    <a:pt x="163988" y="545537"/>
                  </a:lnTo>
                  <a:lnTo>
                    <a:pt x="105763" y="534559"/>
                  </a:lnTo>
                  <a:lnTo>
                    <a:pt x="48821" y="498283"/>
                  </a:lnTo>
                  <a:lnTo>
                    <a:pt x="12546" y="441342"/>
                  </a:lnTo>
                  <a:lnTo>
                    <a:pt x="1568" y="383116"/>
                  </a:lnTo>
                  <a:lnTo>
                    <a:pt x="196" y="342030"/>
                  </a:lnTo>
                  <a:lnTo>
                    <a:pt x="0" y="291082"/>
                  </a:lnTo>
                  <a:lnTo>
                    <a:pt x="0" y="256022"/>
                  </a:lnTo>
                  <a:lnTo>
                    <a:pt x="196" y="205075"/>
                  </a:lnTo>
                  <a:lnTo>
                    <a:pt x="1568" y="163988"/>
                  </a:lnTo>
                  <a:lnTo>
                    <a:pt x="12546" y="105763"/>
                  </a:lnTo>
                  <a:lnTo>
                    <a:pt x="48821" y="48821"/>
                  </a:lnTo>
                  <a:lnTo>
                    <a:pt x="105763" y="12546"/>
                  </a:lnTo>
                  <a:lnTo>
                    <a:pt x="163988" y="1568"/>
                  </a:lnTo>
                  <a:lnTo>
                    <a:pt x="205075" y="196"/>
                  </a:lnTo>
                  <a:lnTo>
                    <a:pt x="256022" y="0"/>
                  </a:lnTo>
                  <a:close/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53" name="object 153"/>
            <p:cNvSpPr/>
            <p:nvPr/>
          </p:nvSpPr>
          <p:spPr>
            <a:xfrm>
              <a:off x="7494326" y="9916661"/>
              <a:ext cx="319405" cy="320040"/>
            </a:xfrm>
            <a:custGeom>
              <a:avLst/>
              <a:gdLst/>
              <a:ahLst/>
              <a:cxnLst/>
              <a:rect l="l" t="t" r="r" b="b"/>
              <a:pathLst>
                <a:path w="319404" h="320040">
                  <a:moveTo>
                    <a:pt x="272261" y="45522"/>
                  </a:moveTo>
                  <a:lnTo>
                    <a:pt x="298213" y="80044"/>
                  </a:lnTo>
                  <a:lnTo>
                    <a:pt x="313784" y="118932"/>
                  </a:lnTo>
                  <a:lnTo>
                    <a:pt x="318974" y="160001"/>
                  </a:lnTo>
                  <a:lnTo>
                    <a:pt x="313784" y="201071"/>
                  </a:lnTo>
                  <a:lnTo>
                    <a:pt x="298213" y="239958"/>
                  </a:lnTo>
                  <a:lnTo>
                    <a:pt x="272261" y="274481"/>
                  </a:lnTo>
                  <a:lnTo>
                    <a:pt x="230867" y="304829"/>
                  </a:lnTo>
                  <a:lnTo>
                    <a:pt x="183899" y="320003"/>
                  </a:lnTo>
                  <a:lnTo>
                    <a:pt x="135074" y="320003"/>
                  </a:lnTo>
                  <a:lnTo>
                    <a:pt x="88107" y="304829"/>
                  </a:lnTo>
                  <a:lnTo>
                    <a:pt x="46712" y="274481"/>
                  </a:lnTo>
                  <a:lnTo>
                    <a:pt x="20761" y="239958"/>
                  </a:lnTo>
                  <a:lnTo>
                    <a:pt x="5190" y="201071"/>
                  </a:lnTo>
                  <a:lnTo>
                    <a:pt x="0" y="160001"/>
                  </a:lnTo>
                  <a:lnTo>
                    <a:pt x="5190" y="118932"/>
                  </a:lnTo>
                  <a:lnTo>
                    <a:pt x="20761" y="80044"/>
                  </a:lnTo>
                  <a:lnTo>
                    <a:pt x="46712" y="45522"/>
                  </a:lnTo>
                  <a:lnTo>
                    <a:pt x="88107" y="15174"/>
                  </a:lnTo>
                  <a:lnTo>
                    <a:pt x="135074" y="0"/>
                  </a:lnTo>
                  <a:lnTo>
                    <a:pt x="183899" y="0"/>
                  </a:lnTo>
                  <a:lnTo>
                    <a:pt x="230867" y="15174"/>
                  </a:lnTo>
                  <a:lnTo>
                    <a:pt x="272261" y="45522"/>
                  </a:lnTo>
                  <a:close/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54" name="object 154"/>
            <p:cNvSpPr/>
            <p:nvPr/>
          </p:nvSpPr>
          <p:spPr>
            <a:xfrm>
              <a:off x="7891361" y="9916661"/>
              <a:ext cx="319405" cy="320040"/>
            </a:xfrm>
            <a:custGeom>
              <a:avLst/>
              <a:gdLst/>
              <a:ahLst/>
              <a:cxnLst/>
              <a:rect l="l" t="t" r="r" b="b"/>
              <a:pathLst>
                <a:path w="319404" h="320040">
                  <a:moveTo>
                    <a:pt x="272261" y="45522"/>
                  </a:moveTo>
                  <a:lnTo>
                    <a:pt x="298213" y="80044"/>
                  </a:lnTo>
                  <a:lnTo>
                    <a:pt x="313784" y="118932"/>
                  </a:lnTo>
                  <a:lnTo>
                    <a:pt x="318974" y="160001"/>
                  </a:lnTo>
                  <a:lnTo>
                    <a:pt x="313784" y="201071"/>
                  </a:lnTo>
                  <a:lnTo>
                    <a:pt x="298213" y="239958"/>
                  </a:lnTo>
                  <a:lnTo>
                    <a:pt x="272261" y="274481"/>
                  </a:lnTo>
                  <a:lnTo>
                    <a:pt x="230867" y="304829"/>
                  </a:lnTo>
                  <a:lnTo>
                    <a:pt x="183899" y="320003"/>
                  </a:lnTo>
                  <a:lnTo>
                    <a:pt x="135074" y="320003"/>
                  </a:lnTo>
                  <a:lnTo>
                    <a:pt x="88107" y="304829"/>
                  </a:lnTo>
                  <a:lnTo>
                    <a:pt x="46712" y="274481"/>
                  </a:lnTo>
                  <a:lnTo>
                    <a:pt x="20761" y="239958"/>
                  </a:lnTo>
                  <a:lnTo>
                    <a:pt x="5190" y="201071"/>
                  </a:lnTo>
                  <a:lnTo>
                    <a:pt x="0" y="160001"/>
                  </a:lnTo>
                  <a:lnTo>
                    <a:pt x="5190" y="118932"/>
                  </a:lnTo>
                  <a:lnTo>
                    <a:pt x="20761" y="80044"/>
                  </a:lnTo>
                  <a:lnTo>
                    <a:pt x="46712" y="45522"/>
                  </a:lnTo>
                  <a:lnTo>
                    <a:pt x="88107" y="15174"/>
                  </a:lnTo>
                  <a:lnTo>
                    <a:pt x="135074" y="0"/>
                  </a:lnTo>
                  <a:lnTo>
                    <a:pt x="183899" y="0"/>
                  </a:lnTo>
                  <a:lnTo>
                    <a:pt x="230867" y="15174"/>
                  </a:lnTo>
                  <a:lnTo>
                    <a:pt x="272261" y="45522"/>
                  </a:lnTo>
                  <a:close/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55" name="object 155"/>
            <p:cNvSpPr/>
            <p:nvPr/>
          </p:nvSpPr>
          <p:spPr>
            <a:xfrm>
              <a:off x="8288396" y="9916661"/>
              <a:ext cx="319405" cy="320040"/>
            </a:xfrm>
            <a:custGeom>
              <a:avLst/>
              <a:gdLst/>
              <a:ahLst/>
              <a:cxnLst/>
              <a:rect l="l" t="t" r="r" b="b"/>
              <a:pathLst>
                <a:path w="319404" h="320040">
                  <a:moveTo>
                    <a:pt x="272261" y="45522"/>
                  </a:moveTo>
                  <a:lnTo>
                    <a:pt x="298213" y="80044"/>
                  </a:lnTo>
                  <a:lnTo>
                    <a:pt x="313784" y="118932"/>
                  </a:lnTo>
                  <a:lnTo>
                    <a:pt x="318974" y="160001"/>
                  </a:lnTo>
                  <a:lnTo>
                    <a:pt x="313784" y="201071"/>
                  </a:lnTo>
                  <a:lnTo>
                    <a:pt x="298213" y="239958"/>
                  </a:lnTo>
                  <a:lnTo>
                    <a:pt x="272261" y="274481"/>
                  </a:lnTo>
                  <a:lnTo>
                    <a:pt x="230867" y="304829"/>
                  </a:lnTo>
                  <a:lnTo>
                    <a:pt x="183899" y="320003"/>
                  </a:lnTo>
                  <a:lnTo>
                    <a:pt x="135074" y="320003"/>
                  </a:lnTo>
                  <a:lnTo>
                    <a:pt x="88107" y="304829"/>
                  </a:lnTo>
                  <a:lnTo>
                    <a:pt x="46712" y="274481"/>
                  </a:lnTo>
                  <a:lnTo>
                    <a:pt x="20761" y="239958"/>
                  </a:lnTo>
                  <a:lnTo>
                    <a:pt x="5190" y="201071"/>
                  </a:lnTo>
                  <a:lnTo>
                    <a:pt x="0" y="160001"/>
                  </a:lnTo>
                  <a:lnTo>
                    <a:pt x="5190" y="118932"/>
                  </a:lnTo>
                  <a:lnTo>
                    <a:pt x="20761" y="80044"/>
                  </a:lnTo>
                  <a:lnTo>
                    <a:pt x="46712" y="45522"/>
                  </a:lnTo>
                  <a:lnTo>
                    <a:pt x="88107" y="15174"/>
                  </a:lnTo>
                  <a:lnTo>
                    <a:pt x="135074" y="0"/>
                  </a:lnTo>
                  <a:lnTo>
                    <a:pt x="183899" y="0"/>
                  </a:lnTo>
                  <a:lnTo>
                    <a:pt x="230867" y="15174"/>
                  </a:lnTo>
                  <a:lnTo>
                    <a:pt x="272261" y="45522"/>
                  </a:lnTo>
                  <a:close/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56" name="object 156"/>
            <p:cNvSpPr/>
            <p:nvPr/>
          </p:nvSpPr>
          <p:spPr>
            <a:xfrm>
              <a:off x="8685431" y="9916661"/>
              <a:ext cx="319405" cy="320040"/>
            </a:xfrm>
            <a:custGeom>
              <a:avLst/>
              <a:gdLst/>
              <a:ahLst/>
              <a:cxnLst/>
              <a:rect l="l" t="t" r="r" b="b"/>
              <a:pathLst>
                <a:path w="319404" h="320040">
                  <a:moveTo>
                    <a:pt x="272261" y="45522"/>
                  </a:moveTo>
                  <a:lnTo>
                    <a:pt x="298213" y="80044"/>
                  </a:lnTo>
                  <a:lnTo>
                    <a:pt x="313784" y="118932"/>
                  </a:lnTo>
                  <a:lnTo>
                    <a:pt x="318974" y="160001"/>
                  </a:lnTo>
                  <a:lnTo>
                    <a:pt x="313784" y="201071"/>
                  </a:lnTo>
                  <a:lnTo>
                    <a:pt x="298213" y="239958"/>
                  </a:lnTo>
                  <a:lnTo>
                    <a:pt x="272261" y="274481"/>
                  </a:lnTo>
                  <a:lnTo>
                    <a:pt x="230867" y="304829"/>
                  </a:lnTo>
                  <a:lnTo>
                    <a:pt x="183899" y="320003"/>
                  </a:lnTo>
                  <a:lnTo>
                    <a:pt x="135074" y="320003"/>
                  </a:lnTo>
                  <a:lnTo>
                    <a:pt x="88107" y="304829"/>
                  </a:lnTo>
                  <a:lnTo>
                    <a:pt x="46712" y="274481"/>
                  </a:lnTo>
                  <a:lnTo>
                    <a:pt x="20761" y="239958"/>
                  </a:lnTo>
                  <a:lnTo>
                    <a:pt x="5190" y="201071"/>
                  </a:lnTo>
                  <a:lnTo>
                    <a:pt x="0" y="160001"/>
                  </a:lnTo>
                  <a:lnTo>
                    <a:pt x="5190" y="118932"/>
                  </a:lnTo>
                  <a:lnTo>
                    <a:pt x="20761" y="80044"/>
                  </a:lnTo>
                  <a:lnTo>
                    <a:pt x="46712" y="45522"/>
                  </a:lnTo>
                  <a:lnTo>
                    <a:pt x="88107" y="15174"/>
                  </a:lnTo>
                  <a:lnTo>
                    <a:pt x="135074" y="0"/>
                  </a:lnTo>
                  <a:lnTo>
                    <a:pt x="183899" y="0"/>
                  </a:lnTo>
                  <a:lnTo>
                    <a:pt x="230867" y="15174"/>
                  </a:lnTo>
                  <a:lnTo>
                    <a:pt x="272261" y="45522"/>
                  </a:lnTo>
                  <a:close/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57" name="object 157"/>
            <p:cNvSpPr/>
            <p:nvPr/>
          </p:nvSpPr>
          <p:spPr>
            <a:xfrm>
              <a:off x="9981177" y="9752618"/>
              <a:ext cx="1720850" cy="547370"/>
            </a:xfrm>
            <a:custGeom>
              <a:avLst/>
              <a:gdLst/>
              <a:ahLst/>
              <a:cxnLst/>
              <a:rect l="l" t="t" r="r" b="b"/>
              <a:pathLst>
                <a:path w="1720850" h="547370">
                  <a:moveTo>
                    <a:pt x="1464620" y="0"/>
                  </a:moveTo>
                  <a:lnTo>
                    <a:pt x="256022" y="0"/>
                  </a:lnTo>
                  <a:lnTo>
                    <a:pt x="205075" y="196"/>
                  </a:lnTo>
                  <a:lnTo>
                    <a:pt x="163988" y="1568"/>
                  </a:lnTo>
                  <a:lnTo>
                    <a:pt x="105763" y="12546"/>
                  </a:lnTo>
                  <a:lnTo>
                    <a:pt x="48821" y="48822"/>
                  </a:lnTo>
                  <a:lnTo>
                    <a:pt x="12546" y="105764"/>
                  </a:lnTo>
                  <a:lnTo>
                    <a:pt x="1568" y="163989"/>
                  </a:lnTo>
                  <a:lnTo>
                    <a:pt x="196" y="205076"/>
                  </a:lnTo>
                  <a:lnTo>
                    <a:pt x="0" y="256023"/>
                  </a:lnTo>
                  <a:lnTo>
                    <a:pt x="0" y="291083"/>
                  </a:lnTo>
                  <a:lnTo>
                    <a:pt x="196" y="342030"/>
                  </a:lnTo>
                  <a:lnTo>
                    <a:pt x="1568" y="383117"/>
                  </a:lnTo>
                  <a:lnTo>
                    <a:pt x="12546" y="441342"/>
                  </a:lnTo>
                  <a:lnTo>
                    <a:pt x="48821" y="498284"/>
                  </a:lnTo>
                  <a:lnTo>
                    <a:pt x="105763" y="534559"/>
                  </a:lnTo>
                  <a:lnTo>
                    <a:pt x="163988" y="545537"/>
                  </a:lnTo>
                  <a:lnTo>
                    <a:pt x="205075" y="546910"/>
                  </a:lnTo>
                  <a:lnTo>
                    <a:pt x="256022" y="547106"/>
                  </a:lnTo>
                  <a:lnTo>
                    <a:pt x="1464620" y="547106"/>
                  </a:lnTo>
                  <a:lnTo>
                    <a:pt x="1515566" y="546910"/>
                  </a:lnTo>
                  <a:lnTo>
                    <a:pt x="1556652" y="545537"/>
                  </a:lnTo>
                  <a:lnTo>
                    <a:pt x="1614877" y="534559"/>
                  </a:lnTo>
                  <a:lnTo>
                    <a:pt x="1671823" y="498284"/>
                  </a:lnTo>
                  <a:lnTo>
                    <a:pt x="1708099" y="441342"/>
                  </a:lnTo>
                  <a:lnTo>
                    <a:pt x="1719075" y="383117"/>
                  </a:lnTo>
                  <a:lnTo>
                    <a:pt x="1720447" y="342030"/>
                  </a:lnTo>
                  <a:lnTo>
                    <a:pt x="1720643" y="291083"/>
                  </a:lnTo>
                  <a:lnTo>
                    <a:pt x="1720643" y="256023"/>
                  </a:lnTo>
                  <a:lnTo>
                    <a:pt x="1720447" y="205076"/>
                  </a:lnTo>
                  <a:lnTo>
                    <a:pt x="1719075" y="163989"/>
                  </a:lnTo>
                  <a:lnTo>
                    <a:pt x="1708099" y="105764"/>
                  </a:lnTo>
                  <a:lnTo>
                    <a:pt x="1671823" y="48822"/>
                  </a:lnTo>
                  <a:lnTo>
                    <a:pt x="1614877" y="12546"/>
                  </a:lnTo>
                  <a:lnTo>
                    <a:pt x="1556652" y="1568"/>
                  </a:lnTo>
                  <a:lnTo>
                    <a:pt x="1515566" y="196"/>
                  </a:lnTo>
                  <a:lnTo>
                    <a:pt x="146462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58" name="object 158"/>
            <p:cNvSpPr/>
            <p:nvPr/>
          </p:nvSpPr>
          <p:spPr>
            <a:xfrm>
              <a:off x="9981177" y="9752618"/>
              <a:ext cx="1720850" cy="547370"/>
            </a:xfrm>
            <a:custGeom>
              <a:avLst/>
              <a:gdLst/>
              <a:ahLst/>
              <a:cxnLst/>
              <a:rect l="l" t="t" r="r" b="b"/>
              <a:pathLst>
                <a:path w="1720850" h="547370">
                  <a:moveTo>
                    <a:pt x="256022" y="0"/>
                  </a:moveTo>
                  <a:lnTo>
                    <a:pt x="1464619" y="0"/>
                  </a:lnTo>
                  <a:lnTo>
                    <a:pt x="1515567" y="196"/>
                  </a:lnTo>
                  <a:lnTo>
                    <a:pt x="1556653" y="1568"/>
                  </a:lnTo>
                  <a:lnTo>
                    <a:pt x="1614879" y="12546"/>
                  </a:lnTo>
                  <a:lnTo>
                    <a:pt x="1671820" y="48821"/>
                  </a:lnTo>
                  <a:lnTo>
                    <a:pt x="1708096" y="105763"/>
                  </a:lnTo>
                  <a:lnTo>
                    <a:pt x="1719074" y="163988"/>
                  </a:lnTo>
                  <a:lnTo>
                    <a:pt x="1720446" y="205075"/>
                  </a:lnTo>
                  <a:lnTo>
                    <a:pt x="1720642" y="256022"/>
                  </a:lnTo>
                  <a:lnTo>
                    <a:pt x="1720642" y="291082"/>
                  </a:lnTo>
                  <a:lnTo>
                    <a:pt x="1720446" y="342030"/>
                  </a:lnTo>
                  <a:lnTo>
                    <a:pt x="1719074" y="383116"/>
                  </a:lnTo>
                  <a:lnTo>
                    <a:pt x="1708096" y="441342"/>
                  </a:lnTo>
                  <a:lnTo>
                    <a:pt x="1671820" y="498283"/>
                  </a:lnTo>
                  <a:lnTo>
                    <a:pt x="1614879" y="534559"/>
                  </a:lnTo>
                  <a:lnTo>
                    <a:pt x="1556653" y="545537"/>
                  </a:lnTo>
                  <a:lnTo>
                    <a:pt x="1515567" y="546909"/>
                  </a:lnTo>
                  <a:lnTo>
                    <a:pt x="1464619" y="547105"/>
                  </a:lnTo>
                  <a:lnTo>
                    <a:pt x="256022" y="547105"/>
                  </a:lnTo>
                  <a:lnTo>
                    <a:pt x="205075" y="546909"/>
                  </a:lnTo>
                  <a:lnTo>
                    <a:pt x="163988" y="545537"/>
                  </a:lnTo>
                  <a:lnTo>
                    <a:pt x="105763" y="534559"/>
                  </a:lnTo>
                  <a:lnTo>
                    <a:pt x="48821" y="498283"/>
                  </a:lnTo>
                  <a:lnTo>
                    <a:pt x="12546" y="441342"/>
                  </a:lnTo>
                  <a:lnTo>
                    <a:pt x="1568" y="383116"/>
                  </a:lnTo>
                  <a:lnTo>
                    <a:pt x="196" y="342030"/>
                  </a:lnTo>
                  <a:lnTo>
                    <a:pt x="0" y="291082"/>
                  </a:lnTo>
                  <a:lnTo>
                    <a:pt x="0" y="256022"/>
                  </a:lnTo>
                  <a:lnTo>
                    <a:pt x="196" y="205075"/>
                  </a:lnTo>
                  <a:lnTo>
                    <a:pt x="1568" y="163988"/>
                  </a:lnTo>
                  <a:lnTo>
                    <a:pt x="12546" y="105763"/>
                  </a:lnTo>
                  <a:lnTo>
                    <a:pt x="48821" y="48821"/>
                  </a:lnTo>
                  <a:lnTo>
                    <a:pt x="105763" y="12546"/>
                  </a:lnTo>
                  <a:lnTo>
                    <a:pt x="163988" y="1568"/>
                  </a:lnTo>
                  <a:lnTo>
                    <a:pt x="205075" y="196"/>
                  </a:lnTo>
                  <a:lnTo>
                    <a:pt x="256022" y="0"/>
                  </a:lnTo>
                  <a:close/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59" name="object 159"/>
            <p:cNvSpPr/>
            <p:nvPr/>
          </p:nvSpPr>
          <p:spPr>
            <a:xfrm>
              <a:off x="10092832" y="9866169"/>
              <a:ext cx="319405" cy="320040"/>
            </a:xfrm>
            <a:custGeom>
              <a:avLst/>
              <a:gdLst/>
              <a:ahLst/>
              <a:cxnLst/>
              <a:rect l="l" t="t" r="r" b="b"/>
              <a:pathLst>
                <a:path w="319404" h="320040">
                  <a:moveTo>
                    <a:pt x="272261" y="45522"/>
                  </a:moveTo>
                  <a:lnTo>
                    <a:pt x="298213" y="80044"/>
                  </a:lnTo>
                  <a:lnTo>
                    <a:pt x="313784" y="118932"/>
                  </a:lnTo>
                  <a:lnTo>
                    <a:pt x="318974" y="160001"/>
                  </a:lnTo>
                  <a:lnTo>
                    <a:pt x="313784" y="201071"/>
                  </a:lnTo>
                  <a:lnTo>
                    <a:pt x="298213" y="239958"/>
                  </a:lnTo>
                  <a:lnTo>
                    <a:pt x="272261" y="274481"/>
                  </a:lnTo>
                  <a:lnTo>
                    <a:pt x="230867" y="304829"/>
                  </a:lnTo>
                  <a:lnTo>
                    <a:pt x="183899" y="320003"/>
                  </a:lnTo>
                  <a:lnTo>
                    <a:pt x="135074" y="320003"/>
                  </a:lnTo>
                  <a:lnTo>
                    <a:pt x="88107" y="304829"/>
                  </a:lnTo>
                  <a:lnTo>
                    <a:pt x="46712" y="274481"/>
                  </a:lnTo>
                  <a:lnTo>
                    <a:pt x="20761" y="239958"/>
                  </a:lnTo>
                  <a:lnTo>
                    <a:pt x="5190" y="201071"/>
                  </a:lnTo>
                  <a:lnTo>
                    <a:pt x="0" y="160001"/>
                  </a:lnTo>
                  <a:lnTo>
                    <a:pt x="5190" y="118932"/>
                  </a:lnTo>
                  <a:lnTo>
                    <a:pt x="20761" y="80044"/>
                  </a:lnTo>
                  <a:lnTo>
                    <a:pt x="46712" y="45522"/>
                  </a:lnTo>
                  <a:lnTo>
                    <a:pt x="88107" y="15174"/>
                  </a:lnTo>
                  <a:lnTo>
                    <a:pt x="135074" y="0"/>
                  </a:lnTo>
                  <a:lnTo>
                    <a:pt x="183899" y="0"/>
                  </a:lnTo>
                  <a:lnTo>
                    <a:pt x="230867" y="15174"/>
                  </a:lnTo>
                  <a:lnTo>
                    <a:pt x="272261" y="45522"/>
                  </a:lnTo>
                  <a:close/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60" name="object 160"/>
            <p:cNvSpPr/>
            <p:nvPr/>
          </p:nvSpPr>
          <p:spPr>
            <a:xfrm>
              <a:off x="10489869" y="9866169"/>
              <a:ext cx="319405" cy="320040"/>
            </a:xfrm>
            <a:custGeom>
              <a:avLst/>
              <a:gdLst/>
              <a:ahLst/>
              <a:cxnLst/>
              <a:rect l="l" t="t" r="r" b="b"/>
              <a:pathLst>
                <a:path w="319404" h="320040">
                  <a:moveTo>
                    <a:pt x="272261" y="45522"/>
                  </a:moveTo>
                  <a:lnTo>
                    <a:pt x="298213" y="80044"/>
                  </a:lnTo>
                  <a:lnTo>
                    <a:pt x="313784" y="118932"/>
                  </a:lnTo>
                  <a:lnTo>
                    <a:pt x="318974" y="160001"/>
                  </a:lnTo>
                  <a:lnTo>
                    <a:pt x="313784" y="201071"/>
                  </a:lnTo>
                  <a:lnTo>
                    <a:pt x="298213" y="239958"/>
                  </a:lnTo>
                  <a:lnTo>
                    <a:pt x="272261" y="274481"/>
                  </a:lnTo>
                  <a:lnTo>
                    <a:pt x="230867" y="304829"/>
                  </a:lnTo>
                  <a:lnTo>
                    <a:pt x="183899" y="320003"/>
                  </a:lnTo>
                  <a:lnTo>
                    <a:pt x="135074" y="320003"/>
                  </a:lnTo>
                  <a:lnTo>
                    <a:pt x="88107" y="304829"/>
                  </a:lnTo>
                  <a:lnTo>
                    <a:pt x="46712" y="274481"/>
                  </a:lnTo>
                  <a:lnTo>
                    <a:pt x="20761" y="239958"/>
                  </a:lnTo>
                  <a:lnTo>
                    <a:pt x="5190" y="201071"/>
                  </a:lnTo>
                  <a:lnTo>
                    <a:pt x="0" y="160001"/>
                  </a:lnTo>
                  <a:lnTo>
                    <a:pt x="5190" y="118932"/>
                  </a:lnTo>
                  <a:lnTo>
                    <a:pt x="20761" y="80044"/>
                  </a:lnTo>
                  <a:lnTo>
                    <a:pt x="46712" y="45522"/>
                  </a:lnTo>
                  <a:lnTo>
                    <a:pt x="88107" y="15174"/>
                  </a:lnTo>
                  <a:lnTo>
                    <a:pt x="135074" y="0"/>
                  </a:lnTo>
                  <a:lnTo>
                    <a:pt x="183899" y="0"/>
                  </a:lnTo>
                  <a:lnTo>
                    <a:pt x="230867" y="15174"/>
                  </a:lnTo>
                  <a:lnTo>
                    <a:pt x="272261" y="45522"/>
                  </a:lnTo>
                  <a:close/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61" name="object 161"/>
            <p:cNvSpPr/>
            <p:nvPr/>
          </p:nvSpPr>
          <p:spPr>
            <a:xfrm>
              <a:off x="10886904" y="9866169"/>
              <a:ext cx="319405" cy="320040"/>
            </a:xfrm>
            <a:custGeom>
              <a:avLst/>
              <a:gdLst/>
              <a:ahLst/>
              <a:cxnLst/>
              <a:rect l="l" t="t" r="r" b="b"/>
              <a:pathLst>
                <a:path w="319404" h="320040">
                  <a:moveTo>
                    <a:pt x="272261" y="45522"/>
                  </a:moveTo>
                  <a:lnTo>
                    <a:pt x="298213" y="80044"/>
                  </a:lnTo>
                  <a:lnTo>
                    <a:pt x="313784" y="118932"/>
                  </a:lnTo>
                  <a:lnTo>
                    <a:pt x="318974" y="160001"/>
                  </a:lnTo>
                  <a:lnTo>
                    <a:pt x="313784" y="201071"/>
                  </a:lnTo>
                  <a:lnTo>
                    <a:pt x="298213" y="239958"/>
                  </a:lnTo>
                  <a:lnTo>
                    <a:pt x="272261" y="274481"/>
                  </a:lnTo>
                  <a:lnTo>
                    <a:pt x="230867" y="304829"/>
                  </a:lnTo>
                  <a:lnTo>
                    <a:pt x="183899" y="320003"/>
                  </a:lnTo>
                  <a:lnTo>
                    <a:pt x="135074" y="320003"/>
                  </a:lnTo>
                  <a:lnTo>
                    <a:pt x="88107" y="304829"/>
                  </a:lnTo>
                  <a:lnTo>
                    <a:pt x="46712" y="274481"/>
                  </a:lnTo>
                  <a:lnTo>
                    <a:pt x="20761" y="239958"/>
                  </a:lnTo>
                  <a:lnTo>
                    <a:pt x="5190" y="201071"/>
                  </a:lnTo>
                  <a:lnTo>
                    <a:pt x="0" y="160001"/>
                  </a:lnTo>
                  <a:lnTo>
                    <a:pt x="5190" y="118932"/>
                  </a:lnTo>
                  <a:lnTo>
                    <a:pt x="20761" y="80044"/>
                  </a:lnTo>
                  <a:lnTo>
                    <a:pt x="46712" y="45522"/>
                  </a:lnTo>
                  <a:lnTo>
                    <a:pt x="88107" y="15174"/>
                  </a:lnTo>
                  <a:lnTo>
                    <a:pt x="135074" y="0"/>
                  </a:lnTo>
                  <a:lnTo>
                    <a:pt x="183899" y="0"/>
                  </a:lnTo>
                  <a:lnTo>
                    <a:pt x="230867" y="15174"/>
                  </a:lnTo>
                  <a:lnTo>
                    <a:pt x="272261" y="45522"/>
                  </a:lnTo>
                  <a:close/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62" name="object 162"/>
            <p:cNvSpPr/>
            <p:nvPr/>
          </p:nvSpPr>
          <p:spPr>
            <a:xfrm>
              <a:off x="11283939" y="9866169"/>
              <a:ext cx="319405" cy="320040"/>
            </a:xfrm>
            <a:custGeom>
              <a:avLst/>
              <a:gdLst/>
              <a:ahLst/>
              <a:cxnLst/>
              <a:rect l="l" t="t" r="r" b="b"/>
              <a:pathLst>
                <a:path w="319404" h="320040">
                  <a:moveTo>
                    <a:pt x="272261" y="45522"/>
                  </a:moveTo>
                  <a:lnTo>
                    <a:pt x="298213" y="80044"/>
                  </a:lnTo>
                  <a:lnTo>
                    <a:pt x="313784" y="118932"/>
                  </a:lnTo>
                  <a:lnTo>
                    <a:pt x="318974" y="160001"/>
                  </a:lnTo>
                  <a:lnTo>
                    <a:pt x="313784" y="201071"/>
                  </a:lnTo>
                  <a:lnTo>
                    <a:pt x="298213" y="239958"/>
                  </a:lnTo>
                  <a:lnTo>
                    <a:pt x="272261" y="274481"/>
                  </a:lnTo>
                  <a:lnTo>
                    <a:pt x="230867" y="304829"/>
                  </a:lnTo>
                  <a:lnTo>
                    <a:pt x="183899" y="320003"/>
                  </a:lnTo>
                  <a:lnTo>
                    <a:pt x="135074" y="320003"/>
                  </a:lnTo>
                  <a:lnTo>
                    <a:pt x="88107" y="304829"/>
                  </a:lnTo>
                  <a:lnTo>
                    <a:pt x="46712" y="274481"/>
                  </a:lnTo>
                  <a:lnTo>
                    <a:pt x="20761" y="239958"/>
                  </a:lnTo>
                  <a:lnTo>
                    <a:pt x="5190" y="201071"/>
                  </a:lnTo>
                  <a:lnTo>
                    <a:pt x="0" y="160001"/>
                  </a:lnTo>
                  <a:lnTo>
                    <a:pt x="5190" y="118932"/>
                  </a:lnTo>
                  <a:lnTo>
                    <a:pt x="20761" y="80044"/>
                  </a:lnTo>
                  <a:lnTo>
                    <a:pt x="46712" y="45522"/>
                  </a:lnTo>
                  <a:lnTo>
                    <a:pt x="88107" y="15174"/>
                  </a:lnTo>
                  <a:lnTo>
                    <a:pt x="135074" y="0"/>
                  </a:lnTo>
                  <a:lnTo>
                    <a:pt x="183899" y="0"/>
                  </a:lnTo>
                  <a:lnTo>
                    <a:pt x="230867" y="15174"/>
                  </a:lnTo>
                  <a:lnTo>
                    <a:pt x="272261" y="45522"/>
                  </a:lnTo>
                  <a:close/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63" name="object 163"/>
            <p:cNvSpPr/>
            <p:nvPr/>
          </p:nvSpPr>
          <p:spPr>
            <a:xfrm>
              <a:off x="12793777" y="9752618"/>
              <a:ext cx="1720850" cy="547370"/>
            </a:xfrm>
            <a:custGeom>
              <a:avLst/>
              <a:gdLst/>
              <a:ahLst/>
              <a:cxnLst/>
              <a:rect l="l" t="t" r="r" b="b"/>
              <a:pathLst>
                <a:path w="1720850" h="547370">
                  <a:moveTo>
                    <a:pt x="1464615" y="0"/>
                  </a:moveTo>
                  <a:lnTo>
                    <a:pt x="256023" y="0"/>
                  </a:lnTo>
                  <a:lnTo>
                    <a:pt x="205076" y="196"/>
                  </a:lnTo>
                  <a:lnTo>
                    <a:pt x="163989" y="1568"/>
                  </a:lnTo>
                  <a:lnTo>
                    <a:pt x="105755" y="12546"/>
                  </a:lnTo>
                  <a:lnTo>
                    <a:pt x="48819" y="48822"/>
                  </a:lnTo>
                  <a:lnTo>
                    <a:pt x="12544" y="105764"/>
                  </a:lnTo>
                  <a:lnTo>
                    <a:pt x="1568" y="163989"/>
                  </a:lnTo>
                  <a:lnTo>
                    <a:pt x="196" y="205076"/>
                  </a:lnTo>
                  <a:lnTo>
                    <a:pt x="0" y="256023"/>
                  </a:lnTo>
                  <a:lnTo>
                    <a:pt x="0" y="291083"/>
                  </a:lnTo>
                  <a:lnTo>
                    <a:pt x="196" y="342030"/>
                  </a:lnTo>
                  <a:lnTo>
                    <a:pt x="1568" y="383117"/>
                  </a:lnTo>
                  <a:lnTo>
                    <a:pt x="12544" y="441342"/>
                  </a:lnTo>
                  <a:lnTo>
                    <a:pt x="48819" y="498284"/>
                  </a:lnTo>
                  <a:lnTo>
                    <a:pt x="105755" y="534559"/>
                  </a:lnTo>
                  <a:lnTo>
                    <a:pt x="163989" y="545537"/>
                  </a:lnTo>
                  <a:lnTo>
                    <a:pt x="205076" y="546910"/>
                  </a:lnTo>
                  <a:lnTo>
                    <a:pt x="256023" y="547106"/>
                  </a:lnTo>
                  <a:lnTo>
                    <a:pt x="1464615" y="547106"/>
                  </a:lnTo>
                  <a:lnTo>
                    <a:pt x="1515561" y="546910"/>
                  </a:lnTo>
                  <a:lnTo>
                    <a:pt x="1556647" y="545537"/>
                  </a:lnTo>
                  <a:lnTo>
                    <a:pt x="1614872" y="534559"/>
                  </a:lnTo>
                  <a:lnTo>
                    <a:pt x="1671818" y="498284"/>
                  </a:lnTo>
                  <a:lnTo>
                    <a:pt x="1708094" y="441342"/>
                  </a:lnTo>
                  <a:lnTo>
                    <a:pt x="1719070" y="383117"/>
                  </a:lnTo>
                  <a:lnTo>
                    <a:pt x="1720442" y="342030"/>
                  </a:lnTo>
                  <a:lnTo>
                    <a:pt x="1720638" y="291083"/>
                  </a:lnTo>
                  <a:lnTo>
                    <a:pt x="1720638" y="256023"/>
                  </a:lnTo>
                  <a:lnTo>
                    <a:pt x="1720442" y="205076"/>
                  </a:lnTo>
                  <a:lnTo>
                    <a:pt x="1719070" y="163989"/>
                  </a:lnTo>
                  <a:lnTo>
                    <a:pt x="1708094" y="105764"/>
                  </a:lnTo>
                  <a:lnTo>
                    <a:pt x="1671818" y="48822"/>
                  </a:lnTo>
                  <a:lnTo>
                    <a:pt x="1614872" y="12546"/>
                  </a:lnTo>
                  <a:lnTo>
                    <a:pt x="1556647" y="1568"/>
                  </a:lnTo>
                  <a:lnTo>
                    <a:pt x="1515561" y="196"/>
                  </a:lnTo>
                  <a:lnTo>
                    <a:pt x="146461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64" name="object 164"/>
            <p:cNvSpPr/>
            <p:nvPr/>
          </p:nvSpPr>
          <p:spPr>
            <a:xfrm>
              <a:off x="12793778" y="9752618"/>
              <a:ext cx="1720850" cy="547370"/>
            </a:xfrm>
            <a:custGeom>
              <a:avLst/>
              <a:gdLst/>
              <a:ahLst/>
              <a:cxnLst/>
              <a:rect l="l" t="t" r="r" b="b"/>
              <a:pathLst>
                <a:path w="1720850" h="547370">
                  <a:moveTo>
                    <a:pt x="256022" y="0"/>
                  </a:moveTo>
                  <a:lnTo>
                    <a:pt x="1464619" y="0"/>
                  </a:lnTo>
                  <a:lnTo>
                    <a:pt x="1515567" y="196"/>
                  </a:lnTo>
                  <a:lnTo>
                    <a:pt x="1556653" y="1568"/>
                  </a:lnTo>
                  <a:lnTo>
                    <a:pt x="1614879" y="12546"/>
                  </a:lnTo>
                  <a:lnTo>
                    <a:pt x="1671820" y="48821"/>
                  </a:lnTo>
                  <a:lnTo>
                    <a:pt x="1708096" y="105763"/>
                  </a:lnTo>
                  <a:lnTo>
                    <a:pt x="1719074" y="163988"/>
                  </a:lnTo>
                  <a:lnTo>
                    <a:pt x="1720446" y="205075"/>
                  </a:lnTo>
                  <a:lnTo>
                    <a:pt x="1720642" y="256022"/>
                  </a:lnTo>
                  <a:lnTo>
                    <a:pt x="1720642" y="291082"/>
                  </a:lnTo>
                  <a:lnTo>
                    <a:pt x="1720446" y="342030"/>
                  </a:lnTo>
                  <a:lnTo>
                    <a:pt x="1719074" y="383116"/>
                  </a:lnTo>
                  <a:lnTo>
                    <a:pt x="1708096" y="441342"/>
                  </a:lnTo>
                  <a:lnTo>
                    <a:pt x="1671820" y="498283"/>
                  </a:lnTo>
                  <a:lnTo>
                    <a:pt x="1614879" y="534559"/>
                  </a:lnTo>
                  <a:lnTo>
                    <a:pt x="1556653" y="545537"/>
                  </a:lnTo>
                  <a:lnTo>
                    <a:pt x="1515567" y="546909"/>
                  </a:lnTo>
                  <a:lnTo>
                    <a:pt x="1464619" y="547105"/>
                  </a:lnTo>
                  <a:lnTo>
                    <a:pt x="256022" y="547105"/>
                  </a:lnTo>
                  <a:lnTo>
                    <a:pt x="205075" y="546909"/>
                  </a:lnTo>
                  <a:lnTo>
                    <a:pt x="163988" y="545537"/>
                  </a:lnTo>
                  <a:lnTo>
                    <a:pt x="105763" y="534559"/>
                  </a:lnTo>
                  <a:lnTo>
                    <a:pt x="48821" y="498283"/>
                  </a:lnTo>
                  <a:lnTo>
                    <a:pt x="12546" y="441342"/>
                  </a:lnTo>
                  <a:lnTo>
                    <a:pt x="1568" y="383116"/>
                  </a:lnTo>
                  <a:lnTo>
                    <a:pt x="196" y="342030"/>
                  </a:lnTo>
                  <a:lnTo>
                    <a:pt x="0" y="291082"/>
                  </a:lnTo>
                  <a:lnTo>
                    <a:pt x="0" y="256022"/>
                  </a:lnTo>
                  <a:lnTo>
                    <a:pt x="196" y="205075"/>
                  </a:lnTo>
                  <a:lnTo>
                    <a:pt x="1568" y="163988"/>
                  </a:lnTo>
                  <a:lnTo>
                    <a:pt x="12546" y="105763"/>
                  </a:lnTo>
                  <a:lnTo>
                    <a:pt x="48821" y="48821"/>
                  </a:lnTo>
                  <a:lnTo>
                    <a:pt x="105763" y="12546"/>
                  </a:lnTo>
                  <a:lnTo>
                    <a:pt x="163988" y="1568"/>
                  </a:lnTo>
                  <a:lnTo>
                    <a:pt x="205075" y="196"/>
                  </a:lnTo>
                  <a:lnTo>
                    <a:pt x="256022" y="0"/>
                  </a:lnTo>
                  <a:close/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65" name="object 165"/>
            <p:cNvSpPr/>
            <p:nvPr/>
          </p:nvSpPr>
          <p:spPr>
            <a:xfrm>
              <a:off x="12905428" y="9866169"/>
              <a:ext cx="319405" cy="320040"/>
            </a:xfrm>
            <a:custGeom>
              <a:avLst/>
              <a:gdLst/>
              <a:ahLst/>
              <a:cxnLst/>
              <a:rect l="l" t="t" r="r" b="b"/>
              <a:pathLst>
                <a:path w="319405" h="320040">
                  <a:moveTo>
                    <a:pt x="272261" y="45522"/>
                  </a:moveTo>
                  <a:lnTo>
                    <a:pt x="298213" y="80044"/>
                  </a:lnTo>
                  <a:lnTo>
                    <a:pt x="313784" y="118932"/>
                  </a:lnTo>
                  <a:lnTo>
                    <a:pt x="318974" y="160001"/>
                  </a:lnTo>
                  <a:lnTo>
                    <a:pt x="313784" y="201071"/>
                  </a:lnTo>
                  <a:lnTo>
                    <a:pt x="298213" y="239958"/>
                  </a:lnTo>
                  <a:lnTo>
                    <a:pt x="272261" y="274481"/>
                  </a:lnTo>
                  <a:lnTo>
                    <a:pt x="230867" y="304829"/>
                  </a:lnTo>
                  <a:lnTo>
                    <a:pt x="183899" y="320003"/>
                  </a:lnTo>
                  <a:lnTo>
                    <a:pt x="135074" y="320003"/>
                  </a:lnTo>
                  <a:lnTo>
                    <a:pt x="88107" y="304829"/>
                  </a:lnTo>
                  <a:lnTo>
                    <a:pt x="46712" y="274481"/>
                  </a:lnTo>
                  <a:lnTo>
                    <a:pt x="20761" y="239958"/>
                  </a:lnTo>
                  <a:lnTo>
                    <a:pt x="5190" y="201071"/>
                  </a:lnTo>
                  <a:lnTo>
                    <a:pt x="0" y="160001"/>
                  </a:lnTo>
                  <a:lnTo>
                    <a:pt x="5190" y="118932"/>
                  </a:lnTo>
                  <a:lnTo>
                    <a:pt x="20761" y="80044"/>
                  </a:lnTo>
                  <a:lnTo>
                    <a:pt x="46712" y="45522"/>
                  </a:lnTo>
                  <a:lnTo>
                    <a:pt x="88107" y="15174"/>
                  </a:lnTo>
                  <a:lnTo>
                    <a:pt x="135074" y="0"/>
                  </a:lnTo>
                  <a:lnTo>
                    <a:pt x="183899" y="0"/>
                  </a:lnTo>
                  <a:lnTo>
                    <a:pt x="230867" y="15174"/>
                  </a:lnTo>
                  <a:lnTo>
                    <a:pt x="272261" y="45522"/>
                  </a:lnTo>
                  <a:close/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66" name="object 166"/>
            <p:cNvSpPr/>
            <p:nvPr/>
          </p:nvSpPr>
          <p:spPr>
            <a:xfrm>
              <a:off x="13302464" y="9866169"/>
              <a:ext cx="319405" cy="320040"/>
            </a:xfrm>
            <a:custGeom>
              <a:avLst/>
              <a:gdLst/>
              <a:ahLst/>
              <a:cxnLst/>
              <a:rect l="l" t="t" r="r" b="b"/>
              <a:pathLst>
                <a:path w="319405" h="320040">
                  <a:moveTo>
                    <a:pt x="272261" y="45522"/>
                  </a:moveTo>
                  <a:lnTo>
                    <a:pt x="298213" y="80044"/>
                  </a:lnTo>
                  <a:lnTo>
                    <a:pt x="313784" y="118932"/>
                  </a:lnTo>
                  <a:lnTo>
                    <a:pt x="318974" y="160001"/>
                  </a:lnTo>
                  <a:lnTo>
                    <a:pt x="313784" y="201071"/>
                  </a:lnTo>
                  <a:lnTo>
                    <a:pt x="298213" y="239958"/>
                  </a:lnTo>
                  <a:lnTo>
                    <a:pt x="272261" y="274481"/>
                  </a:lnTo>
                  <a:lnTo>
                    <a:pt x="230867" y="304829"/>
                  </a:lnTo>
                  <a:lnTo>
                    <a:pt x="183899" y="320003"/>
                  </a:lnTo>
                  <a:lnTo>
                    <a:pt x="135074" y="320003"/>
                  </a:lnTo>
                  <a:lnTo>
                    <a:pt x="88107" y="304829"/>
                  </a:lnTo>
                  <a:lnTo>
                    <a:pt x="46712" y="274481"/>
                  </a:lnTo>
                  <a:lnTo>
                    <a:pt x="20761" y="239958"/>
                  </a:lnTo>
                  <a:lnTo>
                    <a:pt x="5190" y="201071"/>
                  </a:lnTo>
                  <a:lnTo>
                    <a:pt x="0" y="160001"/>
                  </a:lnTo>
                  <a:lnTo>
                    <a:pt x="5190" y="118932"/>
                  </a:lnTo>
                  <a:lnTo>
                    <a:pt x="20761" y="80044"/>
                  </a:lnTo>
                  <a:lnTo>
                    <a:pt x="46712" y="45522"/>
                  </a:lnTo>
                  <a:lnTo>
                    <a:pt x="88107" y="15174"/>
                  </a:lnTo>
                  <a:lnTo>
                    <a:pt x="135074" y="0"/>
                  </a:lnTo>
                  <a:lnTo>
                    <a:pt x="183899" y="0"/>
                  </a:lnTo>
                  <a:lnTo>
                    <a:pt x="230867" y="15174"/>
                  </a:lnTo>
                  <a:lnTo>
                    <a:pt x="272261" y="45522"/>
                  </a:lnTo>
                  <a:close/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67" name="object 167"/>
            <p:cNvSpPr/>
            <p:nvPr/>
          </p:nvSpPr>
          <p:spPr>
            <a:xfrm>
              <a:off x="13699499" y="9866169"/>
              <a:ext cx="319405" cy="320040"/>
            </a:xfrm>
            <a:custGeom>
              <a:avLst/>
              <a:gdLst/>
              <a:ahLst/>
              <a:cxnLst/>
              <a:rect l="l" t="t" r="r" b="b"/>
              <a:pathLst>
                <a:path w="319405" h="320040">
                  <a:moveTo>
                    <a:pt x="272261" y="45522"/>
                  </a:moveTo>
                  <a:lnTo>
                    <a:pt x="298213" y="80044"/>
                  </a:lnTo>
                  <a:lnTo>
                    <a:pt x="313784" y="118932"/>
                  </a:lnTo>
                  <a:lnTo>
                    <a:pt x="318974" y="160001"/>
                  </a:lnTo>
                  <a:lnTo>
                    <a:pt x="313784" y="201071"/>
                  </a:lnTo>
                  <a:lnTo>
                    <a:pt x="298213" y="239958"/>
                  </a:lnTo>
                  <a:lnTo>
                    <a:pt x="272261" y="274481"/>
                  </a:lnTo>
                  <a:lnTo>
                    <a:pt x="230867" y="304829"/>
                  </a:lnTo>
                  <a:lnTo>
                    <a:pt x="183899" y="320003"/>
                  </a:lnTo>
                  <a:lnTo>
                    <a:pt x="135074" y="320003"/>
                  </a:lnTo>
                  <a:lnTo>
                    <a:pt x="88107" y="304829"/>
                  </a:lnTo>
                  <a:lnTo>
                    <a:pt x="46712" y="274481"/>
                  </a:lnTo>
                  <a:lnTo>
                    <a:pt x="20761" y="239958"/>
                  </a:lnTo>
                  <a:lnTo>
                    <a:pt x="5190" y="201071"/>
                  </a:lnTo>
                  <a:lnTo>
                    <a:pt x="0" y="160001"/>
                  </a:lnTo>
                  <a:lnTo>
                    <a:pt x="5190" y="118932"/>
                  </a:lnTo>
                  <a:lnTo>
                    <a:pt x="20761" y="80044"/>
                  </a:lnTo>
                  <a:lnTo>
                    <a:pt x="46712" y="45522"/>
                  </a:lnTo>
                  <a:lnTo>
                    <a:pt x="88107" y="15174"/>
                  </a:lnTo>
                  <a:lnTo>
                    <a:pt x="135074" y="0"/>
                  </a:lnTo>
                  <a:lnTo>
                    <a:pt x="183899" y="0"/>
                  </a:lnTo>
                  <a:lnTo>
                    <a:pt x="230867" y="15174"/>
                  </a:lnTo>
                  <a:lnTo>
                    <a:pt x="272261" y="45522"/>
                  </a:lnTo>
                  <a:close/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68" name="object 168"/>
            <p:cNvSpPr/>
            <p:nvPr/>
          </p:nvSpPr>
          <p:spPr>
            <a:xfrm>
              <a:off x="14096534" y="9866169"/>
              <a:ext cx="319405" cy="320040"/>
            </a:xfrm>
            <a:custGeom>
              <a:avLst/>
              <a:gdLst/>
              <a:ahLst/>
              <a:cxnLst/>
              <a:rect l="l" t="t" r="r" b="b"/>
              <a:pathLst>
                <a:path w="319405" h="320040">
                  <a:moveTo>
                    <a:pt x="272261" y="45522"/>
                  </a:moveTo>
                  <a:lnTo>
                    <a:pt x="298213" y="80044"/>
                  </a:lnTo>
                  <a:lnTo>
                    <a:pt x="313784" y="118932"/>
                  </a:lnTo>
                  <a:lnTo>
                    <a:pt x="318974" y="160001"/>
                  </a:lnTo>
                  <a:lnTo>
                    <a:pt x="313784" y="201071"/>
                  </a:lnTo>
                  <a:lnTo>
                    <a:pt x="298213" y="239958"/>
                  </a:lnTo>
                  <a:lnTo>
                    <a:pt x="272261" y="274481"/>
                  </a:lnTo>
                  <a:lnTo>
                    <a:pt x="230867" y="304829"/>
                  </a:lnTo>
                  <a:lnTo>
                    <a:pt x="183899" y="320003"/>
                  </a:lnTo>
                  <a:lnTo>
                    <a:pt x="135074" y="320003"/>
                  </a:lnTo>
                  <a:lnTo>
                    <a:pt x="88107" y="304829"/>
                  </a:lnTo>
                  <a:lnTo>
                    <a:pt x="46712" y="274481"/>
                  </a:lnTo>
                  <a:lnTo>
                    <a:pt x="20761" y="239958"/>
                  </a:lnTo>
                  <a:lnTo>
                    <a:pt x="5190" y="201071"/>
                  </a:lnTo>
                  <a:lnTo>
                    <a:pt x="0" y="160001"/>
                  </a:lnTo>
                  <a:lnTo>
                    <a:pt x="5190" y="118932"/>
                  </a:lnTo>
                  <a:lnTo>
                    <a:pt x="20761" y="80044"/>
                  </a:lnTo>
                  <a:lnTo>
                    <a:pt x="46712" y="45522"/>
                  </a:lnTo>
                  <a:lnTo>
                    <a:pt x="88107" y="15174"/>
                  </a:lnTo>
                  <a:lnTo>
                    <a:pt x="135074" y="0"/>
                  </a:lnTo>
                  <a:lnTo>
                    <a:pt x="183899" y="0"/>
                  </a:lnTo>
                  <a:lnTo>
                    <a:pt x="230867" y="15174"/>
                  </a:lnTo>
                  <a:lnTo>
                    <a:pt x="272261" y="45522"/>
                  </a:lnTo>
                  <a:close/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69" name="object 169"/>
            <p:cNvSpPr/>
            <p:nvPr/>
          </p:nvSpPr>
          <p:spPr>
            <a:xfrm>
              <a:off x="15603933" y="9752618"/>
              <a:ext cx="1720850" cy="547370"/>
            </a:xfrm>
            <a:custGeom>
              <a:avLst/>
              <a:gdLst/>
              <a:ahLst/>
              <a:cxnLst/>
              <a:rect l="l" t="t" r="r" b="b"/>
              <a:pathLst>
                <a:path w="1720850" h="547370">
                  <a:moveTo>
                    <a:pt x="1464615" y="0"/>
                  </a:moveTo>
                  <a:lnTo>
                    <a:pt x="256023" y="0"/>
                  </a:lnTo>
                  <a:lnTo>
                    <a:pt x="205077" y="196"/>
                  </a:lnTo>
                  <a:lnTo>
                    <a:pt x="163991" y="1568"/>
                  </a:lnTo>
                  <a:lnTo>
                    <a:pt x="105766" y="12546"/>
                  </a:lnTo>
                  <a:lnTo>
                    <a:pt x="48820" y="48822"/>
                  </a:lnTo>
                  <a:lnTo>
                    <a:pt x="12544" y="105764"/>
                  </a:lnTo>
                  <a:lnTo>
                    <a:pt x="1568" y="163989"/>
                  </a:lnTo>
                  <a:lnTo>
                    <a:pt x="196" y="205076"/>
                  </a:lnTo>
                  <a:lnTo>
                    <a:pt x="0" y="256023"/>
                  </a:lnTo>
                  <a:lnTo>
                    <a:pt x="0" y="291083"/>
                  </a:lnTo>
                  <a:lnTo>
                    <a:pt x="196" y="342030"/>
                  </a:lnTo>
                  <a:lnTo>
                    <a:pt x="1568" y="383117"/>
                  </a:lnTo>
                  <a:lnTo>
                    <a:pt x="12544" y="441342"/>
                  </a:lnTo>
                  <a:lnTo>
                    <a:pt x="48820" y="498284"/>
                  </a:lnTo>
                  <a:lnTo>
                    <a:pt x="105766" y="534559"/>
                  </a:lnTo>
                  <a:lnTo>
                    <a:pt x="163991" y="545537"/>
                  </a:lnTo>
                  <a:lnTo>
                    <a:pt x="205077" y="546910"/>
                  </a:lnTo>
                  <a:lnTo>
                    <a:pt x="256023" y="547106"/>
                  </a:lnTo>
                  <a:lnTo>
                    <a:pt x="1464615" y="547106"/>
                  </a:lnTo>
                  <a:lnTo>
                    <a:pt x="1515561" y="546910"/>
                  </a:lnTo>
                  <a:lnTo>
                    <a:pt x="1556647" y="545537"/>
                  </a:lnTo>
                  <a:lnTo>
                    <a:pt x="1614872" y="534559"/>
                  </a:lnTo>
                  <a:lnTo>
                    <a:pt x="1671818" y="498284"/>
                  </a:lnTo>
                  <a:lnTo>
                    <a:pt x="1708094" y="441342"/>
                  </a:lnTo>
                  <a:lnTo>
                    <a:pt x="1719070" y="383117"/>
                  </a:lnTo>
                  <a:lnTo>
                    <a:pt x="1720442" y="342030"/>
                  </a:lnTo>
                  <a:lnTo>
                    <a:pt x="1720638" y="291083"/>
                  </a:lnTo>
                  <a:lnTo>
                    <a:pt x="1720638" y="256023"/>
                  </a:lnTo>
                  <a:lnTo>
                    <a:pt x="1720442" y="205076"/>
                  </a:lnTo>
                  <a:lnTo>
                    <a:pt x="1719070" y="163989"/>
                  </a:lnTo>
                  <a:lnTo>
                    <a:pt x="1708094" y="105764"/>
                  </a:lnTo>
                  <a:lnTo>
                    <a:pt x="1671818" y="48822"/>
                  </a:lnTo>
                  <a:lnTo>
                    <a:pt x="1614872" y="12546"/>
                  </a:lnTo>
                  <a:lnTo>
                    <a:pt x="1556647" y="1568"/>
                  </a:lnTo>
                  <a:lnTo>
                    <a:pt x="1515561" y="196"/>
                  </a:lnTo>
                  <a:lnTo>
                    <a:pt x="146461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70" name="object 170"/>
            <p:cNvSpPr/>
            <p:nvPr/>
          </p:nvSpPr>
          <p:spPr>
            <a:xfrm>
              <a:off x="15603933" y="9752618"/>
              <a:ext cx="1720850" cy="547370"/>
            </a:xfrm>
            <a:custGeom>
              <a:avLst/>
              <a:gdLst/>
              <a:ahLst/>
              <a:cxnLst/>
              <a:rect l="l" t="t" r="r" b="b"/>
              <a:pathLst>
                <a:path w="1720850" h="547370">
                  <a:moveTo>
                    <a:pt x="256022" y="0"/>
                  </a:moveTo>
                  <a:lnTo>
                    <a:pt x="1464619" y="0"/>
                  </a:lnTo>
                  <a:lnTo>
                    <a:pt x="1515567" y="196"/>
                  </a:lnTo>
                  <a:lnTo>
                    <a:pt x="1556653" y="1568"/>
                  </a:lnTo>
                  <a:lnTo>
                    <a:pt x="1614879" y="12546"/>
                  </a:lnTo>
                  <a:lnTo>
                    <a:pt x="1671820" y="48821"/>
                  </a:lnTo>
                  <a:lnTo>
                    <a:pt x="1708096" y="105763"/>
                  </a:lnTo>
                  <a:lnTo>
                    <a:pt x="1719074" y="163988"/>
                  </a:lnTo>
                  <a:lnTo>
                    <a:pt x="1720446" y="205075"/>
                  </a:lnTo>
                  <a:lnTo>
                    <a:pt x="1720642" y="256022"/>
                  </a:lnTo>
                  <a:lnTo>
                    <a:pt x="1720642" y="291082"/>
                  </a:lnTo>
                  <a:lnTo>
                    <a:pt x="1720446" y="342030"/>
                  </a:lnTo>
                  <a:lnTo>
                    <a:pt x="1719074" y="383116"/>
                  </a:lnTo>
                  <a:lnTo>
                    <a:pt x="1708096" y="441342"/>
                  </a:lnTo>
                  <a:lnTo>
                    <a:pt x="1671820" y="498283"/>
                  </a:lnTo>
                  <a:lnTo>
                    <a:pt x="1614879" y="534559"/>
                  </a:lnTo>
                  <a:lnTo>
                    <a:pt x="1556653" y="545537"/>
                  </a:lnTo>
                  <a:lnTo>
                    <a:pt x="1515567" y="546909"/>
                  </a:lnTo>
                  <a:lnTo>
                    <a:pt x="1464619" y="547105"/>
                  </a:lnTo>
                  <a:lnTo>
                    <a:pt x="256022" y="547105"/>
                  </a:lnTo>
                  <a:lnTo>
                    <a:pt x="205075" y="546909"/>
                  </a:lnTo>
                  <a:lnTo>
                    <a:pt x="163988" y="545537"/>
                  </a:lnTo>
                  <a:lnTo>
                    <a:pt x="105763" y="534559"/>
                  </a:lnTo>
                  <a:lnTo>
                    <a:pt x="48821" y="498283"/>
                  </a:lnTo>
                  <a:lnTo>
                    <a:pt x="12546" y="441342"/>
                  </a:lnTo>
                  <a:lnTo>
                    <a:pt x="1568" y="383116"/>
                  </a:lnTo>
                  <a:lnTo>
                    <a:pt x="196" y="342030"/>
                  </a:lnTo>
                  <a:lnTo>
                    <a:pt x="0" y="291082"/>
                  </a:lnTo>
                  <a:lnTo>
                    <a:pt x="0" y="256022"/>
                  </a:lnTo>
                  <a:lnTo>
                    <a:pt x="196" y="205075"/>
                  </a:lnTo>
                  <a:lnTo>
                    <a:pt x="1568" y="163988"/>
                  </a:lnTo>
                  <a:lnTo>
                    <a:pt x="12546" y="105763"/>
                  </a:lnTo>
                  <a:lnTo>
                    <a:pt x="48821" y="48821"/>
                  </a:lnTo>
                  <a:lnTo>
                    <a:pt x="105763" y="12546"/>
                  </a:lnTo>
                  <a:lnTo>
                    <a:pt x="163988" y="1568"/>
                  </a:lnTo>
                  <a:lnTo>
                    <a:pt x="205075" y="196"/>
                  </a:lnTo>
                  <a:lnTo>
                    <a:pt x="256022" y="0"/>
                  </a:lnTo>
                  <a:close/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71" name="object 171"/>
            <p:cNvSpPr/>
            <p:nvPr/>
          </p:nvSpPr>
          <p:spPr>
            <a:xfrm>
              <a:off x="15715584" y="9866169"/>
              <a:ext cx="319405" cy="320040"/>
            </a:xfrm>
            <a:custGeom>
              <a:avLst/>
              <a:gdLst/>
              <a:ahLst/>
              <a:cxnLst/>
              <a:rect l="l" t="t" r="r" b="b"/>
              <a:pathLst>
                <a:path w="319405" h="320040">
                  <a:moveTo>
                    <a:pt x="272261" y="45522"/>
                  </a:moveTo>
                  <a:lnTo>
                    <a:pt x="298213" y="80044"/>
                  </a:lnTo>
                  <a:lnTo>
                    <a:pt x="313784" y="118932"/>
                  </a:lnTo>
                  <a:lnTo>
                    <a:pt x="318974" y="160001"/>
                  </a:lnTo>
                  <a:lnTo>
                    <a:pt x="313784" y="201071"/>
                  </a:lnTo>
                  <a:lnTo>
                    <a:pt x="298213" y="239958"/>
                  </a:lnTo>
                  <a:lnTo>
                    <a:pt x="272261" y="274481"/>
                  </a:lnTo>
                  <a:lnTo>
                    <a:pt x="230867" y="304829"/>
                  </a:lnTo>
                  <a:lnTo>
                    <a:pt x="183899" y="320003"/>
                  </a:lnTo>
                  <a:lnTo>
                    <a:pt x="135074" y="320003"/>
                  </a:lnTo>
                  <a:lnTo>
                    <a:pt x="88107" y="304829"/>
                  </a:lnTo>
                  <a:lnTo>
                    <a:pt x="46712" y="274481"/>
                  </a:lnTo>
                  <a:lnTo>
                    <a:pt x="20761" y="239958"/>
                  </a:lnTo>
                  <a:lnTo>
                    <a:pt x="5190" y="201071"/>
                  </a:lnTo>
                  <a:lnTo>
                    <a:pt x="0" y="160001"/>
                  </a:lnTo>
                  <a:lnTo>
                    <a:pt x="5190" y="118932"/>
                  </a:lnTo>
                  <a:lnTo>
                    <a:pt x="20761" y="80044"/>
                  </a:lnTo>
                  <a:lnTo>
                    <a:pt x="46712" y="45522"/>
                  </a:lnTo>
                  <a:lnTo>
                    <a:pt x="88107" y="15174"/>
                  </a:lnTo>
                  <a:lnTo>
                    <a:pt x="135074" y="0"/>
                  </a:lnTo>
                  <a:lnTo>
                    <a:pt x="183899" y="0"/>
                  </a:lnTo>
                  <a:lnTo>
                    <a:pt x="230867" y="15174"/>
                  </a:lnTo>
                  <a:lnTo>
                    <a:pt x="272261" y="45522"/>
                  </a:lnTo>
                  <a:close/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72" name="object 172"/>
            <p:cNvSpPr/>
            <p:nvPr/>
          </p:nvSpPr>
          <p:spPr>
            <a:xfrm>
              <a:off x="16112619" y="9866169"/>
              <a:ext cx="319405" cy="320040"/>
            </a:xfrm>
            <a:custGeom>
              <a:avLst/>
              <a:gdLst/>
              <a:ahLst/>
              <a:cxnLst/>
              <a:rect l="l" t="t" r="r" b="b"/>
              <a:pathLst>
                <a:path w="319405" h="320040">
                  <a:moveTo>
                    <a:pt x="272261" y="45522"/>
                  </a:moveTo>
                  <a:lnTo>
                    <a:pt x="298213" y="80044"/>
                  </a:lnTo>
                  <a:lnTo>
                    <a:pt x="313784" y="118932"/>
                  </a:lnTo>
                  <a:lnTo>
                    <a:pt x="318974" y="160001"/>
                  </a:lnTo>
                  <a:lnTo>
                    <a:pt x="313784" y="201071"/>
                  </a:lnTo>
                  <a:lnTo>
                    <a:pt x="298213" y="239958"/>
                  </a:lnTo>
                  <a:lnTo>
                    <a:pt x="272261" y="274481"/>
                  </a:lnTo>
                  <a:lnTo>
                    <a:pt x="230867" y="304829"/>
                  </a:lnTo>
                  <a:lnTo>
                    <a:pt x="183899" y="320003"/>
                  </a:lnTo>
                  <a:lnTo>
                    <a:pt x="135074" y="320003"/>
                  </a:lnTo>
                  <a:lnTo>
                    <a:pt x="88107" y="304829"/>
                  </a:lnTo>
                  <a:lnTo>
                    <a:pt x="46712" y="274481"/>
                  </a:lnTo>
                  <a:lnTo>
                    <a:pt x="20761" y="239958"/>
                  </a:lnTo>
                  <a:lnTo>
                    <a:pt x="5190" y="201071"/>
                  </a:lnTo>
                  <a:lnTo>
                    <a:pt x="0" y="160001"/>
                  </a:lnTo>
                  <a:lnTo>
                    <a:pt x="5190" y="118932"/>
                  </a:lnTo>
                  <a:lnTo>
                    <a:pt x="20761" y="80044"/>
                  </a:lnTo>
                  <a:lnTo>
                    <a:pt x="46712" y="45522"/>
                  </a:lnTo>
                  <a:lnTo>
                    <a:pt x="88107" y="15174"/>
                  </a:lnTo>
                  <a:lnTo>
                    <a:pt x="135074" y="0"/>
                  </a:lnTo>
                  <a:lnTo>
                    <a:pt x="183899" y="0"/>
                  </a:lnTo>
                  <a:lnTo>
                    <a:pt x="230867" y="15174"/>
                  </a:lnTo>
                  <a:lnTo>
                    <a:pt x="272261" y="45522"/>
                  </a:lnTo>
                  <a:close/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73" name="object 173"/>
            <p:cNvSpPr/>
            <p:nvPr/>
          </p:nvSpPr>
          <p:spPr>
            <a:xfrm>
              <a:off x="16509654" y="9866169"/>
              <a:ext cx="319405" cy="320040"/>
            </a:xfrm>
            <a:custGeom>
              <a:avLst/>
              <a:gdLst/>
              <a:ahLst/>
              <a:cxnLst/>
              <a:rect l="l" t="t" r="r" b="b"/>
              <a:pathLst>
                <a:path w="319405" h="320040">
                  <a:moveTo>
                    <a:pt x="272261" y="45522"/>
                  </a:moveTo>
                  <a:lnTo>
                    <a:pt x="298213" y="80044"/>
                  </a:lnTo>
                  <a:lnTo>
                    <a:pt x="313784" y="118932"/>
                  </a:lnTo>
                  <a:lnTo>
                    <a:pt x="318974" y="160001"/>
                  </a:lnTo>
                  <a:lnTo>
                    <a:pt x="313784" y="201071"/>
                  </a:lnTo>
                  <a:lnTo>
                    <a:pt x="298213" y="239958"/>
                  </a:lnTo>
                  <a:lnTo>
                    <a:pt x="272261" y="274481"/>
                  </a:lnTo>
                  <a:lnTo>
                    <a:pt x="230867" y="304829"/>
                  </a:lnTo>
                  <a:lnTo>
                    <a:pt x="183899" y="320003"/>
                  </a:lnTo>
                  <a:lnTo>
                    <a:pt x="135074" y="320003"/>
                  </a:lnTo>
                  <a:lnTo>
                    <a:pt x="88107" y="304829"/>
                  </a:lnTo>
                  <a:lnTo>
                    <a:pt x="46712" y="274481"/>
                  </a:lnTo>
                  <a:lnTo>
                    <a:pt x="20761" y="239958"/>
                  </a:lnTo>
                  <a:lnTo>
                    <a:pt x="5190" y="201071"/>
                  </a:lnTo>
                  <a:lnTo>
                    <a:pt x="0" y="160001"/>
                  </a:lnTo>
                  <a:lnTo>
                    <a:pt x="5190" y="118932"/>
                  </a:lnTo>
                  <a:lnTo>
                    <a:pt x="20761" y="80044"/>
                  </a:lnTo>
                  <a:lnTo>
                    <a:pt x="46712" y="45522"/>
                  </a:lnTo>
                  <a:lnTo>
                    <a:pt x="88107" y="15174"/>
                  </a:lnTo>
                  <a:lnTo>
                    <a:pt x="135074" y="0"/>
                  </a:lnTo>
                  <a:lnTo>
                    <a:pt x="183899" y="0"/>
                  </a:lnTo>
                  <a:lnTo>
                    <a:pt x="230867" y="15174"/>
                  </a:lnTo>
                  <a:lnTo>
                    <a:pt x="272261" y="45522"/>
                  </a:lnTo>
                  <a:close/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74" name="object 174"/>
            <p:cNvSpPr/>
            <p:nvPr/>
          </p:nvSpPr>
          <p:spPr>
            <a:xfrm>
              <a:off x="16906689" y="9866169"/>
              <a:ext cx="319405" cy="320040"/>
            </a:xfrm>
            <a:custGeom>
              <a:avLst/>
              <a:gdLst/>
              <a:ahLst/>
              <a:cxnLst/>
              <a:rect l="l" t="t" r="r" b="b"/>
              <a:pathLst>
                <a:path w="319405" h="320040">
                  <a:moveTo>
                    <a:pt x="272261" y="45522"/>
                  </a:moveTo>
                  <a:lnTo>
                    <a:pt x="298213" y="80044"/>
                  </a:lnTo>
                  <a:lnTo>
                    <a:pt x="313784" y="118932"/>
                  </a:lnTo>
                  <a:lnTo>
                    <a:pt x="318974" y="160001"/>
                  </a:lnTo>
                  <a:lnTo>
                    <a:pt x="313784" y="201071"/>
                  </a:lnTo>
                  <a:lnTo>
                    <a:pt x="298213" y="239958"/>
                  </a:lnTo>
                  <a:lnTo>
                    <a:pt x="272261" y="274481"/>
                  </a:lnTo>
                  <a:lnTo>
                    <a:pt x="230867" y="304829"/>
                  </a:lnTo>
                  <a:lnTo>
                    <a:pt x="183899" y="320003"/>
                  </a:lnTo>
                  <a:lnTo>
                    <a:pt x="135074" y="320003"/>
                  </a:lnTo>
                  <a:lnTo>
                    <a:pt x="88107" y="304829"/>
                  </a:lnTo>
                  <a:lnTo>
                    <a:pt x="46712" y="274481"/>
                  </a:lnTo>
                  <a:lnTo>
                    <a:pt x="20761" y="239958"/>
                  </a:lnTo>
                  <a:lnTo>
                    <a:pt x="5190" y="201071"/>
                  </a:lnTo>
                  <a:lnTo>
                    <a:pt x="0" y="160001"/>
                  </a:lnTo>
                  <a:lnTo>
                    <a:pt x="5190" y="118932"/>
                  </a:lnTo>
                  <a:lnTo>
                    <a:pt x="20761" y="80044"/>
                  </a:lnTo>
                  <a:lnTo>
                    <a:pt x="46712" y="45522"/>
                  </a:lnTo>
                  <a:lnTo>
                    <a:pt x="88107" y="15174"/>
                  </a:lnTo>
                  <a:lnTo>
                    <a:pt x="135074" y="0"/>
                  </a:lnTo>
                  <a:lnTo>
                    <a:pt x="183899" y="0"/>
                  </a:lnTo>
                  <a:lnTo>
                    <a:pt x="230867" y="15174"/>
                  </a:lnTo>
                  <a:lnTo>
                    <a:pt x="272261" y="45522"/>
                  </a:lnTo>
                  <a:close/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</p:grpSp>
      <p:sp>
        <p:nvSpPr>
          <p:cNvPr id="175" name="object 175"/>
          <p:cNvSpPr txBox="1"/>
          <p:nvPr/>
        </p:nvSpPr>
        <p:spPr>
          <a:xfrm>
            <a:off x="402371" y="5576627"/>
            <a:ext cx="1897213" cy="945337"/>
          </a:xfrm>
          <a:prstGeom prst="rect">
            <a:avLst/>
          </a:prstGeom>
        </p:spPr>
        <p:txBody>
          <a:bodyPr vert="horz" wrap="square" lIns="0" tIns="7316" rIns="0" bIns="0" rtlCol="0">
            <a:spAutoFit/>
          </a:bodyPr>
          <a:lstStyle/>
          <a:p>
            <a:pPr marL="74702" marR="3081" indent="-67386">
              <a:lnSpc>
                <a:spcPct val="110800"/>
              </a:lnSpc>
              <a:spcBef>
                <a:spcPts val="58"/>
              </a:spcBef>
            </a:pPr>
            <a:r>
              <a:rPr sz="1880" spc="9" dirty="0">
                <a:solidFill>
                  <a:srgbClr val="597DBE"/>
                </a:solidFill>
                <a:latin typeface="Comic Sans MS" panose="030F0702030302020204" pitchFamily="66" charset="0"/>
                <a:cs typeface="Arial"/>
              </a:rPr>
              <a:t>word</a:t>
            </a:r>
            <a:r>
              <a:rPr sz="1880" spc="-36" dirty="0">
                <a:solidFill>
                  <a:srgbClr val="597DBE"/>
                </a:solidFill>
                <a:latin typeface="Comic Sans MS" panose="030F0702030302020204" pitchFamily="66" charset="0"/>
                <a:cs typeface="Arial"/>
              </a:rPr>
              <a:t> </a:t>
            </a:r>
            <a:r>
              <a:rPr sz="1880" spc="-9" dirty="0">
                <a:solidFill>
                  <a:srgbClr val="597DBE"/>
                </a:solidFill>
                <a:latin typeface="Comic Sans MS" panose="030F0702030302020204" pitchFamily="66" charset="0"/>
                <a:cs typeface="Arial"/>
              </a:rPr>
              <a:t>embeddings </a:t>
            </a:r>
            <a:r>
              <a:rPr sz="1880" spc="-512" dirty="0">
                <a:solidFill>
                  <a:srgbClr val="597DBE"/>
                </a:solidFill>
                <a:latin typeface="Comic Sans MS" panose="030F0702030302020204" pitchFamily="66" charset="0"/>
                <a:cs typeface="Arial"/>
              </a:rPr>
              <a:t> </a:t>
            </a:r>
            <a:r>
              <a:rPr sz="1880" spc="9" dirty="0">
                <a:solidFill>
                  <a:srgbClr val="B51700"/>
                </a:solidFill>
                <a:latin typeface="Comic Sans MS" panose="030F0702030302020204" pitchFamily="66" charset="0"/>
                <a:cs typeface="Arial"/>
              </a:rPr>
              <a:t>pos</a:t>
            </a:r>
            <a:r>
              <a:rPr sz="1880" spc="-18" dirty="0">
                <a:solidFill>
                  <a:srgbClr val="B51700"/>
                </a:solidFill>
                <a:latin typeface="Comic Sans MS" panose="030F0702030302020204" pitchFamily="66" charset="0"/>
                <a:cs typeface="Arial"/>
              </a:rPr>
              <a:t> </a:t>
            </a:r>
            <a:r>
              <a:rPr sz="1880" spc="-9" dirty="0">
                <a:solidFill>
                  <a:srgbClr val="B51700"/>
                </a:solidFill>
                <a:latin typeface="Comic Sans MS" panose="030F0702030302020204" pitchFamily="66" charset="0"/>
                <a:cs typeface="Arial"/>
              </a:rPr>
              <a:t>embeddings</a:t>
            </a:r>
            <a:endParaRPr sz="1880" dirty="0">
              <a:latin typeface="Comic Sans MS" panose="030F0702030302020204" pitchFamily="66" charset="0"/>
              <a:cs typeface="Arial"/>
            </a:endParaRPr>
          </a:p>
        </p:txBody>
      </p:sp>
      <p:sp>
        <p:nvSpPr>
          <p:cNvPr id="176" name="object 176"/>
          <p:cNvSpPr txBox="1"/>
          <p:nvPr/>
        </p:nvSpPr>
        <p:spPr>
          <a:xfrm>
            <a:off x="2594246" y="6384527"/>
            <a:ext cx="1460935" cy="72641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701">
              <a:lnSpc>
                <a:spcPts val="2859"/>
              </a:lnSpc>
            </a:pPr>
            <a:r>
              <a:rPr sz="2395" spc="-24" dirty="0">
                <a:latin typeface="Comic Sans MS" panose="030F0702030302020204" pitchFamily="66" charset="0"/>
                <a:cs typeface="Arial"/>
              </a:rPr>
              <a:t>Janet/NNP</a:t>
            </a:r>
            <a:endParaRPr sz="2395" dirty="0">
              <a:latin typeface="Comic Sans MS" panose="030F0702030302020204" pitchFamily="66" charset="0"/>
              <a:cs typeface="Arial"/>
            </a:endParaRPr>
          </a:p>
        </p:txBody>
      </p:sp>
      <p:sp>
        <p:nvSpPr>
          <p:cNvPr id="177" name="object 177"/>
          <p:cNvSpPr txBox="1"/>
          <p:nvPr/>
        </p:nvSpPr>
        <p:spPr>
          <a:xfrm>
            <a:off x="4365157" y="6384527"/>
            <a:ext cx="971133" cy="72641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701">
              <a:lnSpc>
                <a:spcPts val="2859"/>
              </a:lnSpc>
            </a:pPr>
            <a:r>
              <a:rPr sz="2395" spc="-30" dirty="0">
                <a:latin typeface="Comic Sans MS" panose="030F0702030302020204" pitchFamily="66" charset="0"/>
                <a:cs typeface="Arial"/>
              </a:rPr>
              <a:t>will/MD</a:t>
            </a:r>
            <a:endParaRPr sz="2395" dirty="0">
              <a:latin typeface="Comic Sans MS" panose="030F0702030302020204" pitchFamily="66" charset="0"/>
              <a:cs typeface="Arial"/>
            </a:endParaRPr>
          </a:p>
        </p:txBody>
      </p:sp>
      <p:sp>
        <p:nvSpPr>
          <p:cNvPr id="178" name="object 178"/>
          <p:cNvSpPr txBox="1"/>
          <p:nvPr/>
        </p:nvSpPr>
        <p:spPr>
          <a:xfrm>
            <a:off x="5833235" y="6384527"/>
            <a:ext cx="1144797" cy="72641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701">
              <a:lnSpc>
                <a:spcPts val="2859"/>
              </a:lnSpc>
            </a:pPr>
            <a:r>
              <a:rPr sz="2395" spc="-6" dirty="0">
                <a:latin typeface="Comic Sans MS" panose="030F0702030302020204" pitchFamily="66" charset="0"/>
                <a:cs typeface="Arial"/>
              </a:rPr>
              <a:t>back/VB</a:t>
            </a:r>
            <a:endParaRPr sz="2395" dirty="0">
              <a:latin typeface="Comic Sans MS" panose="030F0702030302020204" pitchFamily="66" charset="0"/>
              <a:cs typeface="Arial"/>
            </a:endParaRPr>
          </a:p>
        </p:txBody>
      </p:sp>
      <p:sp>
        <p:nvSpPr>
          <p:cNvPr id="179" name="object 179"/>
          <p:cNvSpPr txBox="1"/>
          <p:nvPr/>
        </p:nvSpPr>
        <p:spPr>
          <a:xfrm>
            <a:off x="7620573" y="6384527"/>
            <a:ext cx="907212" cy="72641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701">
              <a:lnSpc>
                <a:spcPts val="2859"/>
              </a:lnSpc>
            </a:pPr>
            <a:r>
              <a:rPr sz="2395" spc="-30" dirty="0">
                <a:latin typeface="Comic Sans MS" panose="030F0702030302020204" pitchFamily="66" charset="0"/>
                <a:cs typeface="Arial"/>
              </a:rPr>
              <a:t>the/DT</a:t>
            </a:r>
            <a:endParaRPr sz="2395" dirty="0">
              <a:latin typeface="Comic Sans MS" panose="030F0702030302020204" pitchFamily="66" charset="0"/>
              <a:cs typeface="Arial"/>
            </a:endParaRPr>
          </a:p>
        </p:txBody>
      </p:sp>
      <p:sp>
        <p:nvSpPr>
          <p:cNvPr id="180" name="object 180"/>
          <p:cNvSpPr txBox="1"/>
          <p:nvPr/>
        </p:nvSpPr>
        <p:spPr>
          <a:xfrm>
            <a:off x="9348052" y="6384527"/>
            <a:ext cx="890269" cy="72641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701">
              <a:lnSpc>
                <a:spcPts val="2859"/>
              </a:lnSpc>
            </a:pPr>
            <a:r>
              <a:rPr sz="2395" spc="-24" dirty="0">
                <a:latin typeface="Comic Sans MS" panose="030F0702030302020204" pitchFamily="66" charset="0"/>
                <a:cs typeface="Arial"/>
              </a:rPr>
              <a:t>bill/NN</a:t>
            </a:r>
            <a:endParaRPr sz="2395" dirty="0">
              <a:latin typeface="Comic Sans MS" panose="030F0702030302020204" pitchFamily="66" charset="0"/>
              <a:cs typeface="Arial"/>
            </a:endParaRPr>
          </a:p>
        </p:txBody>
      </p:sp>
      <p:sp>
        <p:nvSpPr>
          <p:cNvPr id="181" name="object 181"/>
          <p:cNvSpPr txBox="1"/>
          <p:nvPr/>
        </p:nvSpPr>
        <p:spPr>
          <a:xfrm>
            <a:off x="11873378" y="6550126"/>
            <a:ext cx="142859" cy="277974"/>
          </a:xfrm>
          <a:prstGeom prst="rect">
            <a:avLst/>
          </a:prstGeom>
        </p:spPr>
        <p:txBody>
          <a:bodyPr vert="horz" wrap="square" lIns="0" tIns="7316" rIns="0" bIns="0" rtlCol="0">
            <a:spAutoFit/>
          </a:bodyPr>
          <a:lstStyle/>
          <a:p>
            <a:pPr marL="7701">
              <a:spcBef>
                <a:spcPts val="58"/>
              </a:spcBef>
            </a:pPr>
            <a:r>
              <a:rPr sz="879" b="1" spc="9" dirty="0">
                <a:latin typeface="Comic Sans MS" panose="030F0702030302020204" pitchFamily="66" charset="0"/>
                <a:cs typeface="Arial"/>
              </a:rPr>
              <a:t>19</a:t>
            </a:r>
            <a:endParaRPr sz="879" dirty="0">
              <a:latin typeface="Comic Sans MS" panose="030F0702030302020204" pitchFamily="66" charset="0"/>
              <a:cs typeface="Arial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37611" y="122831"/>
            <a:ext cx="10178625" cy="685273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>
              <a:spcBef>
                <a:spcPts val="64"/>
              </a:spcBef>
            </a:pPr>
            <a:r>
              <a:rPr spc="-52" dirty="0"/>
              <a:t>Graph-based</a:t>
            </a:r>
            <a:r>
              <a:rPr spc="-170" dirty="0"/>
              <a:t> </a:t>
            </a:r>
            <a:r>
              <a:rPr spc="-88" dirty="0"/>
              <a:t>neural</a:t>
            </a:r>
            <a:r>
              <a:rPr spc="-170" dirty="0"/>
              <a:t> </a:t>
            </a:r>
            <a:r>
              <a:rPr spc="-30" dirty="0"/>
              <a:t>network</a:t>
            </a:r>
            <a:r>
              <a:rPr spc="-170" dirty="0"/>
              <a:t> </a:t>
            </a:r>
            <a:r>
              <a:rPr spc="-88" dirty="0"/>
              <a:t>parsers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605680" y="3550205"/>
            <a:ext cx="8048619" cy="2284973"/>
            <a:chOff x="4296253" y="5854551"/>
            <a:chExt cx="13272769" cy="3768090"/>
          </a:xfrm>
        </p:grpSpPr>
        <p:sp>
          <p:nvSpPr>
            <p:cNvPr id="4" name="object 4"/>
            <p:cNvSpPr/>
            <p:nvPr/>
          </p:nvSpPr>
          <p:spPr>
            <a:xfrm>
              <a:off x="7160538" y="5881943"/>
              <a:ext cx="1751330" cy="547370"/>
            </a:xfrm>
            <a:custGeom>
              <a:avLst/>
              <a:gdLst/>
              <a:ahLst/>
              <a:cxnLst/>
              <a:rect l="l" t="t" r="r" b="b"/>
              <a:pathLst>
                <a:path w="1751329" h="547370">
                  <a:moveTo>
                    <a:pt x="256022" y="0"/>
                  </a:moveTo>
                  <a:lnTo>
                    <a:pt x="1495246" y="0"/>
                  </a:lnTo>
                  <a:lnTo>
                    <a:pt x="1546193" y="196"/>
                  </a:lnTo>
                  <a:lnTo>
                    <a:pt x="1587280" y="1568"/>
                  </a:lnTo>
                  <a:lnTo>
                    <a:pt x="1645505" y="12546"/>
                  </a:lnTo>
                  <a:lnTo>
                    <a:pt x="1702447" y="48821"/>
                  </a:lnTo>
                  <a:lnTo>
                    <a:pt x="1738722" y="105763"/>
                  </a:lnTo>
                  <a:lnTo>
                    <a:pt x="1749700" y="163988"/>
                  </a:lnTo>
                  <a:lnTo>
                    <a:pt x="1751073" y="205075"/>
                  </a:lnTo>
                  <a:lnTo>
                    <a:pt x="1751269" y="256022"/>
                  </a:lnTo>
                  <a:lnTo>
                    <a:pt x="1751269" y="291082"/>
                  </a:lnTo>
                  <a:lnTo>
                    <a:pt x="1751073" y="342030"/>
                  </a:lnTo>
                  <a:lnTo>
                    <a:pt x="1749700" y="383116"/>
                  </a:lnTo>
                  <a:lnTo>
                    <a:pt x="1738722" y="441342"/>
                  </a:lnTo>
                  <a:lnTo>
                    <a:pt x="1702447" y="498283"/>
                  </a:lnTo>
                  <a:lnTo>
                    <a:pt x="1645505" y="534559"/>
                  </a:lnTo>
                  <a:lnTo>
                    <a:pt x="1587280" y="545537"/>
                  </a:lnTo>
                  <a:lnTo>
                    <a:pt x="1546193" y="546909"/>
                  </a:lnTo>
                  <a:lnTo>
                    <a:pt x="1495246" y="547105"/>
                  </a:lnTo>
                  <a:lnTo>
                    <a:pt x="256022" y="547105"/>
                  </a:lnTo>
                  <a:lnTo>
                    <a:pt x="205075" y="546909"/>
                  </a:lnTo>
                  <a:lnTo>
                    <a:pt x="163988" y="545537"/>
                  </a:lnTo>
                  <a:lnTo>
                    <a:pt x="105763" y="534559"/>
                  </a:lnTo>
                  <a:lnTo>
                    <a:pt x="48821" y="498283"/>
                  </a:lnTo>
                  <a:lnTo>
                    <a:pt x="12546" y="441342"/>
                  </a:lnTo>
                  <a:lnTo>
                    <a:pt x="1568" y="383116"/>
                  </a:lnTo>
                  <a:lnTo>
                    <a:pt x="196" y="342030"/>
                  </a:lnTo>
                  <a:lnTo>
                    <a:pt x="0" y="291082"/>
                  </a:lnTo>
                  <a:lnTo>
                    <a:pt x="0" y="256022"/>
                  </a:lnTo>
                  <a:lnTo>
                    <a:pt x="196" y="205075"/>
                  </a:lnTo>
                  <a:lnTo>
                    <a:pt x="1568" y="163988"/>
                  </a:lnTo>
                  <a:lnTo>
                    <a:pt x="12546" y="105763"/>
                  </a:lnTo>
                  <a:lnTo>
                    <a:pt x="48821" y="48821"/>
                  </a:lnTo>
                  <a:lnTo>
                    <a:pt x="105763" y="12546"/>
                  </a:lnTo>
                  <a:lnTo>
                    <a:pt x="163988" y="1568"/>
                  </a:lnTo>
                  <a:lnTo>
                    <a:pt x="205075" y="196"/>
                  </a:lnTo>
                  <a:lnTo>
                    <a:pt x="256022" y="0"/>
                  </a:lnTo>
                  <a:close/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5" name="object 5"/>
            <p:cNvSpPr/>
            <p:nvPr/>
          </p:nvSpPr>
          <p:spPr>
            <a:xfrm>
              <a:off x="7272192" y="5995494"/>
              <a:ext cx="319405" cy="320040"/>
            </a:xfrm>
            <a:custGeom>
              <a:avLst/>
              <a:gdLst/>
              <a:ahLst/>
              <a:cxnLst/>
              <a:rect l="l" t="t" r="r" b="b"/>
              <a:pathLst>
                <a:path w="319404" h="320039">
                  <a:moveTo>
                    <a:pt x="272261" y="45522"/>
                  </a:moveTo>
                  <a:lnTo>
                    <a:pt x="298213" y="80044"/>
                  </a:lnTo>
                  <a:lnTo>
                    <a:pt x="313784" y="118932"/>
                  </a:lnTo>
                  <a:lnTo>
                    <a:pt x="318974" y="160001"/>
                  </a:lnTo>
                  <a:lnTo>
                    <a:pt x="313784" y="201071"/>
                  </a:lnTo>
                  <a:lnTo>
                    <a:pt x="298213" y="239958"/>
                  </a:lnTo>
                  <a:lnTo>
                    <a:pt x="272261" y="274481"/>
                  </a:lnTo>
                  <a:lnTo>
                    <a:pt x="230867" y="304829"/>
                  </a:lnTo>
                  <a:lnTo>
                    <a:pt x="183899" y="320003"/>
                  </a:lnTo>
                  <a:lnTo>
                    <a:pt x="135074" y="320003"/>
                  </a:lnTo>
                  <a:lnTo>
                    <a:pt x="88107" y="304829"/>
                  </a:lnTo>
                  <a:lnTo>
                    <a:pt x="46712" y="274481"/>
                  </a:lnTo>
                  <a:lnTo>
                    <a:pt x="20761" y="239958"/>
                  </a:lnTo>
                  <a:lnTo>
                    <a:pt x="5190" y="201071"/>
                  </a:lnTo>
                  <a:lnTo>
                    <a:pt x="0" y="160001"/>
                  </a:lnTo>
                  <a:lnTo>
                    <a:pt x="5190" y="118932"/>
                  </a:lnTo>
                  <a:lnTo>
                    <a:pt x="20761" y="80044"/>
                  </a:lnTo>
                  <a:lnTo>
                    <a:pt x="46712" y="45522"/>
                  </a:lnTo>
                  <a:lnTo>
                    <a:pt x="88107" y="15174"/>
                  </a:lnTo>
                  <a:lnTo>
                    <a:pt x="135074" y="0"/>
                  </a:lnTo>
                  <a:lnTo>
                    <a:pt x="183899" y="0"/>
                  </a:lnTo>
                  <a:lnTo>
                    <a:pt x="230867" y="15174"/>
                  </a:lnTo>
                  <a:lnTo>
                    <a:pt x="272261" y="45522"/>
                  </a:lnTo>
                  <a:close/>
                </a:path>
              </a:pathLst>
            </a:custGeom>
            <a:ln w="20941">
              <a:solidFill>
                <a:srgbClr val="B517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6" name="object 6"/>
            <p:cNvSpPr/>
            <p:nvPr/>
          </p:nvSpPr>
          <p:spPr>
            <a:xfrm>
              <a:off x="7669227" y="5995494"/>
              <a:ext cx="319405" cy="320040"/>
            </a:xfrm>
            <a:custGeom>
              <a:avLst/>
              <a:gdLst/>
              <a:ahLst/>
              <a:cxnLst/>
              <a:rect l="l" t="t" r="r" b="b"/>
              <a:pathLst>
                <a:path w="319404" h="320039">
                  <a:moveTo>
                    <a:pt x="272261" y="45522"/>
                  </a:moveTo>
                  <a:lnTo>
                    <a:pt x="298213" y="80044"/>
                  </a:lnTo>
                  <a:lnTo>
                    <a:pt x="313784" y="118932"/>
                  </a:lnTo>
                  <a:lnTo>
                    <a:pt x="318974" y="160001"/>
                  </a:lnTo>
                  <a:lnTo>
                    <a:pt x="313784" y="201071"/>
                  </a:lnTo>
                  <a:lnTo>
                    <a:pt x="298213" y="239958"/>
                  </a:lnTo>
                  <a:lnTo>
                    <a:pt x="272261" y="274481"/>
                  </a:lnTo>
                  <a:lnTo>
                    <a:pt x="230867" y="304829"/>
                  </a:lnTo>
                  <a:lnTo>
                    <a:pt x="183899" y="320003"/>
                  </a:lnTo>
                  <a:lnTo>
                    <a:pt x="135074" y="320003"/>
                  </a:lnTo>
                  <a:lnTo>
                    <a:pt x="88107" y="304829"/>
                  </a:lnTo>
                  <a:lnTo>
                    <a:pt x="46712" y="274481"/>
                  </a:lnTo>
                  <a:lnTo>
                    <a:pt x="20761" y="239958"/>
                  </a:lnTo>
                  <a:lnTo>
                    <a:pt x="5190" y="201071"/>
                  </a:lnTo>
                  <a:lnTo>
                    <a:pt x="0" y="160001"/>
                  </a:lnTo>
                  <a:lnTo>
                    <a:pt x="5190" y="118932"/>
                  </a:lnTo>
                  <a:lnTo>
                    <a:pt x="20761" y="80044"/>
                  </a:lnTo>
                  <a:lnTo>
                    <a:pt x="46712" y="45522"/>
                  </a:lnTo>
                  <a:lnTo>
                    <a:pt x="88107" y="15174"/>
                  </a:lnTo>
                  <a:lnTo>
                    <a:pt x="135074" y="0"/>
                  </a:lnTo>
                  <a:lnTo>
                    <a:pt x="183899" y="0"/>
                  </a:lnTo>
                  <a:lnTo>
                    <a:pt x="230867" y="15174"/>
                  </a:lnTo>
                  <a:lnTo>
                    <a:pt x="272261" y="45522"/>
                  </a:lnTo>
                  <a:close/>
                </a:path>
              </a:pathLst>
            </a:custGeom>
            <a:ln w="20941">
              <a:solidFill>
                <a:srgbClr val="B517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7" name="object 7"/>
            <p:cNvSpPr/>
            <p:nvPr/>
          </p:nvSpPr>
          <p:spPr>
            <a:xfrm>
              <a:off x="8086354" y="5995494"/>
              <a:ext cx="319405" cy="320040"/>
            </a:xfrm>
            <a:custGeom>
              <a:avLst/>
              <a:gdLst/>
              <a:ahLst/>
              <a:cxnLst/>
              <a:rect l="l" t="t" r="r" b="b"/>
              <a:pathLst>
                <a:path w="319404" h="320039">
                  <a:moveTo>
                    <a:pt x="272261" y="45522"/>
                  </a:moveTo>
                  <a:lnTo>
                    <a:pt x="298213" y="80044"/>
                  </a:lnTo>
                  <a:lnTo>
                    <a:pt x="313784" y="118932"/>
                  </a:lnTo>
                  <a:lnTo>
                    <a:pt x="318974" y="160001"/>
                  </a:lnTo>
                  <a:lnTo>
                    <a:pt x="313784" y="201071"/>
                  </a:lnTo>
                  <a:lnTo>
                    <a:pt x="298213" y="239958"/>
                  </a:lnTo>
                  <a:lnTo>
                    <a:pt x="272261" y="274481"/>
                  </a:lnTo>
                  <a:lnTo>
                    <a:pt x="230867" y="304829"/>
                  </a:lnTo>
                  <a:lnTo>
                    <a:pt x="183899" y="320003"/>
                  </a:lnTo>
                  <a:lnTo>
                    <a:pt x="135074" y="320003"/>
                  </a:lnTo>
                  <a:lnTo>
                    <a:pt x="88107" y="304829"/>
                  </a:lnTo>
                  <a:lnTo>
                    <a:pt x="46712" y="274481"/>
                  </a:lnTo>
                  <a:lnTo>
                    <a:pt x="20761" y="239958"/>
                  </a:lnTo>
                  <a:lnTo>
                    <a:pt x="5190" y="201071"/>
                  </a:lnTo>
                  <a:lnTo>
                    <a:pt x="0" y="160001"/>
                  </a:lnTo>
                  <a:lnTo>
                    <a:pt x="5190" y="118932"/>
                  </a:lnTo>
                  <a:lnTo>
                    <a:pt x="20761" y="80044"/>
                  </a:lnTo>
                  <a:lnTo>
                    <a:pt x="46712" y="45522"/>
                  </a:lnTo>
                  <a:lnTo>
                    <a:pt x="88107" y="15174"/>
                  </a:lnTo>
                  <a:lnTo>
                    <a:pt x="135074" y="0"/>
                  </a:lnTo>
                  <a:lnTo>
                    <a:pt x="183899" y="0"/>
                  </a:lnTo>
                  <a:lnTo>
                    <a:pt x="230867" y="15174"/>
                  </a:lnTo>
                  <a:lnTo>
                    <a:pt x="272261" y="45522"/>
                  </a:lnTo>
                  <a:close/>
                </a:path>
              </a:pathLst>
            </a:custGeom>
            <a:ln w="20941">
              <a:solidFill>
                <a:srgbClr val="597DBE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8" name="object 8"/>
            <p:cNvSpPr/>
            <p:nvPr/>
          </p:nvSpPr>
          <p:spPr>
            <a:xfrm>
              <a:off x="8483389" y="5995494"/>
              <a:ext cx="319405" cy="320040"/>
            </a:xfrm>
            <a:custGeom>
              <a:avLst/>
              <a:gdLst/>
              <a:ahLst/>
              <a:cxnLst/>
              <a:rect l="l" t="t" r="r" b="b"/>
              <a:pathLst>
                <a:path w="319404" h="320039">
                  <a:moveTo>
                    <a:pt x="272261" y="45522"/>
                  </a:moveTo>
                  <a:lnTo>
                    <a:pt x="298213" y="80044"/>
                  </a:lnTo>
                  <a:lnTo>
                    <a:pt x="313784" y="118932"/>
                  </a:lnTo>
                  <a:lnTo>
                    <a:pt x="318974" y="160001"/>
                  </a:lnTo>
                  <a:lnTo>
                    <a:pt x="313784" y="201071"/>
                  </a:lnTo>
                  <a:lnTo>
                    <a:pt x="298213" y="239958"/>
                  </a:lnTo>
                  <a:lnTo>
                    <a:pt x="272261" y="274481"/>
                  </a:lnTo>
                  <a:lnTo>
                    <a:pt x="230867" y="304829"/>
                  </a:lnTo>
                  <a:lnTo>
                    <a:pt x="183899" y="320003"/>
                  </a:lnTo>
                  <a:lnTo>
                    <a:pt x="135074" y="320003"/>
                  </a:lnTo>
                  <a:lnTo>
                    <a:pt x="88107" y="304829"/>
                  </a:lnTo>
                  <a:lnTo>
                    <a:pt x="46712" y="274481"/>
                  </a:lnTo>
                  <a:lnTo>
                    <a:pt x="20761" y="239958"/>
                  </a:lnTo>
                  <a:lnTo>
                    <a:pt x="5190" y="201071"/>
                  </a:lnTo>
                  <a:lnTo>
                    <a:pt x="0" y="160001"/>
                  </a:lnTo>
                  <a:lnTo>
                    <a:pt x="5190" y="118932"/>
                  </a:lnTo>
                  <a:lnTo>
                    <a:pt x="20761" y="80044"/>
                  </a:lnTo>
                  <a:lnTo>
                    <a:pt x="46712" y="45522"/>
                  </a:lnTo>
                  <a:lnTo>
                    <a:pt x="88107" y="15174"/>
                  </a:lnTo>
                  <a:lnTo>
                    <a:pt x="135074" y="0"/>
                  </a:lnTo>
                  <a:lnTo>
                    <a:pt x="183899" y="0"/>
                  </a:lnTo>
                  <a:lnTo>
                    <a:pt x="230867" y="15174"/>
                  </a:lnTo>
                  <a:lnTo>
                    <a:pt x="272261" y="45522"/>
                  </a:lnTo>
                  <a:close/>
                </a:path>
              </a:pathLst>
            </a:custGeom>
            <a:ln w="20941">
              <a:solidFill>
                <a:srgbClr val="597DBE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9" name="object 9"/>
            <p:cNvSpPr/>
            <p:nvPr/>
          </p:nvSpPr>
          <p:spPr>
            <a:xfrm>
              <a:off x="4623986" y="5865028"/>
              <a:ext cx="1751330" cy="547370"/>
            </a:xfrm>
            <a:custGeom>
              <a:avLst/>
              <a:gdLst/>
              <a:ahLst/>
              <a:cxnLst/>
              <a:rect l="l" t="t" r="r" b="b"/>
              <a:pathLst>
                <a:path w="1751329" h="547370">
                  <a:moveTo>
                    <a:pt x="256022" y="0"/>
                  </a:moveTo>
                  <a:lnTo>
                    <a:pt x="1495246" y="0"/>
                  </a:lnTo>
                  <a:lnTo>
                    <a:pt x="1546193" y="196"/>
                  </a:lnTo>
                  <a:lnTo>
                    <a:pt x="1587280" y="1568"/>
                  </a:lnTo>
                  <a:lnTo>
                    <a:pt x="1645505" y="12546"/>
                  </a:lnTo>
                  <a:lnTo>
                    <a:pt x="1702447" y="48821"/>
                  </a:lnTo>
                  <a:lnTo>
                    <a:pt x="1738722" y="105763"/>
                  </a:lnTo>
                  <a:lnTo>
                    <a:pt x="1749700" y="163988"/>
                  </a:lnTo>
                  <a:lnTo>
                    <a:pt x="1751073" y="205075"/>
                  </a:lnTo>
                  <a:lnTo>
                    <a:pt x="1751269" y="256022"/>
                  </a:lnTo>
                  <a:lnTo>
                    <a:pt x="1751269" y="291082"/>
                  </a:lnTo>
                  <a:lnTo>
                    <a:pt x="1751073" y="342030"/>
                  </a:lnTo>
                  <a:lnTo>
                    <a:pt x="1749700" y="383116"/>
                  </a:lnTo>
                  <a:lnTo>
                    <a:pt x="1738722" y="441342"/>
                  </a:lnTo>
                  <a:lnTo>
                    <a:pt x="1702447" y="498283"/>
                  </a:lnTo>
                  <a:lnTo>
                    <a:pt x="1645505" y="534559"/>
                  </a:lnTo>
                  <a:lnTo>
                    <a:pt x="1587280" y="545537"/>
                  </a:lnTo>
                  <a:lnTo>
                    <a:pt x="1546193" y="546909"/>
                  </a:lnTo>
                  <a:lnTo>
                    <a:pt x="1495246" y="547105"/>
                  </a:lnTo>
                  <a:lnTo>
                    <a:pt x="256022" y="547105"/>
                  </a:lnTo>
                  <a:lnTo>
                    <a:pt x="205075" y="546909"/>
                  </a:lnTo>
                  <a:lnTo>
                    <a:pt x="163988" y="545537"/>
                  </a:lnTo>
                  <a:lnTo>
                    <a:pt x="105763" y="534559"/>
                  </a:lnTo>
                  <a:lnTo>
                    <a:pt x="48821" y="498283"/>
                  </a:lnTo>
                  <a:lnTo>
                    <a:pt x="12546" y="441342"/>
                  </a:lnTo>
                  <a:lnTo>
                    <a:pt x="1568" y="383116"/>
                  </a:lnTo>
                  <a:lnTo>
                    <a:pt x="196" y="342030"/>
                  </a:lnTo>
                  <a:lnTo>
                    <a:pt x="0" y="291082"/>
                  </a:lnTo>
                  <a:lnTo>
                    <a:pt x="0" y="256022"/>
                  </a:lnTo>
                  <a:lnTo>
                    <a:pt x="196" y="205075"/>
                  </a:lnTo>
                  <a:lnTo>
                    <a:pt x="1568" y="163988"/>
                  </a:lnTo>
                  <a:lnTo>
                    <a:pt x="12546" y="105763"/>
                  </a:lnTo>
                  <a:lnTo>
                    <a:pt x="48821" y="48821"/>
                  </a:lnTo>
                  <a:lnTo>
                    <a:pt x="105763" y="12546"/>
                  </a:lnTo>
                  <a:lnTo>
                    <a:pt x="163988" y="1568"/>
                  </a:lnTo>
                  <a:lnTo>
                    <a:pt x="205075" y="196"/>
                  </a:lnTo>
                  <a:lnTo>
                    <a:pt x="256022" y="0"/>
                  </a:lnTo>
                  <a:close/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0" name="object 10"/>
            <p:cNvSpPr/>
            <p:nvPr/>
          </p:nvSpPr>
          <p:spPr>
            <a:xfrm>
              <a:off x="4735641" y="5978579"/>
              <a:ext cx="319405" cy="320040"/>
            </a:xfrm>
            <a:custGeom>
              <a:avLst/>
              <a:gdLst/>
              <a:ahLst/>
              <a:cxnLst/>
              <a:rect l="l" t="t" r="r" b="b"/>
              <a:pathLst>
                <a:path w="319404" h="320039">
                  <a:moveTo>
                    <a:pt x="272261" y="45522"/>
                  </a:moveTo>
                  <a:lnTo>
                    <a:pt x="298213" y="80044"/>
                  </a:lnTo>
                  <a:lnTo>
                    <a:pt x="313784" y="118932"/>
                  </a:lnTo>
                  <a:lnTo>
                    <a:pt x="318974" y="160001"/>
                  </a:lnTo>
                  <a:lnTo>
                    <a:pt x="313784" y="201071"/>
                  </a:lnTo>
                  <a:lnTo>
                    <a:pt x="298213" y="239958"/>
                  </a:lnTo>
                  <a:lnTo>
                    <a:pt x="272261" y="274481"/>
                  </a:lnTo>
                  <a:lnTo>
                    <a:pt x="230867" y="304829"/>
                  </a:lnTo>
                  <a:lnTo>
                    <a:pt x="183899" y="320003"/>
                  </a:lnTo>
                  <a:lnTo>
                    <a:pt x="135074" y="320003"/>
                  </a:lnTo>
                  <a:lnTo>
                    <a:pt x="88107" y="304829"/>
                  </a:lnTo>
                  <a:lnTo>
                    <a:pt x="46712" y="274481"/>
                  </a:lnTo>
                  <a:lnTo>
                    <a:pt x="20761" y="239958"/>
                  </a:lnTo>
                  <a:lnTo>
                    <a:pt x="5190" y="201071"/>
                  </a:lnTo>
                  <a:lnTo>
                    <a:pt x="0" y="160001"/>
                  </a:lnTo>
                  <a:lnTo>
                    <a:pt x="5190" y="118932"/>
                  </a:lnTo>
                  <a:lnTo>
                    <a:pt x="20761" y="80044"/>
                  </a:lnTo>
                  <a:lnTo>
                    <a:pt x="46712" y="45522"/>
                  </a:lnTo>
                  <a:lnTo>
                    <a:pt x="88107" y="15174"/>
                  </a:lnTo>
                  <a:lnTo>
                    <a:pt x="135074" y="0"/>
                  </a:lnTo>
                  <a:lnTo>
                    <a:pt x="183899" y="0"/>
                  </a:lnTo>
                  <a:lnTo>
                    <a:pt x="230867" y="15174"/>
                  </a:lnTo>
                  <a:lnTo>
                    <a:pt x="272261" y="45522"/>
                  </a:lnTo>
                  <a:close/>
                </a:path>
              </a:pathLst>
            </a:custGeom>
            <a:ln w="20941">
              <a:solidFill>
                <a:srgbClr val="B517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1" name="object 11"/>
            <p:cNvSpPr/>
            <p:nvPr/>
          </p:nvSpPr>
          <p:spPr>
            <a:xfrm>
              <a:off x="5132675" y="5978579"/>
              <a:ext cx="319405" cy="320040"/>
            </a:xfrm>
            <a:custGeom>
              <a:avLst/>
              <a:gdLst/>
              <a:ahLst/>
              <a:cxnLst/>
              <a:rect l="l" t="t" r="r" b="b"/>
              <a:pathLst>
                <a:path w="319404" h="320039">
                  <a:moveTo>
                    <a:pt x="272261" y="45522"/>
                  </a:moveTo>
                  <a:lnTo>
                    <a:pt x="298213" y="80044"/>
                  </a:lnTo>
                  <a:lnTo>
                    <a:pt x="313784" y="118932"/>
                  </a:lnTo>
                  <a:lnTo>
                    <a:pt x="318974" y="160001"/>
                  </a:lnTo>
                  <a:lnTo>
                    <a:pt x="313784" y="201071"/>
                  </a:lnTo>
                  <a:lnTo>
                    <a:pt x="298213" y="239958"/>
                  </a:lnTo>
                  <a:lnTo>
                    <a:pt x="272261" y="274481"/>
                  </a:lnTo>
                  <a:lnTo>
                    <a:pt x="230867" y="304829"/>
                  </a:lnTo>
                  <a:lnTo>
                    <a:pt x="183899" y="320003"/>
                  </a:lnTo>
                  <a:lnTo>
                    <a:pt x="135074" y="320003"/>
                  </a:lnTo>
                  <a:lnTo>
                    <a:pt x="88107" y="304829"/>
                  </a:lnTo>
                  <a:lnTo>
                    <a:pt x="46712" y="274481"/>
                  </a:lnTo>
                  <a:lnTo>
                    <a:pt x="20761" y="239958"/>
                  </a:lnTo>
                  <a:lnTo>
                    <a:pt x="5190" y="201071"/>
                  </a:lnTo>
                  <a:lnTo>
                    <a:pt x="0" y="160001"/>
                  </a:lnTo>
                  <a:lnTo>
                    <a:pt x="5190" y="118932"/>
                  </a:lnTo>
                  <a:lnTo>
                    <a:pt x="20761" y="80044"/>
                  </a:lnTo>
                  <a:lnTo>
                    <a:pt x="46712" y="45522"/>
                  </a:lnTo>
                  <a:lnTo>
                    <a:pt x="88107" y="15174"/>
                  </a:lnTo>
                  <a:lnTo>
                    <a:pt x="135074" y="0"/>
                  </a:lnTo>
                  <a:lnTo>
                    <a:pt x="183899" y="0"/>
                  </a:lnTo>
                  <a:lnTo>
                    <a:pt x="230867" y="15174"/>
                  </a:lnTo>
                  <a:lnTo>
                    <a:pt x="272261" y="45522"/>
                  </a:lnTo>
                  <a:close/>
                </a:path>
              </a:pathLst>
            </a:custGeom>
            <a:ln w="20941">
              <a:solidFill>
                <a:srgbClr val="B517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2" name="object 12"/>
            <p:cNvSpPr/>
            <p:nvPr/>
          </p:nvSpPr>
          <p:spPr>
            <a:xfrm>
              <a:off x="5549802" y="5978579"/>
              <a:ext cx="319405" cy="320040"/>
            </a:xfrm>
            <a:custGeom>
              <a:avLst/>
              <a:gdLst/>
              <a:ahLst/>
              <a:cxnLst/>
              <a:rect l="l" t="t" r="r" b="b"/>
              <a:pathLst>
                <a:path w="319404" h="320039">
                  <a:moveTo>
                    <a:pt x="272261" y="45522"/>
                  </a:moveTo>
                  <a:lnTo>
                    <a:pt x="298213" y="80044"/>
                  </a:lnTo>
                  <a:lnTo>
                    <a:pt x="313784" y="118932"/>
                  </a:lnTo>
                  <a:lnTo>
                    <a:pt x="318974" y="160001"/>
                  </a:lnTo>
                  <a:lnTo>
                    <a:pt x="313784" y="201071"/>
                  </a:lnTo>
                  <a:lnTo>
                    <a:pt x="298213" y="239958"/>
                  </a:lnTo>
                  <a:lnTo>
                    <a:pt x="272261" y="274481"/>
                  </a:lnTo>
                  <a:lnTo>
                    <a:pt x="230867" y="304829"/>
                  </a:lnTo>
                  <a:lnTo>
                    <a:pt x="183899" y="320003"/>
                  </a:lnTo>
                  <a:lnTo>
                    <a:pt x="135074" y="320003"/>
                  </a:lnTo>
                  <a:lnTo>
                    <a:pt x="88107" y="304829"/>
                  </a:lnTo>
                  <a:lnTo>
                    <a:pt x="46712" y="274481"/>
                  </a:lnTo>
                  <a:lnTo>
                    <a:pt x="20761" y="239958"/>
                  </a:lnTo>
                  <a:lnTo>
                    <a:pt x="5190" y="201071"/>
                  </a:lnTo>
                  <a:lnTo>
                    <a:pt x="0" y="160001"/>
                  </a:lnTo>
                  <a:lnTo>
                    <a:pt x="5190" y="118932"/>
                  </a:lnTo>
                  <a:lnTo>
                    <a:pt x="20761" y="80044"/>
                  </a:lnTo>
                  <a:lnTo>
                    <a:pt x="46712" y="45522"/>
                  </a:lnTo>
                  <a:lnTo>
                    <a:pt x="88107" y="15174"/>
                  </a:lnTo>
                  <a:lnTo>
                    <a:pt x="135074" y="0"/>
                  </a:lnTo>
                  <a:lnTo>
                    <a:pt x="183899" y="0"/>
                  </a:lnTo>
                  <a:lnTo>
                    <a:pt x="230867" y="15174"/>
                  </a:lnTo>
                  <a:lnTo>
                    <a:pt x="272261" y="45522"/>
                  </a:lnTo>
                  <a:close/>
                </a:path>
              </a:pathLst>
            </a:custGeom>
            <a:ln w="20941">
              <a:solidFill>
                <a:srgbClr val="597DBE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3" name="object 13"/>
            <p:cNvSpPr/>
            <p:nvPr/>
          </p:nvSpPr>
          <p:spPr>
            <a:xfrm>
              <a:off x="5946838" y="5978579"/>
              <a:ext cx="319405" cy="320040"/>
            </a:xfrm>
            <a:custGeom>
              <a:avLst/>
              <a:gdLst/>
              <a:ahLst/>
              <a:cxnLst/>
              <a:rect l="l" t="t" r="r" b="b"/>
              <a:pathLst>
                <a:path w="319404" h="320039">
                  <a:moveTo>
                    <a:pt x="272261" y="45522"/>
                  </a:moveTo>
                  <a:lnTo>
                    <a:pt x="298213" y="80044"/>
                  </a:lnTo>
                  <a:lnTo>
                    <a:pt x="313784" y="118932"/>
                  </a:lnTo>
                  <a:lnTo>
                    <a:pt x="318974" y="160001"/>
                  </a:lnTo>
                  <a:lnTo>
                    <a:pt x="313784" y="201071"/>
                  </a:lnTo>
                  <a:lnTo>
                    <a:pt x="298213" y="239958"/>
                  </a:lnTo>
                  <a:lnTo>
                    <a:pt x="272261" y="274481"/>
                  </a:lnTo>
                  <a:lnTo>
                    <a:pt x="230867" y="304829"/>
                  </a:lnTo>
                  <a:lnTo>
                    <a:pt x="183899" y="320003"/>
                  </a:lnTo>
                  <a:lnTo>
                    <a:pt x="135074" y="320003"/>
                  </a:lnTo>
                  <a:lnTo>
                    <a:pt x="88107" y="304829"/>
                  </a:lnTo>
                  <a:lnTo>
                    <a:pt x="46712" y="274481"/>
                  </a:lnTo>
                  <a:lnTo>
                    <a:pt x="20761" y="239958"/>
                  </a:lnTo>
                  <a:lnTo>
                    <a:pt x="5190" y="201071"/>
                  </a:lnTo>
                  <a:lnTo>
                    <a:pt x="0" y="160001"/>
                  </a:lnTo>
                  <a:lnTo>
                    <a:pt x="5190" y="118932"/>
                  </a:lnTo>
                  <a:lnTo>
                    <a:pt x="20761" y="80044"/>
                  </a:lnTo>
                  <a:lnTo>
                    <a:pt x="46712" y="45522"/>
                  </a:lnTo>
                  <a:lnTo>
                    <a:pt x="88107" y="15174"/>
                  </a:lnTo>
                  <a:lnTo>
                    <a:pt x="135074" y="0"/>
                  </a:lnTo>
                  <a:lnTo>
                    <a:pt x="183899" y="0"/>
                  </a:lnTo>
                  <a:lnTo>
                    <a:pt x="230867" y="15174"/>
                  </a:lnTo>
                  <a:lnTo>
                    <a:pt x="272261" y="45522"/>
                  </a:lnTo>
                  <a:close/>
                </a:path>
              </a:pathLst>
            </a:custGeom>
            <a:ln w="20941">
              <a:solidFill>
                <a:srgbClr val="597DBE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4" name="object 14"/>
            <p:cNvSpPr/>
            <p:nvPr/>
          </p:nvSpPr>
          <p:spPr>
            <a:xfrm>
              <a:off x="5499621" y="9010416"/>
              <a:ext cx="0" cy="591185"/>
            </a:xfrm>
            <a:custGeom>
              <a:avLst/>
              <a:gdLst/>
              <a:ahLst/>
              <a:cxnLst/>
              <a:rect l="l" t="t" r="r" b="b"/>
              <a:pathLst>
                <a:path h="591184">
                  <a:moveTo>
                    <a:pt x="0" y="590843"/>
                  </a:moveTo>
                  <a:lnTo>
                    <a:pt x="0" y="20941"/>
                  </a:lnTo>
                  <a:lnTo>
                    <a:pt x="0" y="0"/>
                  </a:lnTo>
                </a:path>
              </a:pathLst>
            </a:custGeom>
            <a:ln w="4188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5" name="object 15"/>
            <p:cNvSpPr/>
            <p:nvPr/>
          </p:nvSpPr>
          <p:spPr>
            <a:xfrm>
              <a:off x="5411665" y="8855447"/>
              <a:ext cx="176530" cy="176530"/>
            </a:xfrm>
            <a:custGeom>
              <a:avLst/>
              <a:gdLst/>
              <a:ahLst/>
              <a:cxnLst/>
              <a:rect l="l" t="t" r="r" b="b"/>
              <a:pathLst>
                <a:path w="176529" h="176529">
                  <a:moveTo>
                    <a:pt x="87955" y="0"/>
                  </a:moveTo>
                  <a:lnTo>
                    <a:pt x="0" y="175910"/>
                  </a:lnTo>
                  <a:lnTo>
                    <a:pt x="175910" y="175910"/>
                  </a:lnTo>
                  <a:lnTo>
                    <a:pt x="8795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pic>
          <p:nvPicPr>
            <p:cNvPr id="16" name="object 1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96253" y="7163008"/>
              <a:ext cx="13272433" cy="1771939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4369549" y="7215362"/>
              <a:ext cx="13126085" cy="1625600"/>
            </a:xfrm>
            <a:custGeom>
              <a:avLst/>
              <a:gdLst/>
              <a:ahLst/>
              <a:cxnLst/>
              <a:rect l="l" t="t" r="r" b="b"/>
              <a:pathLst>
                <a:path w="13126085" h="1625600">
                  <a:moveTo>
                    <a:pt x="13125841" y="0"/>
                  </a:moveTo>
                  <a:lnTo>
                    <a:pt x="0" y="0"/>
                  </a:lnTo>
                  <a:lnTo>
                    <a:pt x="0" y="1625347"/>
                  </a:lnTo>
                  <a:lnTo>
                    <a:pt x="13125841" y="1625347"/>
                  </a:lnTo>
                  <a:lnTo>
                    <a:pt x="13125841" y="0"/>
                  </a:lnTo>
                  <a:close/>
                </a:path>
              </a:pathLst>
            </a:custGeom>
            <a:solidFill>
              <a:srgbClr val="B51700">
                <a:alpha val="77279"/>
              </a:srgbClr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8" name="object 18"/>
            <p:cNvSpPr/>
            <p:nvPr/>
          </p:nvSpPr>
          <p:spPr>
            <a:xfrm>
              <a:off x="4369549" y="7215362"/>
              <a:ext cx="13126085" cy="1625600"/>
            </a:xfrm>
            <a:custGeom>
              <a:avLst/>
              <a:gdLst/>
              <a:ahLst/>
              <a:cxnLst/>
              <a:rect l="l" t="t" r="r" b="b"/>
              <a:pathLst>
                <a:path w="13126085" h="1625600">
                  <a:moveTo>
                    <a:pt x="0" y="0"/>
                  </a:moveTo>
                  <a:lnTo>
                    <a:pt x="13125841" y="0"/>
                  </a:lnTo>
                  <a:lnTo>
                    <a:pt x="13125841" y="1625347"/>
                  </a:lnTo>
                  <a:lnTo>
                    <a:pt x="0" y="1625347"/>
                  </a:lnTo>
                  <a:lnTo>
                    <a:pt x="0" y="0"/>
                  </a:lnTo>
                  <a:close/>
                </a:path>
              </a:pathLst>
            </a:custGeom>
            <a:ln w="4188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9" name="object 19"/>
            <p:cNvSpPr/>
            <p:nvPr/>
          </p:nvSpPr>
          <p:spPr>
            <a:xfrm>
              <a:off x="9699652" y="5894131"/>
              <a:ext cx="1751330" cy="547370"/>
            </a:xfrm>
            <a:custGeom>
              <a:avLst/>
              <a:gdLst/>
              <a:ahLst/>
              <a:cxnLst/>
              <a:rect l="l" t="t" r="r" b="b"/>
              <a:pathLst>
                <a:path w="1751329" h="547370">
                  <a:moveTo>
                    <a:pt x="256022" y="0"/>
                  </a:moveTo>
                  <a:lnTo>
                    <a:pt x="1495246" y="0"/>
                  </a:lnTo>
                  <a:lnTo>
                    <a:pt x="1546193" y="196"/>
                  </a:lnTo>
                  <a:lnTo>
                    <a:pt x="1587280" y="1568"/>
                  </a:lnTo>
                  <a:lnTo>
                    <a:pt x="1645505" y="12546"/>
                  </a:lnTo>
                  <a:lnTo>
                    <a:pt x="1702447" y="48821"/>
                  </a:lnTo>
                  <a:lnTo>
                    <a:pt x="1738722" y="105763"/>
                  </a:lnTo>
                  <a:lnTo>
                    <a:pt x="1749700" y="163988"/>
                  </a:lnTo>
                  <a:lnTo>
                    <a:pt x="1751073" y="205075"/>
                  </a:lnTo>
                  <a:lnTo>
                    <a:pt x="1751269" y="256022"/>
                  </a:lnTo>
                  <a:lnTo>
                    <a:pt x="1751269" y="291082"/>
                  </a:lnTo>
                  <a:lnTo>
                    <a:pt x="1751073" y="342030"/>
                  </a:lnTo>
                  <a:lnTo>
                    <a:pt x="1749700" y="383116"/>
                  </a:lnTo>
                  <a:lnTo>
                    <a:pt x="1738722" y="441342"/>
                  </a:lnTo>
                  <a:lnTo>
                    <a:pt x="1702447" y="498283"/>
                  </a:lnTo>
                  <a:lnTo>
                    <a:pt x="1645505" y="534559"/>
                  </a:lnTo>
                  <a:lnTo>
                    <a:pt x="1587280" y="545537"/>
                  </a:lnTo>
                  <a:lnTo>
                    <a:pt x="1546193" y="546909"/>
                  </a:lnTo>
                  <a:lnTo>
                    <a:pt x="1495246" y="547105"/>
                  </a:lnTo>
                  <a:lnTo>
                    <a:pt x="256022" y="547105"/>
                  </a:lnTo>
                  <a:lnTo>
                    <a:pt x="205075" y="546909"/>
                  </a:lnTo>
                  <a:lnTo>
                    <a:pt x="163988" y="545537"/>
                  </a:lnTo>
                  <a:lnTo>
                    <a:pt x="105763" y="534559"/>
                  </a:lnTo>
                  <a:lnTo>
                    <a:pt x="48821" y="498283"/>
                  </a:lnTo>
                  <a:lnTo>
                    <a:pt x="12546" y="441342"/>
                  </a:lnTo>
                  <a:lnTo>
                    <a:pt x="1568" y="383116"/>
                  </a:lnTo>
                  <a:lnTo>
                    <a:pt x="196" y="342030"/>
                  </a:lnTo>
                  <a:lnTo>
                    <a:pt x="0" y="291082"/>
                  </a:lnTo>
                  <a:lnTo>
                    <a:pt x="0" y="256022"/>
                  </a:lnTo>
                  <a:lnTo>
                    <a:pt x="196" y="205075"/>
                  </a:lnTo>
                  <a:lnTo>
                    <a:pt x="1568" y="163988"/>
                  </a:lnTo>
                  <a:lnTo>
                    <a:pt x="12546" y="105763"/>
                  </a:lnTo>
                  <a:lnTo>
                    <a:pt x="48821" y="48821"/>
                  </a:lnTo>
                  <a:lnTo>
                    <a:pt x="105763" y="12546"/>
                  </a:lnTo>
                  <a:lnTo>
                    <a:pt x="163988" y="1568"/>
                  </a:lnTo>
                  <a:lnTo>
                    <a:pt x="205075" y="196"/>
                  </a:lnTo>
                  <a:lnTo>
                    <a:pt x="256022" y="0"/>
                  </a:lnTo>
                  <a:close/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0" name="object 20"/>
            <p:cNvSpPr/>
            <p:nvPr/>
          </p:nvSpPr>
          <p:spPr>
            <a:xfrm>
              <a:off x="9811307" y="6007682"/>
              <a:ext cx="319405" cy="320040"/>
            </a:xfrm>
            <a:custGeom>
              <a:avLst/>
              <a:gdLst/>
              <a:ahLst/>
              <a:cxnLst/>
              <a:rect l="l" t="t" r="r" b="b"/>
              <a:pathLst>
                <a:path w="319404" h="320039">
                  <a:moveTo>
                    <a:pt x="272261" y="45522"/>
                  </a:moveTo>
                  <a:lnTo>
                    <a:pt x="298213" y="80044"/>
                  </a:lnTo>
                  <a:lnTo>
                    <a:pt x="313784" y="118932"/>
                  </a:lnTo>
                  <a:lnTo>
                    <a:pt x="318974" y="160001"/>
                  </a:lnTo>
                  <a:lnTo>
                    <a:pt x="313784" y="201071"/>
                  </a:lnTo>
                  <a:lnTo>
                    <a:pt x="298213" y="239958"/>
                  </a:lnTo>
                  <a:lnTo>
                    <a:pt x="272261" y="274481"/>
                  </a:lnTo>
                  <a:lnTo>
                    <a:pt x="230867" y="304829"/>
                  </a:lnTo>
                  <a:lnTo>
                    <a:pt x="183899" y="320003"/>
                  </a:lnTo>
                  <a:lnTo>
                    <a:pt x="135074" y="320003"/>
                  </a:lnTo>
                  <a:lnTo>
                    <a:pt x="88107" y="304829"/>
                  </a:lnTo>
                  <a:lnTo>
                    <a:pt x="46712" y="274481"/>
                  </a:lnTo>
                  <a:lnTo>
                    <a:pt x="20761" y="239958"/>
                  </a:lnTo>
                  <a:lnTo>
                    <a:pt x="5190" y="201071"/>
                  </a:lnTo>
                  <a:lnTo>
                    <a:pt x="0" y="160001"/>
                  </a:lnTo>
                  <a:lnTo>
                    <a:pt x="5190" y="118932"/>
                  </a:lnTo>
                  <a:lnTo>
                    <a:pt x="20761" y="80044"/>
                  </a:lnTo>
                  <a:lnTo>
                    <a:pt x="46712" y="45522"/>
                  </a:lnTo>
                  <a:lnTo>
                    <a:pt x="88107" y="15174"/>
                  </a:lnTo>
                  <a:lnTo>
                    <a:pt x="135074" y="0"/>
                  </a:lnTo>
                  <a:lnTo>
                    <a:pt x="183899" y="0"/>
                  </a:lnTo>
                  <a:lnTo>
                    <a:pt x="230867" y="15174"/>
                  </a:lnTo>
                  <a:lnTo>
                    <a:pt x="272261" y="45522"/>
                  </a:lnTo>
                  <a:close/>
                </a:path>
              </a:pathLst>
            </a:custGeom>
            <a:ln w="20941">
              <a:solidFill>
                <a:srgbClr val="B517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1" name="object 21"/>
            <p:cNvSpPr/>
            <p:nvPr/>
          </p:nvSpPr>
          <p:spPr>
            <a:xfrm>
              <a:off x="10208341" y="6007682"/>
              <a:ext cx="319405" cy="320040"/>
            </a:xfrm>
            <a:custGeom>
              <a:avLst/>
              <a:gdLst/>
              <a:ahLst/>
              <a:cxnLst/>
              <a:rect l="l" t="t" r="r" b="b"/>
              <a:pathLst>
                <a:path w="319404" h="320039">
                  <a:moveTo>
                    <a:pt x="272261" y="45522"/>
                  </a:moveTo>
                  <a:lnTo>
                    <a:pt x="298213" y="80044"/>
                  </a:lnTo>
                  <a:lnTo>
                    <a:pt x="313784" y="118932"/>
                  </a:lnTo>
                  <a:lnTo>
                    <a:pt x="318974" y="160001"/>
                  </a:lnTo>
                  <a:lnTo>
                    <a:pt x="313784" y="201071"/>
                  </a:lnTo>
                  <a:lnTo>
                    <a:pt x="298213" y="239958"/>
                  </a:lnTo>
                  <a:lnTo>
                    <a:pt x="272261" y="274481"/>
                  </a:lnTo>
                  <a:lnTo>
                    <a:pt x="230867" y="304829"/>
                  </a:lnTo>
                  <a:lnTo>
                    <a:pt x="183899" y="320003"/>
                  </a:lnTo>
                  <a:lnTo>
                    <a:pt x="135074" y="320003"/>
                  </a:lnTo>
                  <a:lnTo>
                    <a:pt x="88107" y="304829"/>
                  </a:lnTo>
                  <a:lnTo>
                    <a:pt x="46712" y="274481"/>
                  </a:lnTo>
                  <a:lnTo>
                    <a:pt x="20761" y="239958"/>
                  </a:lnTo>
                  <a:lnTo>
                    <a:pt x="5190" y="201071"/>
                  </a:lnTo>
                  <a:lnTo>
                    <a:pt x="0" y="160001"/>
                  </a:lnTo>
                  <a:lnTo>
                    <a:pt x="5190" y="118932"/>
                  </a:lnTo>
                  <a:lnTo>
                    <a:pt x="20761" y="80044"/>
                  </a:lnTo>
                  <a:lnTo>
                    <a:pt x="46712" y="45522"/>
                  </a:lnTo>
                  <a:lnTo>
                    <a:pt x="88107" y="15174"/>
                  </a:lnTo>
                  <a:lnTo>
                    <a:pt x="135074" y="0"/>
                  </a:lnTo>
                  <a:lnTo>
                    <a:pt x="183899" y="0"/>
                  </a:lnTo>
                  <a:lnTo>
                    <a:pt x="230867" y="15174"/>
                  </a:lnTo>
                  <a:lnTo>
                    <a:pt x="272261" y="45522"/>
                  </a:lnTo>
                  <a:close/>
                </a:path>
              </a:pathLst>
            </a:custGeom>
            <a:ln w="20941">
              <a:solidFill>
                <a:srgbClr val="B517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2" name="object 22"/>
            <p:cNvSpPr/>
            <p:nvPr/>
          </p:nvSpPr>
          <p:spPr>
            <a:xfrm>
              <a:off x="10625467" y="6007682"/>
              <a:ext cx="319405" cy="320040"/>
            </a:xfrm>
            <a:custGeom>
              <a:avLst/>
              <a:gdLst/>
              <a:ahLst/>
              <a:cxnLst/>
              <a:rect l="l" t="t" r="r" b="b"/>
              <a:pathLst>
                <a:path w="319404" h="320039">
                  <a:moveTo>
                    <a:pt x="272261" y="45522"/>
                  </a:moveTo>
                  <a:lnTo>
                    <a:pt x="298213" y="80044"/>
                  </a:lnTo>
                  <a:lnTo>
                    <a:pt x="313784" y="118932"/>
                  </a:lnTo>
                  <a:lnTo>
                    <a:pt x="318974" y="160001"/>
                  </a:lnTo>
                  <a:lnTo>
                    <a:pt x="313784" y="201071"/>
                  </a:lnTo>
                  <a:lnTo>
                    <a:pt x="298213" y="239958"/>
                  </a:lnTo>
                  <a:lnTo>
                    <a:pt x="272261" y="274481"/>
                  </a:lnTo>
                  <a:lnTo>
                    <a:pt x="230867" y="304829"/>
                  </a:lnTo>
                  <a:lnTo>
                    <a:pt x="183899" y="320003"/>
                  </a:lnTo>
                  <a:lnTo>
                    <a:pt x="135074" y="320003"/>
                  </a:lnTo>
                  <a:lnTo>
                    <a:pt x="88107" y="304829"/>
                  </a:lnTo>
                  <a:lnTo>
                    <a:pt x="46712" y="274481"/>
                  </a:lnTo>
                  <a:lnTo>
                    <a:pt x="20761" y="239958"/>
                  </a:lnTo>
                  <a:lnTo>
                    <a:pt x="5190" y="201071"/>
                  </a:lnTo>
                  <a:lnTo>
                    <a:pt x="0" y="160001"/>
                  </a:lnTo>
                  <a:lnTo>
                    <a:pt x="5190" y="118932"/>
                  </a:lnTo>
                  <a:lnTo>
                    <a:pt x="20761" y="80044"/>
                  </a:lnTo>
                  <a:lnTo>
                    <a:pt x="46712" y="45522"/>
                  </a:lnTo>
                  <a:lnTo>
                    <a:pt x="88107" y="15174"/>
                  </a:lnTo>
                  <a:lnTo>
                    <a:pt x="135074" y="0"/>
                  </a:lnTo>
                  <a:lnTo>
                    <a:pt x="183899" y="0"/>
                  </a:lnTo>
                  <a:lnTo>
                    <a:pt x="230867" y="15174"/>
                  </a:lnTo>
                  <a:lnTo>
                    <a:pt x="272261" y="45522"/>
                  </a:lnTo>
                  <a:close/>
                </a:path>
              </a:pathLst>
            </a:custGeom>
            <a:ln w="20941">
              <a:solidFill>
                <a:srgbClr val="597DBE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3" name="object 23"/>
            <p:cNvSpPr/>
            <p:nvPr/>
          </p:nvSpPr>
          <p:spPr>
            <a:xfrm>
              <a:off x="11022502" y="6007682"/>
              <a:ext cx="319405" cy="320040"/>
            </a:xfrm>
            <a:custGeom>
              <a:avLst/>
              <a:gdLst/>
              <a:ahLst/>
              <a:cxnLst/>
              <a:rect l="l" t="t" r="r" b="b"/>
              <a:pathLst>
                <a:path w="319404" h="320039">
                  <a:moveTo>
                    <a:pt x="272261" y="45522"/>
                  </a:moveTo>
                  <a:lnTo>
                    <a:pt x="298213" y="80044"/>
                  </a:lnTo>
                  <a:lnTo>
                    <a:pt x="313784" y="118932"/>
                  </a:lnTo>
                  <a:lnTo>
                    <a:pt x="318974" y="160001"/>
                  </a:lnTo>
                  <a:lnTo>
                    <a:pt x="313784" y="201071"/>
                  </a:lnTo>
                  <a:lnTo>
                    <a:pt x="298213" y="239958"/>
                  </a:lnTo>
                  <a:lnTo>
                    <a:pt x="272261" y="274481"/>
                  </a:lnTo>
                  <a:lnTo>
                    <a:pt x="230867" y="304829"/>
                  </a:lnTo>
                  <a:lnTo>
                    <a:pt x="183899" y="320003"/>
                  </a:lnTo>
                  <a:lnTo>
                    <a:pt x="135074" y="320003"/>
                  </a:lnTo>
                  <a:lnTo>
                    <a:pt x="88107" y="304829"/>
                  </a:lnTo>
                  <a:lnTo>
                    <a:pt x="46712" y="274481"/>
                  </a:lnTo>
                  <a:lnTo>
                    <a:pt x="20761" y="239958"/>
                  </a:lnTo>
                  <a:lnTo>
                    <a:pt x="5190" y="201071"/>
                  </a:lnTo>
                  <a:lnTo>
                    <a:pt x="0" y="160001"/>
                  </a:lnTo>
                  <a:lnTo>
                    <a:pt x="5190" y="118932"/>
                  </a:lnTo>
                  <a:lnTo>
                    <a:pt x="20761" y="80044"/>
                  </a:lnTo>
                  <a:lnTo>
                    <a:pt x="46712" y="45522"/>
                  </a:lnTo>
                  <a:lnTo>
                    <a:pt x="88107" y="15174"/>
                  </a:lnTo>
                  <a:lnTo>
                    <a:pt x="135074" y="0"/>
                  </a:lnTo>
                  <a:lnTo>
                    <a:pt x="183899" y="0"/>
                  </a:lnTo>
                  <a:lnTo>
                    <a:pt x="230867" y="15174"/>
                  </a:lnTo>
                  <a:lnTo>
                    <a:pt x="272261" y="45522"/>
                  </a:lnTo>
                  <a:close/>
                </a:path>
              </a:pathLst>
            </a:custGeom>
            <a:ln w="20941">
              <a:solidFill>
                <a:srgbClr val="597DBE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4" name="object 24"/>
            <p:cNvSpPr/>
            <p:nvPr/>
          </p:nvSpPr>
          <p:spPr>
            <a:xfrm>
              <a:off x="12526540" y="5887993"/>
              <a:ext cx="1751330" cy="547370"/>
            </a:xfrm>
            <a:custGeom>
              <a:avLst/>
              <a:gdLst/>
              <a:ahLst/>
              <a:cxnLst/>
              <a:rect l="l" t="t" r="r" b="b"/>
              <a:pathLst>
                <a:path w="1751330" h="547370">
                  <a:moveTo>
                    <a:pt x="256022" y="0"/>
                  </a:moveTo>
                  <a:lnTo>
                    <a:pt x="1495246" y="0"/>
                  </a:lnTo>
                  <a:lnTo>
                    <a:pt x="1546193" y="196"/>
                  </a:lnTo>
                  <a:lnTo>
                    <a:pt x="1587280" y="1568"/>
                  </a:lnTo>
                  <a:lnTo>
                    <a:pt x="1645505" y="12546"/>
                  </a:lnTo>
                  <a:lnTo>
                    <a:pt x="1702447" y="48821"/>
                  </a:lnTo>
                  <a:lnTo>
                    <a:pt x="1738722" y="105763"/>
                  </a:lnTo>
                  <a:lnTo>
                    <a:pt x="1749700" y="163988"/>
                  </a:lnTo>
                  <a:lnTo>
                    <a:pt x="1751073" y="205075"/>
                  </a:lnTo>
                  <a:lnTo>
                    <a:pt x="1751269" y="256022"/>
                  </a:lnTo>
                  <a:lnTo>
                    <a:pt x="1751269" y="291082"/>
                  </a:lnTo>
                  <a:lnTo>
                    <a:pt x="1751073" y="342030"/>
                  </a:lnTo>
                  <a:lnTo>
                    <a:pt x="1749700" y="383116"/>
                  </a:lnTo>
                  <a:lnTo>
                    <a:pt x="1738722" y="441342"/>
                  </a:lnTo>
                  <a:lnTo>
                    <a:pt x="1702447" y="498283"/>
                  </a:lnTo>
                  <a:lnTo>
                    <a:pt x="1645505" y="534559"/>
                  </a:lnTo>
                  <a:lnTo>
                    <a:pt x="1587280" y="545537"/>
                  </a:lnTo>
                  <a:lnTo>
                    <a:pt x="1546193" y="546909"/>
                  </a:lnTo>
                  <a:lnTo>
                    <a:pt x="1495246" y="547105"/>
                  </a:lnTo>
                  <a:lnTo>
                    <a:pt x="256022" y="547105"/>
                  </a:lnTo>
                  <a:lnTo>
                    <a:pt x="205075" y="546909"/>
                  </a:lnTo>
                  <a:lnTo>
                    <a:pt x="163988" y="545537"/>
                  </a:lnTo>
                  <a:lnTo>
                    <a:pt x="105763" y="534559"/>
                  </a:lnTo>
                  <a:lnTo>
                    <a:pt x="48821" y="498283"/>
                  </a:lnTo>
                  <a:lnTo>
                    <a:pt x="12546" y="441342"/>
                  </a:lnTo>
                  <a:lnTo>
                    <a:pt x="1568" y="383116"/>
                  </a:lnTo>
                  <a:lnTo>
                    <a:pt x="196" y="342030"/>
                  </a:lnTo>
                  <a:lnTo>
                    <a:pt x="0" y="291082"/>
                  </a:lnTo>
                  <a:lnTo>
                    <a:pt x="0" y="256022"/>
                  </a:lnTo>
                  <a:lnTo>
                    <a:pt x="196" y="205075"/>
                  </a:lnTo>
                  <a:lnTo>
                    <a:pt x="1568" y="163988"/>
                  </a:lnTo>
                  <a:lnTo>
                    <a:pt x="12546" y="105763"/>
                  </a:lnTo>
                  <a:lnTo>
                    <a:pt x="48821" y="48821"/>
                  </a:lnTo>
                  <a:lnTo>
                    <a:pt x="105763" y="12546"/>
                  </a:lnTo>
                  <a:lnTo>
                    <a:pt x="163988" y="1568"/>
                  </a:lnTo>
                  <a:lnTo>
                    <a:pt x="205075" y="196"/>
                  </a:lnTo>
                  <a:lnTo>
                    <a:pt x="256022" y="0"/>
                  </a:lnTo>
                  <a:close/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5" name="object 25"/>
            <p:cNvSpPr/>
            <p:nvPr/>
          </p:nvSpPr>
          <p:spPr>
            <a:xfrm>
              <a:off x="12638190" y="6001544"/>
              <a:ext cx="319405" cy="320040"/>
            </a:xfrm>
            <a:custGeom>
              <a:avLst/>
              <a:gdLst/>
              <a:ahLst/>
              <a:cxnLst/>
              <a:rect l="l" t="t" r="r" b="b"/>
              <a:pathLst>
                <a:path w="319404" h="320039">
                  <a:moveTo>
                    <a:pt x="272261" y="45522"/>
                  </a:moveTo>
                  <a:lnTo>
                    <a:pt x="298213" y="80044"/>
                  </a:lnTo>
                  <a:lnTo>
                    <a:pt x="313784" y="118932"/>
                  </a:lnTo>
                  <a:lnTo>
                    <a:pt x="318974" y="160001"/>
                  </a:lnTo>
                  <a:lnTo>
                    <a:pt x="313784" y="201071"/>
                  </a:lnTo>
                  <a:lnTo>
                    <a:pt x="298213" y="239958"/>
                  </a:lnTo>
                  <a:lnTo>
                    <a:pt x="272261" y="274481"/>
                  </a:lnTo>
                  <a:lnTo>
                    <a:pt x="230867" y="304829"/>
                  </a:lnTo>
                  <a:lnTo>
                    <a:pt x="183899" y="320003"/>
                  </a:lnTo>
                  <a:lnTo>
                    <a:pt x="135074" y="320003"/>
                  </a:lnTo>
                  <a:lnTo>
                    <a:pt x="88107" y="304829"/>
                  </a:lnTo>
                  <a:lnTo>
                    <a:pt x="46712" y="274481"/>
                  </a:lnTo>
                  <a:lnTo>
                    <a:pt x="20761" y="239958"/>
                  </a:lnTo>
                  <a:lnTo>
                    <a:pt x="5190" y="201071"/>
                  </a:lnTo>
                  <a:lnTo>
                    <a:pt x="0" y="160001"/>
                  </a:lnTo>
                  <a:lnTo>
                    <a:pt x="5190" y="118932"/>
                  </a:lnTo>
                  <a:lnTo>
                    <a:pt x="20761" y="80044"/>
                  </a:lnTo>
                  <a:lnTo>
                    <a:pt x="46712" y="45522"/>
                  </a:lnTo>
                  <a:lnTo>
                    <a:pt x="88107" y="15174"/>
                  </a:lnTo>
                  <a:lnTo>
                    <a:pt x="135074" y="0"/>
                  </a:lnTo>
                  <a:lnTo>
                    <a:pt x="183899" y="0"/>
                  </a:lnTo>
                  <a:lnTo>
                    <a:pt x="230867" y="15174"/>
                  </a:lnTo>
                  <a:lnTo>
                    <a:pt x="272261" y="45522"/>
                  </a:lnTo>
                  <a:close/>
                </a:path>
              </a:pathLst>
            </a:custGeom>
            <a:ln w="20941">
              <a:solidFill>
                <a:srgbClr val="B517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6" name="object 26"/>
            <p:cNvSpPr/>
            <p:nvPr/>
          </p:nvSpPr>
          <p:spPr>
            <a:xfrm>
              <a:off x="13035226" y="6001544"/>
              <a:ext cx="319405" cy="320040"/>
            </a:xfrm>
            <a:custGeom>
              <a:avLst/>
              <a:gdLst/>
              <a:ahLst/>
              <a:cxnLst/>
              <a:rect l="l" t="t" r="r" b="b"/>
              <a:pathLst>
                <a:path w="319405" h="320039">
                  <a:moveTo>
                    <a:pt x="272261" y="45522"/>
                  </a:moveTo>
                  <a:lnTo>
                    <a:pt x="298213" y="80044"/>
                  </a:lnTo>
                  <a:lnTo>
                    <a:pt x="313784" y="118932"/>
                  </a:lnTo>
                  <a:lnTo>
                    <a:pt x="318974" y="160001"/>
                  </a:lnTo>
                  <a:lnTo>
                    <a:pt x="313784" y="201071"/>
                  </a:lnTo>
                  <a:lnTo>
                    <a:pt x="298213" y="239958"/>
                  </a:lnTo>
                  <a:lnTo>
                    <a:pt x="272261" y="274481"/>
                  </a:lnTo>
                  <a:lnTo>
                    <a:pt x="230867" y="304829"/>
                  </a:lnTo>
                  <a:lnTo>
                    <a:pt x="183899" y="320003"/>
                  </a:lnTo>
                  <a:lnTo>
                    <a:pt x="135074" y="320003"/>
                  </a:lnTo>
                  <a:lnTo>
                    <a:pt x="88107" y="304829"/>
                  </a:lnTo>
                  <a:lnTo>
                    <a:pt x="46712" y="274481"/>
                  </a:lnTo>
                  <a:lnTo>
                    <a:pt x="20761" y="239958"/>
                  </a:lnTo>
                  <a:lnTo>
                    <a:pt x="5190" y="201071"/>
                  </a:lnTo>
                  <a:lnTo>
                    <a:pt x="0" y="160001"/>
                  </a:lnTo>
                  <a:lnTo>
                    <a:pt x="5190" y="118932"/>
                  </a:lnTo>
                  <a:lnTo>
                    <a:pt x="20761" y="80044"/>
                  </a:lnTo>
                  <a:lnTo>
                    <a:pt x="46712" y="45522"/>
                  </a:lnTo>
                  <a:lnTo>
                    <a:pt x="88107" y="15174"/>
                  </a:lnTo>
                  <a:lnTo>
                    <a:pt x="135074" y="0"/>
                  </a:lnTo>
                  <a:lnTo>
                    <a:pt x="183899" y="0"/>
                  </a:lnTo>
                  <a:lnTo>
                    <a:pt x="230867" y="15174"/>
                  </a:lnTo>
                  <a:lnTo>
                    <a:pt x="272261" y="45522"/>
                  </a:lnTo>
                  <a:close/>
                </a:path>
              </a:pathLst>
            </a:custGeom>
            <a:ln w="20941">
              <a:solidFill>
                <a:srgbClr val="B517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7" name="object 27"/>
            <p:cNvSpPr/>
            <p:nvPr/>
          </p:nvSpPr>
          <p:spPr>
            <a:xfrm>
              <a:off x="13452355" y="6001544"/>
              <a:ext cx="319405" cy="320040"/>
            </a:xfrm>
            <a:custGeom>
              <a:avLst/>
              <a:gdLst/>
              <a:ahLst/>
              <a:cxnLst/>
              <a:rect l="l" t="t" r="r" b="b"/>
              <a:pathLst>
                <a:path w="319405" h="320039">
                  <a:moveTo>
                    <a:pt x="272261" y="45522"/>
                  </a:moveTo>
                  <a:lnTo>
                    <a:pt x="298213" y="80044"/>
                  </a:lnTo>
                  <a:lnTo>
                    <a:pt x="313784" y="118932"/>
                  </a:lnTo>
                  <a:lnTo>
                    <a:pt x="318974" y="160001"/>
                  </a:lnTo>
                  <a:lnTo>
                    <a:pt x="313784" y="201071"/>
                  </a:lnTo>
                  <a:lnTo>
                    <a:pt x="298213" y="239958"/>
                  </a:lnTo>
                  <a:lnTo>
                    <a:pt x="272261" y="274481"/>
                  </a:lnTo>
                  <a:lnTo>
                    <a:pt x="230867" y="304829"/>
                  </a:lnTo>
                  <a:lnTo>
                    <a:pt x="183899" y="320003"/>
                  </a:lnTo>
                  <a:lnTo>
                    <a:pt x="135074" y="320003"/>
                  </a:lnTo>
                  <a:lnTo>
                    <a:pt x="88107" y="304829"/>
                  </a:lnTo>
                  <a:lnTo>
                    <a:pt x="46712" y="274481"/>
                  </a:lnTo>
                  <a:lnTo>
                    <a:pt x="20761" y="239958"/>
                  </a:lnTo>
                  <a:lnTo>
                    <a:pt x="5190" y="201071"/>
                  </a:lnTo>
                  <a:lnTo>
                    <a:pt x="0" y="160001"/>
                  </a:lnTo>
                  <a:lnTo>
                    <a:pt x="5190" y="118932"/>
                  </a:lnTo>
                  <a:lnTo>
                    <a:pt x="20761" y="80044"/>
                  </a:lnTo>
                  <a:lnTo>
                    <a:pt x="46712" y="45522"/>
                  </a:lnTo>
                  <a:lnTo>
                    <a:pt x="88107" y="15174"/>
                  </a:lnTo>
                  <a:lnTo>
                    <a:pt x="135074" y="0"/>
                  </a:lnTo>
                  <a:lnTo>
                    <a:pt x="183899" y="0"/>
                  </a:lnTo>
                  <a:lnTo>
                    <a:pt x="230867" y="15174"/>
                  </a:lnTo>
                  <a:lnTo>
                    <a:pt x="272261" y="45522"/>
                  </a:lnTo>
                  <a:close/>
                </a:path>
              </a:pathLst>
            </a:custGeom>
            <a:ln w="20941">
              <a:solidFill>
                <a:srgbClr val="597DBE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8" name="object 28"/>
            <p:cNvSpPr/>
            <p:nvPr/>
          </p:nvSpPr>
          <p:spPr>
            <a:xfrm>
              <a:off x="13849389" y="6001544"/>
              <a:ext cx="319405" cy="320040"/>
            </a:xfrm>
            <a:custGeom>
              <a:avLst/>
              <a:gdLst/>
              <a:ahLst/>
              <a:cxnLst/>
              <a:rect l="l" t="t" r="r" b="b"/>
              <a:pathLst>
                <a:path w="319405" h="320039">
                  <a:moveTo>
                    <a:pt x="272261" y="45522"/>
                  </a:moveTo>
                  <a:lnTo>
                    <a:pt x="298213" y="80044"/>
                  </a:lnTo>
                  <a:lnTo>
                    <a:pt x="313784" y="118932"/>
                  </a:lnTo>
                  <a:lnTo>
                    <a:pt x="318974" y="160001"/>
                  </a:lnTo>
                  <a:lnTo>
                    <a:pt x="313784" y="201071"/>
                  </a:lnTo>
                  <a:lnTo>
                    <a:pt x="298213" y="239958"/>
                  </a:lnTo>
                  <a:lnTo>
                    <a:pt x="272261" y="274481"/>
                  </a:lnTo>
                  <a:lnTo>
                    <a:pt x="230867" y="304829"/>
                  </a:lnTo>
                  <a:lnTo>
                    <a:pt x="183899" y="320003"/>
                  </a:lnTo>
                  <a:lnTo>
                    <a:pt x="135074" y="320003"/>
                  </a:lnTo>
                  <a:lnTo>
                    <a:pt x="88107" y="304829"/>
                  </a:lnTo>
                  <a:lnTo>
                    <a:pt x="46712" y="274481"/>
                  </a:lnTo>
                  <a:lnTo>
                    <a:pt x="20761" y="239958"/>
                  </a:lnTo>
                  <a:lnTo>
                    <a:pt x="5190" y="201071"/>
                  </a:lnTo>
                  <a:lnTo>
                    <a:pt x="0" y="160001"/>
                  </a:lnTo>
                  <a:lnTo>
                    <a:pt x="5190" y="118932"/>
                  </a:lnTo>
                  <a:lnTo>
                    <a:pt x="20761" y="80044"/>
                  </a:lnTo>
                  <a:lnTo>
                    <a:pt x="46712" y="45522"/>
                  </a:lnTo>
                  <a:lnTo>
                    <a:pt x="88107" y="15174"/>
                  </a:lnTo>
                  <a:lnTo>
                    <a:pt x="135074" y="0"/>
                  </a:lnTo>
                  <a:lnTo>
                    <a:pt x="183899" y="0"/>
                  </a:lnTo>
                  <a:lnTo>
                    <a:pt x="230867" y="15174"/>
                  </a:lnTo>
                  <a:lnTo>
                    <a:pt x="272261" y="45522"/>
                  </a:lnTo>
                  <a:close/>
                </a:path>
              </a:pathLst>
            </a:custGeom>
            <a:ln w="20941">
              <a:solidFill>
                <a:srgbClr val="597DBE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9" name="object 29"/>
            <p:cNvSpPr/>
            <p:nvPr/>
          </p:nvSpPr>
          <p:spPr>
            <a:xfrm>
              <a:off x="15248876" y="5908505"/>
              <a:ext cx="1751330" cy="547370"/>
            </a:xfrm>
            <a:custGeom>
              <a:avLst/>
              <a:gdLst/>
              <a:ahLst/>
              <a:cxnLst/>
              <a:rect l="l" t="t" r="r" b="b"/>
              <a:pathLst>
                <a:path w="1751330" h="547370">
                  <a:moveTo>
                    <a:pt x="256022" y="0"/>
                  </a:moveTo>
                  <a:lnTo>
                    <a:pt x="1495246" y="0"/>
                  </a:lnTo>
                  <a:lnTo>
                    <a:pt x="1546193" y="196"/>
                  </a:lnTo>
                  <a:lnTo>
                    <a:pt x="1587280" y="1568"/>
                  </a:lnTo>
                  <a:lnTo>
                    <a:pt x="1645505" y="12546"/>
                  </a:lnTo>
                  <a:lnTo>
                    <a:pt x="1702447" y="48821"/>
                  </a:lnTo>
                  <a:lnTo>
                    <a:pt x="1738722" y="105763"/>
                  </a:lnTo>
                  <a:lnTo>
                    <a:pt x="1749700" y="163988"/>
                  </a:lnTo>
                  <a:lnTo>
                    <a:pt x="1751073" y="205075"/>
                  </a:lnTo>
                  <a:lnTo>
                    <a:pt x="1751269" y="256022"/>
                  </a:lnTo>
                  <a:lnTo>
                    <a:pt x="1751269" y="291082"/>
                  </a:lnTo>
                  <a:lnTo>
                    <a:pt x="1751073" y="342030"/>
                  </a:lnTo>
                  <a:lnTo>
                    <a:pt x="1749700" y="383116"/>
                  </a:lnTo>
                  <a:lnTo>
                    <a:pt x="1738722" y="441342"/>
                  </a:lnTo>
                  <a:lnTo>
                    <a:pt x="1702447" y="498283"/>
                  </a:lnTo>
                  <a:lnTo>
                    <a:pt x="1645505" y="534559"/>
                  </a:lnTo>
                  <a:lnTo>
                    <a:pt x="1587280" y="545537"/>
                  </a:lnTo>
                  <a:lnTo>
                    <a:pt x="1546193" y="546909"/>
                  </a:lnTo>
                  <a:lnTo>
                    <a:pt x="1495246" y="547105"/>
                  </a:lnTo>
                  <a:lnTo>
                    <a:pt x="256022" y="547105"/>
                  </a:lnTo>
                  <a:lnTo>
                    <a:pt x="205075" y="546909"/>
                  </a:lnTo>
                  <a:lnTo>
                    <a:pt x="163988" y="545537"/>
                  </a:lnTo>
                  <a:lnTo>
                    <a:pt x="105763" y="534559"/>
                  </a:lnTo>
                  <a:lnTo>
                    <a:pt x="48821" y="498283"/>
                  </a:lnTo>
                  <a:lnTo>
                    <a:pt x="12546" y="441342"/>
                  </a:lnTo>
                  <a:lnTo>
                    <a:pt x="1568" y="383116"/>
                  </a:lnTo>
                  <a:lnTo>
                    <a:pt x="196" y="342030"/>
                  </a:lnTo>
                  <a:lnTo>
                    <a:pt x="0" y="291082"/>
                  </a:lnTo>
                  <a:lnTo>
                    <a:pt x="0" y="256022"/>
                  </a:lnTo>
                  <a:lnTo>
                    <a:pt x="196" y="205075"/>
                  </a:lnTo>
                  <a:lnTo>
                    <a:pt x="1568" y="163988"/>
                  </a:lnTo>
                  <a:lnTo>
                    <a:pt x="12546" y="105763"/>
                  </a:lnTo>
                  <a:lnTo>
                    <a:pt x="48821" y="48821"/>
                  </a:lnTo>
                  <a:lnTo>
                    <a:pt x="105763" y="12546"/>
                  </a:lnTo>
                  <a:lnTo>
                    <a:pt x="163988" y="1568"/>
                  </a:lnTo>
                  <a:lnTo>
                    <a:pt x="205075" y="196"/>
                  </a:lnTo>
                  <a:lnTo>
                    <a:pt x="256022" y="0"/>
                  </a:lnTo>
                  <a:close/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30" name="object 30"/>
            <p:cNvSpPr/>
            <p:nvPr/>
          </p:nvSpPr>
          <p:spPr>
            <a:xfrm>
              <a:off x="15360527" y="6022056"/>
              <a:ext cx="319405" cy="320040"/>
            </a:xfrm>
            <a:custGeom>
              <a:avLst/>
              <a:gdLst/>
              <a:ahLst/>
              <a:cxnLst/>
              <a:rect l="l" t="t" r="r" b="b"/>
              <a:pathLst>
                <a:path w="319405" h="320039">
                  <a:moveTo>
                    <a:pt x="272261" y="45522"/>
                  </a:moveTo>
                  <a:lnTo>
                    <a:pt x="298213" y="80044"/>
                  </a:lnTo>
                  <a:lnTo>
                    <a:pt x="313784" y="118932"/>
                  </a:lnTo>
                  <a:lnTo>
                    <a:pt x="318974" y="160001"/>
                  </a:lnTo>
                  <a:lnTo>
                    <a:pt x="313784" y="201071"/>
                  </a:lnTo>
                  <a:lnTo>
                    <a:pt x="298213" y="239958"/>
                  </a:lnTo>
                  <a:lnTo>
                    <a:pt x="272261" y="274481"/>
                  </a:lnTo>
                  <a:lnTo>
                    <a:pt x="230867" y="304829"/>
                  </a:lnTo>
                  <a:lnTo>
                    <a:pt x="183899" y="320003"/>
                  </a:lnTo>
                  <a:lnTo>
                    <a:pt x="135074" y="320003"/>
                  </a:lnTo>
                  <a:lnTo>
                    <a:pt x="88107" y="304829"/>
                  </a:lnTo>
                  <a:lnTo>
                    <a:pt x="46712" y="274481"/>
                  </a:lnTo>
                  <a:lnTo>
                    <a:pt x="20761" y="239958"/>
                  </a:lnTo>
                  <a:lnTo>
                    <a:pt x="5190" y="201071"/>
                  </a:lnTo>
                  <a:lnTo>
                    <a:pt x="0" y="160001"/>
                  </a:lnTo>
                  <a:lnTo>
                    <a:pt x="5190" y="118932"/>
                  </a:lnTo>
                  <a:lnTo>
                    <a:pt x="20761" y="80044"/>
                  </a:lnTo>
                  <a:lnTo>
                    <a:pt x="46712" y="45522"/>
                  </a:lnTo>
                  <a:lnTo>
                    <a:pt x="88107" y="15174"/>
                  </a:lnTo>
                  <a:lnTo>
                    <a:pt x="135074" y="0"/>
                  </a:lnTo>
                  <a:lnTo>
                    <a:pt x="183899" y="0"/>
                  </a:lnTo>
                  <a:lnTo>
                    <a:pt x="230867" y="15174"/>
                  </a:lnTo>
                  <a:lnTo>
                    <a:pt x="272261" y="45522"/>
                  </a:lnTo>
                  <a:close/>
                </a:path>
              </a:pathLst>
            </a:custGeom>
            <a:ln w="20941">
              <a:solidFill>
                <a:srgbClr val="B517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31" name="object 31"/>
            <p:cNvSpPr/>
            <p:nvPr/>
          </p:nvSpPr>
          <p:spPr>
            <a:xfrm>
              <a:off x="15757562" y="6022056"/>
              <a:ext cx="319405" cy="320040"/>
            </a:xfrm>
            <a:custGeom>
              <a:avLst/>
              <a:gdLst/>
              <a:ahLst/>
              <a:cxnLst/>
              <a:rect l="l" t="t" r="r" b="b"/>
              <a:pathLst>
                <a:path w="319405" h="320039">
                  <a:moveTo>
                    <a:pt x="272261" y="45522"/>
                  </a:moveTo>
                  <a:lnTo>
                    <a:pt x="298213" y="80044"/>
                  </a:lnTo>
                  <a:lnTo>
                    <a:pt x="313784" y="118932"/>
                  </a:lnTo>
                  <a:lnTo>
                    <a:pt x="318974" y="160001"/>
                  </a:lnTo>
                  <a:lnTo>
                    <a:pt x="313784" y="201071"/>
                  </a:lnTo>
                  <a:lnTo>
                    <a:pt x="298213" y="239958"/>
                  </a:lnTo>
                  <a:lnTo>
                    <a:pt x="272261" y="274481"/>
                  </a:lnTo>
                  <a:lnTo>
                    <a:pt x="230867" y="304829"/>
                  </a:lnTo>
                  <a:lnTo>
                    <a:pt x="183899" y="320003"/>
                  </a:lnTo>
                  <a:lnTo>
                    <a:pt x="135074" y="320003"/>
                  </a:lnTo>
                  <a:lnTo>
                    <a:pt x="88107" y="304829"/>
                  </a:lnTo>
                  <a:lnTo>
                    <a:pt x="46712" y="274481"/>
                  </a:lnTo>
                  <a:lnTo>
                    <a:pt x="20761" y="239958"/>
                  </a:lnTo>
                  <a:lnTo>
                    <a:pt x="5190" y="201071"/>
                  </a:lnTo>
                  <a:lnTo>
                    <a:pt x="0" y="160001"/>
                  </a:lnTo>
                  <a:lnTo>
                    <a:pt x="5190" y="118932"/>
                  </a:lnTo>
                  <a:lnTo>
                    <a:pt x="20761" y="80044"/>
                  </a:lnTo>
                  <a:lnTo>
                    <a:pt x="46712" y="45522"/>
                  </a:lnTo>
                  <a:lnTo>
                    <a:pt x="88107" y="15174"/>
                  </a:lnTo>
                  <a:lnTo>
                    <a:pt x="135074" y="0"/>
                  </a:lnTo>
                  <a:lnTo>
                    <a:pt x="183899" y="0"/>
                  </a:lnTo>
                  <a:lnTo>
                    <a:pt x="230867" y="15174"/>
                  </a:lnTo>
                  <a:lnTo>
                    <a:pt x="272261" y="45522"/>
                  </a:lnTo>
                  <a:close/>
                </a:path>
              </a:pathLst>
            </a:custGeom>
            <a:ln w="20941">
              <a:solidFill>
                <a:srgbClr val="B517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32" name="object 32"/>
            <p:cNvSpPr/>
            <p:nvPr/>
          </p:nvSpPr>
          <p:spPr>
            <a:xfrm>
              <a:off x="16174690" y="6022056"/>
              <a:ext cx="319405" cy="320040"/>
            </a:xfrm>
            <a:custGeom>
              <a:avLst/>
              <a:gdLst/>
              <a:ahLst/>
              <a:cxnLst/>
              <a:rect l="l" t="t" r="r" b="b"/>
              <a:pathLst>
                <a:path w="319405" h="320039">
                  <a:moveTo>
                    <a:pt x="272261" y="45522"/>
                  </a:moveTo>
                  <a:lnTo>
                    <a:pt x="298213" y="80044"/>
                  </a:lnTo>
                  <a:lnTo>
                    <a:pt x="313784" y="118932"/>
                  </a:lnTo>
                  <a:lnTo>
                    <a:pt x="318974" y="160001"/>
                  </a:lnTo>
                  <a:lnTo>
                    <a:pt x="313784" y="201071"/>
                  </a:lnTo>
                  <a:lnTo>
                    <a:pt x="298213" y="239958"/>
                  </a:lnTo>
                  <a:lnTo>
                    <a:pt x="272261" y="274481"/>
                  </a:lnTo>
                  <a:lnTo>
                    <a:pt x="230867" y="304829"/>
                  </a:lnTo>
                  <a:lnTo>
                    <a:pt x="183899" y="320003"/>
                  </a:lnTo>
                  <a:lnTo>
                    <a:pt x="135074" y="320003"/>
                  </a:lnTo>
                  <a:lnTo>
                    <a:pt x="88107" y="304829"/>
                  </a:lnTo>
                  <a:lnTo>
                    <a:pt x="46712" y="274481"/>
                  </a:lnTo>
                  <a:lnTo>
                    <a:pt x="20761" y="239958"/>
                  </a:lnTo>
                  <a:lnTo>
                    <a:pt x="5190" y="201071"/>
                  </a:lnTo>
                  <a:lnTo>
                    <a:pt x="0" y="160001"/>
                  </a:lnTo>
                  <a:lnTo>
                    <a:pt x="5190" y="118932"/>
                  </a:lnTo>
                  <a:lnTo>
                    <a:pt x="20761" y="80044"/>
                  </a:lnTo>
                  <a:lnTo>
                    <a:pt x="46712" y="45522"/>
                  </a:lnTo>
                  <a:lnTo>
                    <a:pt x="88107" y="15174"/>
                  </a:lnTo>
                  <a:lnTo>
                    <a:pt x="135074" y="0"/>
                  </a:lnTo>
                  <a:lnTo>
                    <a:pt x="183899" y="0"/>
                  </a:lnTo>
                  <a:lnTo>
                    <a:pt x="230867" y="15174"/>
                  </a:lnTo>
                  <a:lnTo>
                    <a:pt x="272261" y="45522"/>
                  </a:lnTo>
                  <a:close/>
                </a:path>
              </a:pathLst>
            </a:custGeom>
            <a:ln w="20941">
              <a:solidFill>
                <a:srgbClr val="597DBE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33" name="object 33"/>
            <p:cNvSpPr/>
            <p:nvPr/>
          </p:nvSpPr>
          <p:spPr>
            <a:xfrm>
              <a:off x="16571726" y="6022056"/>
              <a:ext cx="319405" cy="320040"/>
            </a:xfrm>
            <a:custGeom>
              <a:avLst/>
              <a:gdLst/>
              <a:ahLst/>
              <a:cxnLst/>
              <a:rect l="l" t="t" r="r" b="b"/>
              <a:pathLst>
                <a:path w="319405" h="320039">
                  <a:moveTo>
                    <a:pt x="272261" y="45522"/>
                  </a:moveTo>
                  <a:lnTo>
                    <a:pt x="298213" y="80044"/>
                  </a:lnTo>
                  <a:lnTo>
                    <a:pt x="313784" y="118932"/>
                  </a:lnTo>
                  <a:lnTo>
                    <a:pt x="318974" y="160001"/>
                  </a:lnTo>
                  <a:lnTo>
                    <a:pt x="313784" y="201071"/>
                  </a:lnTo>
                  <a:lnTo>
                    <a:pt x="298213" y="239958"/>
                  </a:lnTo>
                  <a:lnTo>
                    <a:pt x="272261" y="274481"/>
                  </a:lnTo>
                  <a:lnTo>
                    <a:pt x="230867" y="304829"/>
                  </a:lnTo>
                  <a:lnTo>
                    <a:pt x="183899" y="320003"/>
                  </a:lnTo>
                  <a:lnTo>
                    <a:pt x="135074" y="320003"/>
                  </a:lnTo>
                  <a:lnTo>
                    <a:pt x="88107" y="304829"/>
                  </a:lnTo>
                  <a:lnTo>
                    <a:pt x="46712" y="274481"/>
                  </a:lnTo>
                  <a:lnTo>
                    <a:pt x="20761" y="239958"/>
                  </a:lnTo>
                  <a:lnTo>
                    <a:pt x="5190" y="201071"/>
                  </a:lnTo>
                  <a:lnTo>
                    <a:pt x="0" y="160001"/>
                  </a:lnTo>
                  <a:lnTo>
                    <a:pt x="5190" y="118932"/>
                  </a:lnTo>
                  <a:lnTo>
                    <a:pt x="20761" y="80044"/>
                  </a:lnTo>
                  <a:lnTo>
                    <a:pt x="46712" y="45522"/>
                  </a:lnTo>
                  <a:lnTo>
                    <a:pt x="88107" y="15174"/>
                  </a:lnTo>
                  <a:lnTo>
                    <a:pt x="135074" y="0"/>
                  </a:lnTo>
                  <a:lnTo>
                    <a:pt x="183899" y="0"/>
                  </a:lnTo>
                  <a:lnTo>
                    <a:pt x="230867" y="15174"/>
                  </a:lnTo>
                  <a:lnTo>
                    <a:pt x="272261" y="45522"/>
                  </a:lnTo>
                  <a:close/>
                </a:path>
              </a:pathLst>
            </a:custGeom>
            <a:ln w="20941">
              <a:solidFill>
                <a:srgbClr val="597DBE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220463" y="3574862"/>
            <a:ext cx="1906455" cy="588730"/>
          </a:xfrm>
          <a:prstGeom prst="rect">
            <a:avLst/>
          </a:prstGeom>
        </p:spPr>
        <p:txBody>
          <a:bodyPr vert="horz" wrap="square" lIns="0" tIns="10012" rIns="0" bIns="0" rtlCol="0">
            <a:spAutoFit/>
          </a:bodyPr>
          <a:lstStyle/>
          <a:p>
            <a:pPr marL="7701">
              <a:spcBef>
                <a:spcPts val="79"/>
              </a:spcBef>
            </a:pPr>
            <a:r>
              <a:rPr sz="1880" spc="-12" dirty="0">
                <a:solidFill>
                  <a:srgbClr val="A77FDB"/>
                </a:solidFill>
                <a:latin typeface="Comic Sans MS" panose="030F0702030302020204" pitchFamily="66" charset="0"/>
                <a:cs typeface="Arial"/>
              </a:rPr>
              <a:t>per-token</a:t>
            </a:r>
            <a:r>
              <a:rPr sz="1880" spc="-33" dirty="0">
                <a:solidFill>
                  <a:srgbClr val="A77FDB"/>
                </a:solidFill>
                <a:latin typeface="Comic Sans MS" panose="030F0702030302020204" pitchFamily="66" charset="0"/>
                <a:cs typeface="Arial"/>
              </a:rPr>
              <a:t> </a:t>
            </a:r>
            <a:r>
              <a:rPr sz="1880" spc="-36" dirty="0">
                <a:solidFill>
                  <a:srgbClr val="A77FDB"/>
                </a:solidFill>
                <a:latin typeface="Comic Sans MS" panose="030F0702030302020204" pitchFamily="66" charset="0"/>
                <a:cs typeface="Arial"/>
              </a:rPr>
              <a:t>features</a:t>
            </a:r>
            <a:endParaRPr sz="1880" dirty="0">
              <a:latin typeface="Comic Sans MS" panose="030F0702030302020204" pitchFamily="66" charset="0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2650126" y="4375402"/>
            <a:ext cx="7959670" cy="672313"/>
          </a:xfrm>
          <a:prstGeom prst="rect">
            <a:avLst/>
          </a:prstGeom>
        </p:spPr>
        <p:txBody>
          <a:bodyPr vert="horz" wrap="square" lIns="0" tIns="296114" rIns="0" bIns="0" rtlCol="0">
            <a:spAutoFit/>
          </a:bodyPr>
          <a:lstStyle/>
          <a:p>
            <a:pPr algn="ctr">
              <a:spcBef>
                <a:spcPts val="2331"/>
              </a:spcBef>
            </a:pPr>
            <a:r>
              <a:rPr sz="2426" spc="-58" dirty="0">
                <a:solidFill>
                  <a:srgbClr val="FFFFFF"/>
                </a:solidFill>
                <a:latin typeface="Comic Sans MS" panose="030F0702030302020204" pitchFamily="66" charset="0"/>
                <a:cs typeface="Arial"/>
              </a:rPr>
              <a:t>neural</a:t>
            </a:r>
            <a:r>
              <a:rPr sz="2426" spc="-15" dirty="0">
                <a:solidFill>
                  <a:srgbClr val="FFFFFF"/>
                </a:solidFill>
                <a:latin typeface="Comic Sans MS" panose="030F0702030302020204" pitchFamily="66" charset="0"/>
                <a:cs typeface="Arial"/>
              </a:rPr>
              <a:t> </a:t>
            </a:r>
            <a:r>
              <a:rPr sz="2426" spc="-3" dirty="0">
                <a:solidFill>
                  <a:srgbClr val="FFFFFF"/>
                </a:solidFill>
                <a:latin typeface="Comic Sans MS" panose="030F0702030302020204" pitchFamily="66" charset="0"/>
                <a:cs typeface="Arial"/>
              </a:rPr>
              <a:t>network</a:t>
            </a:r>
            <a:endParaRPr sz="2426" dirty="0">
              <a:latin typeface="Comic Sans MS" panose="030F0702030302020204" pitchFamily="66" charset="0"/>
              <a:cs typeface="Arial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2990946" y="1744828"/>
            <a:ext cx="6886110" cy="4090156"/>
            <a:chOff x="4931585" y="2877350"/>
            <a:chExt cx="11355705" cy="6744970"/>
          </a:xfrm>
        </p:grpSpPr>
        <p:sp>
          <p:nvSpPr>
            <p:cNvPr id="37" name="object 37"/>
            <p:cNvSpPr/>
            <p:nvPr/>
          </p:nvSpPr>
          <p:spPr>
            <a:xfrm>
              <a:off x="8036172" y="9010416"/>
              <a:ext cx="0" cy="591185"/>
            </a:xfrm>
            <a:custGeom>
              <a:avLst/>
              <a:gdLst/>
              <a:ahLst/>
              <a:cxnLst/>
              <a:rect l="l" t="t" r="r" b="b"/>
              <a:pathLst>
                <a:path h="591184">
                  <a:moveTo>
                    <a:pt x="0" y="590843"/>
                  </a:moveTo>
                  <a:lnTo>
                    <a:pt x="0" y="20941"/>
                  </a:lnTo>
                  <a:lnTo>
                    <a:pt x="0" y="0"/>
                  </a:lnTo>
                </a:path>
              </a:pathLst>
            </a:custGeom>
            <a:ln w="4188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38" name="object 38"/>
            <p:cNvSpPr/>
            <p:nvPr/>
          </p:nvSpPr>
          <p:spPr>
            <a:xfrm>
              <a:off x="7948216" y="8855447"/>
              <a:ext cx="176530" cy="176530"/>
            </a:xfrm>
            <a:custGeom>
              <a:avLst/>
              <a:gdLst/>
              <a:ahLst/>
              <a:cxnLst/>
              <a:rect l="l" t="t" r="r" b="b"/>
              <a:pathLst>
                <a:path w="176529" h="176529">
                  <a:moveTo>
                    <a:pt x="87955" y="0"/>
                  </a:moveTo>
                  <a:lnTo>
                    <a:pt x="0" y="175910"/>
                  </a:lnTo>
                  <a:lnTo>
                    <a:pt x="175910" y="175910"/>
                  </a:lnTo>
                  <a:lnTo>
                    <a:pt x="8795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39" name="object 39"/>
            <p:cNvSpPr/>
            <p:nvPr/>
          </p:nvSpPr>
          <p:spPr>
            <a:xfrm>
              <a:off x="10614305" y="9010416"/>
              <a:ext cx="0" cy="591185"/>
            </a:xfrm>
            <a:custGeom>
              <a:avLst/>
              <a:gdLst/>
              <a:ahLst/>
              <a:cxnLst/>
              <a:rect l="l" t="t" r="r" b="b"/>
              <a:pathLst>
                <a:path h="591184">
                  <a:moveTo>
                    <a:pt x="0" y="590843"/>
                  </a:moveTo>
                  <a:lnTo>
                    <a:pt x="0" y="20941"/>
                  </a:lnTo>
                  <a:lnTo>
                    <a:pt x="0" y="0"/>
                  </a:lnTo>
                </a:path>
              </a:pathLst>
            </a:custGeom>
            <a:ln w="4188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40" name="object 40"/>
            <p:cNvSpPr/>
            <p:nvPr/>
          </p:nvSpPr>
          <p:spPr>
            <a:xfrm>
              <a:off x="10526349" y="8855447"/>
              <a:ext cx="176530" cy="176530"/>
            </a:xfrm>
            <a:custGeom>
              <a:avLst/>
              <a:gdLst/>
              <a:ahLst/>
              <a:cxnLst/>
              <a:rect l="l" t="t" r="r" b="b"/>
              <a:pathLst>
                <a:path w="176529" h="176529">
                  <a:moveTo>
                    <a:pt x="87955" y="0"/>
                  </a:moveTo>
                  <a:lnTo>
                    <a:pt x="0" y="175910"/>
                  </a:lnTo>
                  <a:lnTo>
                    <a:pt x="175910" y="175910"/>
                  </a:lnTo>
                  <a:lnTo>
                    <a:pt x="8795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41" name="object 41"/>
            <p:cNvSpPr/>
            <p:nvPr/>
          </p:nvSpPr>
          <p:spPr>
            <a:xfrm>
              <a:off x="13412628" y="9010416"/>
              <a:ext cx="0" cy="591185"/>
            </a:xfrm>
            <a:custGeom>
              <a:avLst/>
              <a:gdLst/>
              <a:ahLst/>
              <a:cxnLst/>
              <a:rect l="l" t="t" r="r" b="b"/>
              <a:pathLst>
                <a:path h="591184">
                  <a:moveTo>
                    <a:pt x="0" y="590843"/>
                  </a:moveTo>
                  <a:lnTo>
                    <a:pt x="0" y="20941"/>
                  </a:lnTo>
                  <a:lnTo>
                    <a:pt x="0" y="0"/>
                  </a:lnTo>
                </a:path>
              </a:pathLst>
            </a:custGeom>
            <a:ln w="4188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42" name="object 42"/>
            <p:cNvSpPr/>
            <p:nvPr/>
          </p:nvSpPr>
          <p:spPr>
            <a:xfrm>
              <a:off x="13324672" y="8855447"/>
              <a:ext cx="176530" cy="176530"/>
            </a:xfrm>
            <a:custGeom>
              <a:avLst/>
              <a:gdLst/>
              <a:ahLst/>
              <a:cxnLst/>
              <a:rect l="l" t="t" r="r" b="b"/>
              <a:pathLst>
                <a:path w="176530" h="176529">
                  <a:moveTo>
                    <a:pt x="87955" y="0"/>
                  </a:moveTo>
                  <a:lnTo>
                    <a:pt x="0" y="175910"/>
                  </a:lnTo>
                  <a:lnTo>
                    <a:pt x="175910" y="175910"/>
                  </a:lnTo>
                  <a:lnTo>
                    <a:pt x="8795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43" name="object 43"/>
            <p:cNvSpPr/>
            <p:nvPr/>
          </p:nvSpPr>
          <p:spPr>
            <a:xfrm>
              <a:off x="16183381" y="9010416"/>
              <a:ext cx="0" cy="591185"/>
            </a:xfrm>
            <a:custGeom>
              <a:avLst/>
              <a:gdLst/>
              <a:ahLst/>
              <a:cxnLst/>
              <a:rect l="l" t="t" r="r" b="b"/>
              <a:pathLst>
                <a:path h="591184">
                  <a:moveTo>
                    <a:pt x="0" y="590843"/>
                  </a:moveTo>
                  <a:lnTo>
                    <a:pt x="0" y="20941"/>
                  </a:lnTo>
                  <a:lnTo>
                    <a:pt x="0" y="0"/>
                  </a:lnTo>
                </a:path>
              </a:pathLst>
            </a:custGeom>
            <a:ln w="4188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44" name="object 44"/>
            <p:cNvSpPr/>
            <p:nvPr/>
          </p:nvSpPr>
          <p:spPr>
            <a:xfrm>
              <a:off x="16095426" y="8855447"/>
              <a:ext cx="176530" cy="176530"/>
            </a:xfrm>
            <a:custGeom>
              <a:avLst/>
              <a:gdLst/>
              <a:ahLst/>
              <a:cxnLst/>
              <a:rect l="l" t="t" r="r" b="b"/>
              <a:pathLst>
                <a:path w="176530" h="176529">
                  <a:moveTo>
                    <a:pt x="87955" y="0"/>
                  </a:moveTo>
                  <a:lnTo>
                    <a:pt x="0" y="175910"/>
                  </a:lnTo>
                  <a:lnTo>
                    <a:pt x="175910" y="175910"/>
                  </a:lnTo>
                  <a:lnTo>
                    <a:pt x="8795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45" name="object 45"/>
            <p:cNvSpPr/>
            <p:nvPr/>
          </p:nvSpPr>
          <p:spPr>
            <a:xfrm>
              <a:off x="5499621" y="6587946"/>
              <a:ext cx="0" cy="649605"/>
            </a:xfrm>
            <a:custGeom>
              <a:avLst/>
              <a:gdLst/>
              <a:ahLst/>
              <a:cxnLst/>
              <a:rect l="l" t="t" r="r" b="b"/>
              <a:pathLst>
                <a:path h="649604">
                  <a:moveTo>
                    <a:pt x="0" y="649049"/>
                  </a:moveTo>
                  <a:lnTo>
                    <a:pt x="0" y="20941"/>
                  </a:lnTo>
                  <a:lnTo>
                    <a:pt x="0" y="0"/>
                  </a:lnTo>
                </a:path>
              </a:pathLst>
            </a:custGeom>
            <a:ln w="4188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46" name="object 46"/>
            <p:cNvSpPr/>
            <p:nvPr/>
          </p:nvSpPr>
          <p:spPr>
            <a:xfrm>
              <a:off x="5411665" y="6432976"/>
              <a:ext cx="176530" cy="176530"/>
            </a:xfrm>
            <a:custGeom>
              <a:avLst/>
              <a:gdLst/>
              <a:ahLst/>
              <a:cxnLst/>
              <a:rect l="l" t="t" r="r" b="b"/>
              <a:pathLst>
                <a:path w="176529" h="176529">
                  <a:moveTo>
                    <a:pt x="87955" y="0"/>
                  </a:moveTo>
                  <a:lnTo>
                    <a:pt x="0" y="175910"/>
                  </a:lnTo>
                  <a:lnTo>
                    <a:pt x="175910" y="175910"/>
                  </a:lnTo>
                  <a:lnTo>
                    <a:pt x="8795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47" name="object 47"/>
            <p:cNvSpPr/>
            <p:nvPr/>
          </p:nvSpPr>
          <p:spPr>
            <a:xfrm>
              <a:off x="8036172" y="6599393"/>
              <a:ext cx="0" cy="591185"/>
            </a:xfrm>
            <a:custGeom>
              <a:avLst/>
              <a:gdLst/>
              <a:ahLst/>
              <a:cxnLst/>
              <a:rect l="l" t="t" r="r" b="b"/>
              <a:pathLst>
                <a:path h="591184">
                  <a:moveTo>
                    <a:pt x="0" y="590843"/>
                  </a:moveTo>
                  <a:lnTo>
                    <a:pt x="0" y="20941"/>
                  </a:lnTo>
                  <a:lnTo>
                    <a:pt x="0" y="0"/>
                  </a:lnTo>
                </a:path>
              </a:pathLst>
            </a:custGeom>
            <a:ln w="4188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48" name="object 48"/>
            <p:cNvSpPr/>
            <p:nvPr/>
          </p:nvSpPr>
          <p:spPr>
            <a:xfrm>
              <a:off x="7948216" y="6444423"/>
              <a:ext cx="176530" cy="176530"/>
            </a:xfrm>
            <a:custGeom>
              <a:avLst/>
              <a:gdLst/>
              <a:ahLst/>
              <a:cxnLst/>
              <a:rect l="l" t="t" r="r" b="b"/>
              <a:pathLst>
                <a:path w="176529" h="176529">
                  <a:moveTo>
                    <a:pt x="87955" y="0"/>
                  </a:moveTo>
                  <a:lnTo>
                    <a:pt x="0" y="175910"/>
                  </a:lnTo>
                  <a:lnTo>
                    <a:pt x="175910" y="175910"/>
                  </a:lnTo>
                  <a:lnTo>
                    <a:pt x="8795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49" name="object 49"/>
            <p:cNvSpPr/>
            <p:nvPr/>
          </p:nvSpPr>
          <p:spPr>
            <a:xfrm>
              <a:off x="10626231" y="6617049"/>
              <a:ext cx="0" cy="591185"/>
            </a:xfrm>
            <a:custGeom>
              <a:avLst/>
              <a:gdLst/>
              <a:ahLst/>
              <a:cxnLst/>
              <a:rect l="l" t="t" r="r" b="b"/>
              <a:pathLst>
                <a:path h="591184">
                  <a:moveTo>
                    <a:pt x="0" y="590843"/>
                  </a:moveTo>
                  <a:lnTo>
                    <a:pt x="0" y="20941"/>
                  </a:lnTo>
                  <a:lnTo>
                    <a:pt x="0" y="0"/>
                  </a:lnTo>
                </a:path>
              </a:pathLst>
            </a:custGeom>
            <a:ln w="4188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50" name="object 50"/>
            <p:cNvSpPr/>
            <p:nvPr/>
          </p:nvSpPr>
          <p:spPr>
            <a:xfrm>
              <a:off x="10538276" y="6462079"/>
              <a:ext cx="176530" cy="176530"/>
            </a:xfrm>
            <a:custGeom>
              <a:avLst/>
              <a:gdLst/>
              <a:ahLst/>
              <a:cxnLst/>
              <a:rect l="l" t="t" r="r" b="b"/>
              <a:pathLst>
                <a:path w="176529" h="176529">
                  <a:moveTo>
                    <a:pt x="87955" y="0"/>
                  </a:moveTo>
                  <a:lnTo>
                    <a:pt x="0" y="175910"/>
                  </a:lnTo>
                  <a:lnTo>
                    <a:pt x="175910" y="175910"/>
                  </a:lnTo>
                  <a:lnTo>
                    <a:pt x="8795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51" name="object 51"/>
            <p:cNvSpPr/>
            <p:nvPr/>
          </p:nvSpPr>
          <p:spPr>
            <a:xfrm>
              <a:off x="13402178" y="6603223"/>
              <a:ext cx="0" cy="591185"/>
            </a:xfrm>
            <a:custGeom>
              <a:avLst/>
              <a:gdLst/>
              <a:ahLst/>
              <a:cxnLst/>
              <a:rect l="l" t="t" r="r" b="b"/>
              <a:pathLst>
                <a:path h="591184">
                  <a:moveTo>
                    <a:pt x="0" y="590843"/>
                  </a:moveTo>
                  <a:lnTo>
                    <a:pt x="0" y="20941"/>
                  </a:lnTo>
                  <a:lnTo>
                    <a:pt x="0" y="0"/>
                  </a:lnTo>
                </a:path>
              </a:pathLst>
            </a:custGeom>
            <a:ln w="4188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52" name="object 52"/>
            <p:cNvSpPr/>
            <p:nvPr/>
          </p:nvSpPr>
          <p:spPr>
            <a:xfrm>
              <a:off x="13314222" y="6448254"/>
              <a:ext cx="176530" cy="176530"/>
            </a:xfrm>
            <a:custGeom>
              <a:avLst/>
              <a:gdLst/>
              <a:ahLst/>
              <a:cxnLst/>
              <a:rect l="l" t="t" r="r" b="b"/>
              <a:pathLst>
                <a:path w="176530" h="176529">
                  <a:moveTo>
                    <a:pt x="87955" y="0"/>
                  </a:moveTo>
                  <a:lnTo>
                    <a:pt x="0" y="175910"/>
                  </a:lnTo>
                  <a:lnTo>
                    <a:pt x="175910" y="175910"/>
                  </a:lnTo>
                  <a:lnTo>
                    <a:pt x="8795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53" name="object 53"/>
            <p:cNvSpPr/>
            <p:nvPr/>
          </p:nvSpPr>
          <p:spPr>
            <a:xfrm>
              <a:off x="16199067" y="6625956"/>
              <a:ext cx="0" cy="591185"/>
            </a:xfrm>
            <a:custGeom>
              <a:avLst/>
              <a:gdLst/>
              <a:ahLst/>
              <a:cxnLst/>
              <a:rect l="l" t="t" r="r" b="b"/>
              <a:pathLst>
                <a:path h="591184">
                  <a:moveTo>
                    <a:pt x="0" y="590843"/>
                  </a:moveTo>
                  <a:lnTo>
                    <a:pt x="0" y="20941"/>
                  </a:lnTo>
                  <a:lnTo>
                    <a:pt x="0" y="0"/>
                  </a:lnTo>
                </a:path>
              </a:pathLst>
            </a:custGeom>
            <a:ln w="4188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54" name="object 54"/>
            <p:cNvSpPr/>
            <p:nvPr/>
          </p:nvSpPr>
          <p:spPr>
            <a:xfrm>
              <a:off x="16111111" y="6470987"/>
              <a:ext cx="176530" cy="176530"/>
            </a:xfrm>
            <a:custGeom>
              <a:avLst/>
              <a:gdLst/>
              <a:ahLst/>
              <a:cxnLst/>
              <a:rect l="l" t="t" r="r" b="b"/>
              <a:pathLst>
                <a:path w="176530" h="176529">
                  <a:moveTo>
                    <a:pt x="87955" y="0"/>
                  </a:moveTo>
                  <a:lnTo>
                    <a:pt x="0" y="175910"/>
                  </a:lnTo>
                  <a:lnTo>
                    <a:pt x="175910" y="175910"/>
                  </a:lnTo>
                  <a:lnTo>
                    <a:pt x="8795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55" name="object 55"/>
            <p:cNvSpPr/>
            <p:nvPr/>
          </p:nvSpPr>
          <p:spPr>
            <a:xfrm>
              <a:off x="4942062" y="2947206"/>
              <a:ext cx="1226820" cy="1667510"/>
            </a:xfrm>
            <a:custGeom>
              <a:avLst/>
              <a:gdLst/>
              <a:ahLst/>
              <a:cxnLst/>
              <a:rect l="l" t="t" r="r" b="b"/>
              <a:pathLst>
                <a:path w="1226820" h="1667510">
                  <a:moveTo>
                    <a:pt x="66477" y="1233387"/>
                  </a:moveTo>
                  <a:lnTo>
                    <a:pt x="686089" y="160188"/>
                  </a:lnTo>
                  <a:lnTo>
                    <a:pt x="711733" y="116164"/>
                  </a:lnTo>
                  <a:lnTo>
                    <a:pt x="733464" y="81268"/>
                  </a:lnTo>
                  <a:lnTo>
                    <a:pt x="772084" y="36333"/>
                  </a:lnTo>
                  <a:lnTo>
                    <a:pt x="831971" y="5158"/>
                  </a:lnTo>
                  <a:lnTo>
                    <a:pt x="865337" y="0"/>
                  </a:lnTo>
                  <a:lnTo>
                    <a:pt x="899421" y="2213"/>
                  </a:lnTo>
                  <a:lnTo>
                    <a:pt x="955335" y="21819"/>
                  </a:lnTo>
                  <a:lnTo>
                    <a:pt x="991603" y="41173"/>
                  </a:lnTo>
                  <a:lnTo>
                    <a:pt x="1035823" y="66477"/>
                  </a:lnTo>
                  <a:lnTo>
                    <a:pt x="1110209" y="109651"/>
                  </a:lnTo>
                  <a:lnTo>
                    <a:pt x="1145105" y="131382"/>
                  </a:lnTo>
                  <a:lnTo>
                    <a:pt x="1190041" y="170002"/>
                  </a:lnTo>
                  <a:lnTo>
                    <a:pt x="1221216" y="229889"/>
                  </a:lnTo>
                  <a:lnTo>
                    <a:pt x="1226374" y="263255"/>
                  </a:lnTo>
                  <a:lnTo>
                    <a:pt x="1224161" y="297339"/>
                  </a:lnTo>
                  <a:lnTo>
                    <a:pt x="1204555" y="353253"/>
                  </a:lnTo>
                  <a:lnTo>
                    <a:pt x="1185200" y="389521"/>
                  </a:lnTo>
                  <a:lnTo>
                    <a:pt x="1159897" y="433741"/>
                  </a:lnTo>
                  <a:lnTo>
                    <a:pt x="540285" y="1506940"/>
                  </a:lnTo>
                  <a:lnTo>
                    <a:pt x="514641" y="1550964"/>
                  </a:lnTo>
                  <a:lnTo>
                    <a:pt x="492910" y="1585860"/>
                  </a:lnTo>
                  <a:lnTo>
                    <a:pt x="454290" y="1630795"/>
                  </a:lnTo>
                  <a:lnTo>
                    <a:pt x="394403" y="1661970"/>
                  </a:lnTo>
                  <a:lnTo>
                    <a:pt x="361037" y="1667129"/>
                  </a:lnTo>
                  <a:lnTo>
                    <a:pt x="326953" y="1664915"/>
                  </a:lnTo>
                  <a:lnTo>
                    <a:pt x="271039" y="1645310"/>
                  </a:lnTo>
                  <a:lnTo>
                    <a:pt x="234771" y="1625955"/>
                  </a:lnTo>
                  <a:lnTo>
                    <a:pt x="190551" y="1600651"/>
                  </a:lnTo>
                  <a:lnTo>
                    <a:pt x="116165" y="1557478"/>
                  </a:lnTo>
                  <a:lnTo>
                    <a:pt x="81269" y="1535746"/>
                  </a:lnTo>
                  <a:lnTo>
                    <a:pt x="36333" y="1497126"/>
                  </a:lnTo>
                  <a:lnTo>
                    <a:pt x="5158" y="1437239"/>
                  </a:lnTo>
                  <a:lnTo>
                    <a:pt x="0" y="1403873"/>
                  </a:lnTo>
                  <a:lnTo>
                    <a:pt x="2213" y="1369789"/>
                  </a:lnTo>
                  <a:lnTo>
                    <a:pt x="8727" y="1344000"/>
                  </a:lnTo>
                  <a:lnTo>
                    <a:pt x="21819" y="1313875"/>
                  </a:lnTo>
                  <a:lnTo>
                    <a:pt x="41173" y="1277607"/>
                  </a:lnTo>
                  <a:lnTo>
                    <a:pt x="66477" y="1233387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56" name="object 56"/>
            <p:cNvSpPr/>
            <p:nvPr/>
          </p:nvSpPr>
          <p:spPr>
            <a:xfrm>
              <a:off x="5091889" y="4144157"/>
              <a:ext cx="322580" cy="320675"/>
            </a:xfrm>
            <a:custGeom>
              <a:avLst/>
              <a:gdLst/>
              <a:ahLst/>
              <a:cxnLst/>
              <a:rect l="l" t="t" r="r" b="b"/>
              <a:pathLst>
                <a:path w="322579" h="320675">
                  <a:moveTo>
                    <a:pt x="118359" y="5213"/>
                  </a:moveTo>
                  <a:lnTo>
                    <a:pt x="161232" y="0"/>
                  </a:lnTo>
                  <a:lnTo>
                    <a:pt x="202695" y="5958"/>
                  </a:lnTo>
                  <a:lnTo>
                    <a:pt x="240858" y="21998"/>
                  </a:lnTo>
                  <a:lnTo>
                    <a:pt x="273830" y="47028"/>
                  </a:lnTo>
                  <a:lnTo>
                    <a:pt x="299722" y="79957"/>
                  </a:lnTo>
                  <a:lnTo>
                    <a:pt x="316643" y="119693"/>
                  </a:lnTo>
                  <a:lnTo>
                    <a:pt x="322228" y="170716"/>
                  </a:lnTo>
                  <a:lnTo>
                    <a:pt x="311886" y="218977"/>
                  </a:lnTo>
                  <a:lnTo>
                    <a:pt x="287473" y="261261"/>
                  </a:lnTo>
                  <a:lnTo>
                    <a:pt x="250849" y="294349"/>
                  </a:lnTo>
                  <a:lnTo>
                    <a:pt x="203869" y="315024"/>
                  </a:lnTo>
                  <a:lnTo>
                    <a:pt x="160996" y="320237"/>
                  </a:lnTo>
                  <a:lnTo>
                    <a:pt x="119533" y="314278"/>
                  </a:lnTo>
                  <a:lnTo>
                    <a:pt x="81370" y="298238"/>
                  </a:lnTo>
                  <a:lnTo>
                    <a:pt x="48398" y="273209"/>
                  </a:lnTo>
                  <a:lnTo>
                    <a:pt x="22506" y="240280"/>
                  </a:lnTo>
                  <a:lnTo>
                    <a:pt x="5584" y="200544"/>
                  </a:lnTo>
                  <a:lnTo>
                    <a:pt x="0" y="149521"/>
                  </a:lnTo>
                  <a:lnTo>
                    <a:pt x="10342" y="101259"/>
                  </a:lnTo>
                  <a:lnTo>
                    <a:pt x="34754" y="58976"/>
                  </a:lnTo>
                  <a:lnTo>
                    <a:pt x="71379" y="25888"/>
                  </a:lnTo>
                  <a:lnTo>
                    <a:pt x="118359" y="5213"/>
                  </a:lnTo>
                </a:path>
              </a:pathLst>
            </a:custGeom>
            <a:ln w="20941">
              <a:solidFill>
                <a:srgbClr val="76BF72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57" name="object 57"/>
            <p:cNvSpPr/>
            <p:nvPr/>
          </p:nvSpPr>
          <p:spPr>
            <a:xfrm>
              <a:off x="5290407" y="3800315"/>
              <a:ext cx="322580" cy="320675"/>
            </a:xfrm>
            <a:custGeom>
              <a:avLst/>
              <a:gdLst/>
              <a:ahLst/>
              <a:cxnLst/>
              <a:rect l="l" t="t" r="r" b="b"/>
              <a:pathLst>
                <a:path w="322579" h="320675">
                  <a:moveTo>
                    <a:pt x="118359" y="5213"/>
                  </a:moveTo>
                  <a:lnTo>
                    <a:pt x="161232" y="0"/>
                  </a:lnTo>
                  <a:lnTo>
                    <a:pt x="202695" y="5958"/>
                  </a:lnTo>
                  <a:lnTo>
                    <a:pt x="240858" y="21998"/>
                  </a:lnTo>
                  <a:lnTo>
                    <a:pt x="273830" y="47028"/>
                  </a:lnTo>
                  <a:lnTo>
                    <a:pt x="299722" y="79957"/>
                  </a:lnTo>
                  <a:lnTo>
                    <a:pt x="316643" y="119693"/>
                  </a:lnTo>
                  <a:lnTo>
                    <a:pt x="322228" y="170716"/>
                  </a:lnTo>
                  <a:lnTo>
                    <a:pt x="311886" y="218977"/>
                  </a:lnTo>
                  <a:lnTo>
                    <a:pt x="287473" y="261261"/>
                  </a:lnTo>
                  <a:lnTo>
                    <a:pt x="250849" y="294349"/>
                  </a:lnTo>
                  <a:lnTo>
                    <a:pt x="203869" y="315024"/>
                  </a:lnTo>
                  <a:lnTo>
                    <a:pt x="160996" y="320237"/>
                  </a:lnTo>
                  <a:lnTo>
                    <a:pt x="119533" y="314278"/>
                  </a:lnTo>
                  <a:lnTo>
                    <a:pt x="81370" y="298238"/>
                  </a:lnTo>
                  <a:lnTo>
                    <a:pt x="48398" y="273209"/>
                  </a:lnTo>
                  <a:lnTo>
                    <a:pt x="22506" y="240280"/>
                  </a:lnTo>
                  <a:lnTo>
                    <a:pt x="5584" y="200544"/>
                  </a:lnTo>
                  <a:lnTo>
                    <a:pt x="0" y="149521"/>
                  </a:lnTo>
                  <a:lnTo>
                    <a:pt x="10342" y="101259"/>
                  </a:lnTo>
                  <a:lnTo>
                    <a:pt x="34754" y="58976"/>
                  </a:lnTo>
                  <a:lnTo>
                    <a:pt x="71379" y="25888"/>
                  </a:lnTo>
                  <a:lnTo>
                    <a:pt x="118359" y="5213"/>
                  </a:lnTo>
                </a:path>
              </a:pathLst>
            </a:custGeom>
            <a:ln w="20941">
              <a:solidFill>
                <a:srgbClr val="76BF72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58" name="object 58"/>
            <p:cNvSpPr/>
            <p:nvPr/>
          </p:nvSpPr>
          <p:spPr>
            <a:xfrm>
              <a:off x="5498970" y="3439072"/>
              <a:ext cx="322580" cy="320675"/>
            </a:xfrm>
            <a:custGeom>
              <a:avLst/>
              <a:gdLst/>
              <a:ahLst/>
              <a:cxnLst/>
              <a:rect l="l" t="t" r="r" b="b"/>
              <a:pathLst>
                <a:path w="322579" h="320675">
                  <a:moveTo>
                    <a:pt x="118359" y="5213"/>
                  </a:moveTo>
                  <a:lnTo>
                    <a:pt x="161232" y="0"/>
                  </a:lnTo>
                  <a:lnTo>
                    <a:pt x="202695" y="5958"/>
                  </a:lnTo>
                  <a:lnTo>
                    <a:pt x="240858" y="21998"/>
                  </a:lnTo>
                  <a:lnTo>
                    <a:pt x="273830" y="47028"/>
                  </a:lnTo>
                  <a:lnTo>
                    <a:pt x="299722" y="79957"/>
                  </a:lnTo>
                  <a:lnTo>
                    <a:pt x="316643" y="119693"/>
                  </a:lnTo>
                  <a:lnTo>
                    <a:pt x="322228" y="170716"/>
                  </a:lnTo>
                  <a:lnTo>
                    <a:pt x="311886" y="218977"/>
                  </a:lnTo>
                  <a:lnTo>
                    <a:pt x="287473" y="261261"/>
                  </a:lnTo>
                  <a:lnTo>
                    <a:pt x="250849" y="294349"/>
                  </a:lnTo>
                  <a:lnTo>
                    <a:pt x="203869" y="315024"/>
                  </a:lnTo>
                  <a:lnTo>
                    <a:pt x="160996" y="320237"/>
                  </a:lnTo>
                  <a:lnTo>
                    <a:pt x="119533" y="314278"/>
                  </a:lnTo>
                  <a:lnTo>
                    <a:pt x="81370" y="298238"/>
                  </a:lnTo>
                  <a:lnTo>
                    <a:pt x="48398" y="273209"/>
                  </a:lnTo>
                  <a:lnTo>
                    <a:pt x="22506" y="240280"/>
                  </a:lnTo>
                  <a:lnTo>
                    <a:pt x="5584" y="200544"/>
                  </a:lnTo>
                  <a:lnTo>
                    <a:pt x="0" y="149521"/>
                  </a:lnTo>
                  <a:lnTo>
                    <a:pt x="10342" y="101259"/>
                  </a:lnTo>
                  <a:lnTo>
                    <a:pt x="34754" y="58976"/>
                  </a:lnTo>
                  <a:lnTo>
                    <a:pt x="71379" y="25888"/>
                  </a:lnTo>
                  <a:lnTo>
                    <a:pt x="118359" y="5213"/>
                  </a:lnTo>
                </a:path>
              </a:pathLst>
            </a:custGeom>
            <a:ln w="20941">
              <a:solidFill>
                <a:srgbClr val="76BF72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59" name="object 59"/>
            <p:cNvSpPr/>
            <p:nvPr/>
          </p:nvSpPr>
          <p:spPr>
            <a:xfrm>
              <a:off x="5697487" y="3095229"/>
              <a:ext cx="322580" cy="320675"/>
            </a:xfrm>
            <a:custGeom>
              <a:avLst/>
              <a:gdLst/>
              <a:ahLst/>
              <a:cxnLst/>
              <a:rect l="l" t="t" r="r" b="b"/>
              <a:pathLst>
                <a:path w="322579" h="320675">
                  <a:moveTo>
                    <a:pt x="118359" y="5213"/>
                  </a:moveTo>
                  <a:lnTo>
                    <a:pt x="161232" y="0"/>
                  </a:lnTo>
                  <a:lnTo>
                    <a:pt x="202695" y="5958"/>
                  </a:lnTo>
                  <a:lnTo>
                    <a:pt x="240858" y="21998"/>
                  </a:lnTo>
                  <a:lnTo>
                    <a:pt x="273830" y="47028"/>
                  </a:lnTo>
                  <a:lnTo>
                    <a:pt x="299722" y="79957"/>
                  </a:lnTo>
                  <a:lnTo>
                    <a:pt x="316643" y="119693"/>
                  </a:lnTo>
                  <a:lnTo>
                    <a:pt x="322228" y="170716"/>
                  </a:lnTo>
                  <a:lnTo>
                    <a:pt x="311886" y="218977"/>
                  </a:lnTo>
                  <a:lnTo>
                    <a:pt x="287473" y="261261"/>
                  </a:lnTo>
                  <a:lnTo>
                    <a:pt x="250849" y="294349"/>
                  </a:lnTo>
                  <a:lnTo>
                    <a:pt x="203869" y="315024"/>
                  </a:lnTo>
                  <a:lnTo>
                    <a:pt x="160996" y="320237"/>
                  </a:lnTo>
                  <a:lnTo>
                    <a:pt x="119533" y="314278"/>
                  </a:lnTo>
                  <a:lnTo>
                    <a:pt x="81370" y="298238"/>
                  </a:lnTo>
                  <a:lnTo>
                    <a:pt x="48398" y="273209"/>
                  </a:lnTo>
                  <a:lnTo>
                    <a:pt x="22506" y="240280"/>
                  </a:lnTo>
                  <a:lnTo>
                    <a:pt x="5584" y="200544"/>
                  </a:lnTo>
                  <a:lnTo>
                    <a:pt x="0" y="149521"/>
                  </a:lnTo>
                  <a:lnTo>
                    <a:pt x="10342" y="101259"/>
                  </a:lnTo>
                  <a:lnTo>
                    <a:pt x="34754" y="58976"/>
                  </a:lnTo>
                  <a:lnTo>
                    <a:pt x="71379" y="25888"/>
                  </a:lnTo>
                  <a:lnTo>
                    <a:pt x="118359" y="5213"/>
                  </a:lnTo>
                </a:path>
              </a:pathLst>
            </a:custGeom>
            <a:ln w="20941">
              <a:solidFill>
                <a:srgbClr val="76BF72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60" name="object 60"/>
            <p:cNvSpPr/>
            <p:nvPr/>
          </p:nvSpPr>
          <p:spPr>
            <a:xfrm>
              <a:off x="5132084" y="4678988"/>
              <a:ext cx="339725" cy="1174115"/>
            </a:xfrm>
            <a:custGeom>
              <a:avLst/>
              <a:gdLst/>
              <a:ahLst/>
              <a:cxnLst/>
              <a:rect l="l" t="t" r="r" b="b"/>
              <a:pathLst>
                <a:path w="339725" h="1174114">
                  <a:moveTo>
                    <a:pt x="339331" y="1173825"/>
                  </a:moveTo>
                  <a:lnTo>
                    <a:pt x="5815" y="20118"/>
                  </a:lnTo>
                  <a:lnTo>
                    <a:pt x="0" y="0"/>
                  </a:lnTo>
                </a:path>
              </a:pathLst>
            </a:custGeom>
            <a:ln w="4188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61" name="object 61"/>
            <p:cNvSpPr/>
            <p:nvPr/>
          </p:nvSpPr>
          <p:spPr>
            <a:xfrm>
              <a:off x="5053404" y="4530115"/>
              <a:ext cx="169545" cy="193675"/>
            </a:xfrm>
            <a:custGeom>
              <a:avLst/>
              <a:gdLst/>
              <a:ahLst/>
              <a:cxnLst/>
              <a:rect l="l" t="t" r="r" b="b"/>
              <a:pathLst>
                <a:path w="169545" h="193675">
                  <a:moveTo>
                    <a:pt x="35643" y="0"/>
                  </a:moveTo>
                  <a:lnTo>
                    <a:pt x="0" y="193417"/>
                  </a:lnTo>
                  <a:lnTo>
                    <a:pt x="168991" y="144565"/>
                  </a:lnTo>
                  <a:lnTo>
                    <a:pt x="3564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62" name="object 62"/>
            <p:cNvSpPr/>
            <p:nvPr/>
          </p:nvSpPr>
          <p:spPr>
            <a:xfrm>
              <a:off x="10782296" y="2940352"/>
              <a:ext cx="1226820" cy="1667510"/>
            </a:xfrm>
            <a:custGeom>
              <a:avLst/>
              <a:gdLst/>
              <a:ahLst/>
              <a:cxnLst/>
              <a:rect l="l" t="t" r="r" b="b"/>
              <a:pathLst>
                <a:path w="1226820" h="1667510">
                  <a:moveTo>
                    <a:pt x="66477" y="1233387"/>
                  </a:moveTo>
                  <a:lnTo>
                    <a:pt x="686089" y="160188"/>
                  </a:lnTo>
                  <a:lnTo>
                    <a:pt x="711733" y="116164"/>
                  </a:lnTo>
                  <a:lnTo>
                    <a:pt x="733464" y="81268"/>
                  </a:lnTo>
                  <a:lnTo>
                    <a:pt x="772084" y="36333"/>
                  </a:lnTo>
                  <a:lnTo>
                    <a:pt x="831971" y="5158"/>
                  </a:lnTo>
                  <a:lnTo>
                    <a:pt x="865337" y="0"/>
                  </a:lnTo>
                  <a:lnTo>
                    <a:pt x="899421" y="2213"/>
                  </a:lnTo>
                  <a:lnTo>
                    <a:pt x="955335" y="21819"/>
                  </a:lnTo>
                  <a:lnTo>
                    <a:pt x="991603" y="41173"/>
                  </a:lnTo>
                  <a:lnTo>
                    <a:pt x="1035823" y="66477"/>
                  </a:lnTo>
                  <a:lnTo>
                    <a:pt x="1110209" y="109651"/>
                  </a:lnTo>
                  <a:lnTo>
                    <a:pt x="1145105" y="131382"/>
                  </a:lnTo>
                  <a:lnTo>
                    <a:pt x="1190041" y="170002"/>
                  </a:lnTo>
                  <a:lnTo>
                    <a:pt x="1221216" y="229889"/>
                  </a:lnTo>
                  <a:lnTo>
                    <a:pt x="1226374" y="263255"/>
                  </a:lnTo>
                  <a:lnTo>
                    <a:pt x="1224161" y="297339"/>
                  </a:lnTo>
                  <a:lnTo>
                    <a:pt x="1204555" y="353253"/>
                  </a:lnTo>
                  <a:lnTo>
                    <a:pt x="1185200" y="389521"/>
                  </a:lnTo>
                  <a:lnTo>
                    <a:pt x="1159897" y="433741"/>
                  </a:lnTo>
                  <a:lnTo>
                    <a:pt x="540285" y="1506940"/>
                  </a:lnTo>
                  <a:lnTo>
                    <a:pt x="514641" y="1550964"/>
                  </a:lnTo>
                  <a:lnTo>
                    <a:pt x="492910" y="1585860"/>
                  </a:lnTo>
                  <a:lnTo>
                    <a:pt x="454290" y="1630795"/>
                  </a:lnTo>
                  <a:lnTo>
                    <a:pt x="394403" y="1661970"/>
                  </a:lnTo>
                  <a:lnTo>
                    <a:pt x="361037" y="1667129"/>
                  </a:lnTo>
                  <a:lnTo>
                    <a:pt x="326953" y="1664915"/>
                  </a:lnTo>
                  <a:lnTo>
                    <a:pt x="271039" y="1645310"/>
                  </a:lnTo>
                  <a:lnTo>
                    <a:pt x="234771" y="1625955"/>
                  </a:lnTo>
                  <a:lnTo>
                    <a:pt x="190551" y="1600651"/>
                  </a:lnTo>
                  <a:lnTo>
                    <a:pt x="116165" y="1557478"/>
                  </a:lnTo>
                  <a:lnTo>
                    <a:pt x="81269" y="1535746"/>
                  </a:lnTo>
                  <a:lnTo>
                    <a:pt x="36333" y="1497126"/>
                  </a:lnTo>
                  <a:lnTo>
                    <a:pt x="5158" y="1437239"/>
                  </a:lnTo>
                  <a:lnTo>
                    <a:pt x="0" y="1403873"/>
                  </a:lnTo>
                  <a:lnTo>
                    <a:pt x="2213" y="1369789"/>
                  </a:lnTo>
                  <a:lnTo>
                    <a:pt x="8727" y="1344000"/>
                  </a:lnTo>
                  <a:lnTo>
                    <a:pt x="21819" y="1313875"/>
                  </a:lnTo>
                  <a:lnTo>
                    <a:pt x="41173" y="1277607"/>
                  </a:lnTo>
                  <a:lnTo>
                    <a:pt x="66477" y="1233387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63" name="object 63"/>
            <p:cNvSpPr/>
            <p:nvPr/>
          </p:nvSpPr>
          <p:spPr>
            <a:xfrm>
              <a:off x="10932129" y="4137304"/>
              <a:ext cx="322580" cy="320675"/>
            </a:xfrm>
            <a:custGeom>
              <a:avLst/>
              <a:gdLst/>
              <a:ahLst/>
              <a:cxnLst/>
              <a:rect l="l" t="t" r="r" b="b"/>
              <a:pathLst>
                <a:path w="322579" h="320675">
                  <a:moveTo>
                    <a:pt x="118359" y="5213"/>
                  </a:moveTo>
                  <a:lnTo>
                    <a:pt x="161232" y="0"/>
                  </a:lnTo>
                  <a:lnTo>
                    <a:pt x="202695" y="5958"/>
                  </a:lnTo>
                  <a:lnTo>
                    <a:pt x="240858" y="21998"/>
                  </a:lnTo>
                  <a:lnTo>
                    <a:pt x="273830" y="47028"/>
                  </a:lnTo>
                  <a:lnTo>
                    <a:pt x="299722" y="79957"/>
                  </a:lnTo>
                  <a:lnTo>
                    <a:pt x="316643" y="119693"/>
                  </a:lnTo>
                  <a:lnTo>
                    <a:pt x="322228" y="170716"/>
                  </a:lnTo>
                  <a:lnTo>
                    <a:pt x="311886" y="218977"/>
                  </a:lnTo>
                  <a:lnTo>
                    <a:pt x="287473" y="261261"/>
                  </a:lnTo>
                  <a:lnTo>
                    <a:pt x="250849" y="294349"/>
                  </a:lnTo>
                  <a:lnTo>
                    <a:pt x="203869" y="315024"/>
                  </a:lnTo>
                  <a:lnTo>
                    <a:pt x="160996" y="320237"/>
                  </a:lnTo>
                  <a:lnTo>
                    <a:pt x="119533" y="314278"/>
                  </a:lnTo>
                  <a:lnTo>
                    <a:pt x="81370" y="298238"/>
                  </a:lnTo>
                  <a:lnTo>
                    <a:pt x="48398" y="273209"/>
                  </a:lnTo>
                  <a:lnTo>
                    <a:pt x="22506" y="240280"/>
                  </a:lnTo>
                  <a:lnTo>
                    <a:pt x="5584" y="200544"/>
                  </a:lnTo>
                  <a:lnTo>
                    <a:pt x="0" y="149521"/>
                  </a:lnTo>
                  <a:lnTo>
                    <a:pt x="10342" y="101259"/>
                  </a:lnTo>
                  <a:lnTo>
                    <a:pt x="34754" y="58976"/>
                  </a:lnTo>
                  <a:lnTo>
                    <a:pt x="71379" y="25888"/>
                  </a:lnTo>
                  <a:lnTo>
                    <a:pt x="118359" y="5213"/>
                  </a:lnTo>
                </a:path>
              </a:pathLst>
            </a:custGeom>
            <a:ln w="20941">
              <a:solidFill>
                <a:srgbClr val="76BF72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64" name="object 64"/>
            <p:cNvSpPr/>
            <p:nvPr/>
          </p:nvSpPr>
          <p:spPr>
            <a:xfrm>
              <a:off x="11130646" y="3793462"/>
              <a:ext cx="322580" cy="320675"/>
            </a:xfrm>
            <a:custGeom>
              <a:avLst/>
              <a:gdLst/>
              <a:ahLst/>
              <a:cxnLst/>
              <a:rect l="l" t="t" r="r" b="b"/>
              <a:pathLst>
                <a:path w="322579" h="320675">
                  <a:moveTo>
                    <a:pt x="118359" y="5213"/>
                  </a:moveTo>
                  <a:lnTo>
                    <a:pt x="161232" y="0"/>
                  </a:lnTo>
                  <a:lnTo>
                    <a:pt x="202695" y="5958"/>
                  </a:lnTo>
                  <a:lnTo>
                    <a:pt x="240858" y="21998"/>
                  </a:lnTo>
                  <a:lnTo>
                    <a:pt x="273830" y="47028"/>
                  </a:lnTo>
                  <a:lnTo>
                    <a:pt x="299722" y="79957"/>
                  </a:lnTo>
                  <a:lnTo>
                    <a:pt x="316643" y="119693"/>
                  </a:lnTo>
                  <a:lnTo>
                    <a:pt x="322228" y="170716"/>
                  </a:lnTo>
                  <a:lnTo>
                    <a:pt x="311886" y="218977"/>
                  </a:lnTo>
                  <a:lnTo>
                    <a:pt x="287473" y="261261"/>
                  </a:lnTo>
                  <a:lnTo>
                    <a:pt x="250849" y="294349"/>
                  </a:lnTo>
                  <a:lnTo>
                    <a:pt x="203869" y="315024"/>
                  </a:lnTo>
                  <a:lnTo>
                    <a:pt x="160996" y="320237"/>
                  </a:lnTo>
                  <a:lnTo>
                    <a:pt x="119533" y="314278"/>
                  </a:lnTo>
                  <a:lnTo>
                    <a:pt x="81370" y="298238"/>
                  </a:lnTo>
                  <a:lnTo>
                    <a:pt x="48398" y="273209"/>
                  </a:lnTo>
                  <a:lnTo>
                    <a:pt x="22506" y="240280"/>
                  </a:lnTo>
                  <a:lnTo>
                    <a:pt x="5584" y="200544"/>
                  </a:lnTo>
                  <a:lnTo>
                    <a:pt x="0" y="149521"/>
                  </a:lnTo>
                  <a:lnTo>
                    <a:pt x="10342" y="101259"/>
                  </a:lnTo>
                  <a:lnTo>
                    <a:pt x="34754" y="58976"/>
                  </a:lnTo>
                  <a:lnTo>
                    <a:pt x="71379" y="25888"/>
                  </a:lnTo>
                  <a:lnTo>
                    <a:pt x="118359" y="5213"/>
                  </a:lnTo>
                </a:path>
              </a:pathLst>
            </a:custGeom>
            <a:ln w="20941">
              <a:solidFill>
                <a:srgbClr val="76BF72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65" name="object 65"/>
            <p:cNvSpPr/>
            <p:nvPr/>
          </p:nvSpPr>
          <p:spPr>
            <a:xfrm>
              <a:off x="11339206" y="3432219"/>
              <a:ext cx="322580" cy="320675"/>
            </a:xfrm>
            <a:custGeom>
              <a:avLst/>
              <a:gdLst/>
              <a:ahLst/>
              <a:cxnLst/>
              <a:rect l="l" t="t" r="r" b="b"/>
              <a:pathLst>
                <a:path w="322579" h="320675">
                  <a:moveTo>
                    <a:pt x="118359" y="5213"/>
                  </a:moveTo>
                  <a:lnTo>
                    <a:pt x="161232" y="0"/>
                  </a:lnTo>
                  <a:lnTo>
                    <a:pt x="202695" y="5958"/>
                  </a:lnTo>
                  <a:lnTo>
                    <a:pt x="240858" y="21998"/>
                  </a:lnTo>
                  <a:lnTo>
                    <a:pt x="273830" y="47028"/>
                  </a:lnTo>
                  <a:lnTo>
                    <a:pt x="299722" y="79957"/>
                  </a:lnTo>
                  <a:lnTo>
                    <a:pt x="316643" y="119693"/>
                  </a:lnTo>
                  <a:lnTo>
                    <a:pt x="322228" y="170716"/>
                  </a:lnTo>
                  <a:lnTo>
                    <a:pt x="311886" y="218977"/>
                  </a:lnTo>
                  <a:lnTo>
                    <a:pt x="287473" y="261261"/>
                  </a:lnTo>
                  <a:lnTo>
                    <a:pt x="250849" y="294349"/>
                  </a:lnTo>
                  <a:lnTo>
                    <a:pt x="203869" y="315024"/>
                  </a:lnTo>
                  <a:lnTo>
                    <a:pt x="160996" y="320237"/>
                  </a:lnTo>
                  <a:lnTo>
                    <a:pt x="119533" y="314278"/>
                  </a:lnTo>
                  <a:lnTo>
                    <a:pt x="81370" y="298238"/>
                  </a:lnTo>
                  <a:lnTo>
                    <a:pt x="48398" y="273209"/>
                  </a:lnTo>
                  <a:lnTo>
                    <a:pt x="22506" y="240280"/>
                  </a:lnTo>
                  <a:lnTo>
                    <a:pt x="5584" y="200544"/>
                  </a:lnTo>
                  <a:lnTo>
                    <a:pt x="0" y="149521"/>
                  </a:lnTo>
                  <a:lnTo>
                    <a:pt x="10342" y="101259"/>
                  </a:lnTo>
                  <a:lnTo>
                    <a:pt x="34754" y="58976"/>
                  </a:lnTo>
                  <a:lnTo>
                    <a:pt x="71379" y="25888"/>
                  </a:lnTo>
                  <a:lnTo>
                    <a:pt x="118359" y="5213"/>
                  </a:lnTo>
                </a:path>
              </a:pathLst>
            </a:custGeom>
            <a:ln w="20941">
              <a:solidFill>
                <a:srgbClr val="76BF72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66" name="object 66"/>
            <p:cNvSpPr/>
            <p:nvPr/>
          </p:nvSpPr>
          <p:spPr>
            <a:xfrm>
              <a:off x="11537723" y="3088376"/>
              <a:ext cx="322580" cy="320675"/>
            </a:xfrm>
            <a:custGeom>
              <a:avLst/>
              <a:gdLst/>
              <a:ahLst/>
              <a:cxnLst/>
              <a:rect l="l" t="t" r="r" b="b"/>
              <a:pathLst>
                <a:path w="322579" h="320675">
                  <a:moveTo>
                    <a:pt x="118359" y="5213"/>
                  </a:moveTo>
                  <a:lnTo>
                    <a:pt x="161232" y="0"/>
                  </a:lnTo>
                  <a:lnTo>
                    <a:pt x="202695" y="5958"/>
                  </a:lnTo>
                  <a:lnTo>
                    <a:pt x="240858" y="21998"/>
                  </a:lnTo>
                  <a:lnTo>
                    <a:pt x="273830" y="47028"/>
                  </a:lnTo>
                  <a:lnTo>
                    <a:pt x="299722" y="79957"/>
                  </a:lnTo>
                  <a:lnTo>
                    <a:pt x="316643" y="119693"/>
                  </a:lnTo>
                  <a:lnTo>
                    <a:pt x="322228" y="170716"/>
                  </a:lnTo>
                  <a:lnTo>
                    <a:pt x="311886" y="218977"/>
                  </a:lnTo>
                  <a:lnTo>
                    <a:pt x="287473" y="261261"/>
                  </a:lnTo>
                  <a:lnTo>
                    <a:pt x="250849" y="294349"/>
                  </a:lnTo>
                  <a:lnTo>
                    <a:pt x="203869" y="315024"/>
                  </a:lnTo>
                  <a:lnTo>
                    <a:pt x="160996" y="320237"/>
                  </a:lnTo>
                  <a:lnTo>
                    <a:pt x="119533" y="314278"/>
                  </a:lnTo>
                  <a:lnTo>
                    <a:pt x="81370" y="298238"/>
                  </a:lnTo>
                  <a:lnTo>
                    <a:pt x="48398" y="273209"/>
                  </a:lnTo>
                  <a:lnTo>
                    <a:pt x="22506" y="240280"/>
                  </a:lnTo>
                  <a:lnTo>
                    <a:pt x="5584" y="200544"/>
                  </a:lnTo>
                  <a:lnTo>
                    <a:pt x="0" y="149521"/>
                  </a:lnTo>
                  <a:lnTo>
                    <a:pt x="10342" y="101259"/>
                  </a:lnTo>
                  <a:lnTo>
                    <a:pt x="34754" y="58976"/>
                  </a:lnTo>
                  <a:lnTo>
                    <a:pt x="71379" y="25888"/>
                  </a:lnTo>
                  <a:lnTo>
                    <a:pt x="118359" y="5213"/>
                  </a:lnTo>
                </a:path>
              </a:pathLst>
            </a:custGeom>
            <a:ln w="20941">
              <a:solidFill>
                <a:srgbClr val="76BF72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67" name="object 67"/>
            <p:cNvSpPr/>
            <p:nvPr/>
          </p:nvSpPr>
          <p:spPr>
            <a:xfrm>
              <a:off x="9338319" y="2908455"/>
              <a:ext cx="1226820" cy="1667510"/>
            </a:xfrm>
            <a:custGeom>
              <a:avLst/>
              <a:gdLst/>
              <a:ahLst/>
              <a:cxnLst/>
              <a:rect l="l" t="t" r="r" b="b"/>
              <a:pathLst>
                <a:path w="1226820" h="1667510">
                  <a:moveTo>
                    <a:pt x="66477" y="1233387"/>
                  </a:moveTo>
                  <a:lnTo>
                    <a:pt x="686089" y="160188"/>
                  </a:lnTo>
                  <a:lnTo>
                    <a:pt x="711733" y="116164"/>
                  </a:lnTo>
                  <a:lnTo>
                    <a:pt x="733464" y="81268"/>
                  </a:lnTo>
                  <a:lnTo>
                    <a:pt x="772084" y="36333"/>
                  </a:lnTo>
                  <a:lnTo>
                    <a:pt x="831971" y="5158"/>
                  </a:lnTo>
                  <a:lnTo>
                    <a:pt x="865337" y="0"/>
                  </a:lnTo>
                  <a:lnTo>
                    <a:pt x="899421" y="2213"/>
                  </a:lnTo>
                  <a:lnTo>
                    <a:pt x="955335" y="21819"/>
                  </a:lnTo>
                  <a:lnTo>
                    <a:pt x="991603" y="41173"/>
                  </a:lnTo>
                  <a:lnTo>
                    <a:pt x="1035823" y="66477"/>
                  </a:lnTo>
                  <a:lnTo>
                    <a:pt x="1110209" y="109651"/>
                  </a:lnTo>
                  <a:lnTo>
                    <a:pt x="1145105" y="131382"/>
                  </a:lnTo>
                  <a:lnTo>
                    <a:pt x="1190041" y="170002"/>
                  </a:lnTo>
                  <a:lnTo>
                    <a:pt x="1221216" y="229889"/>
                  </a:lnTo>
                  <a:lnTo>
                    <a:pt x="1226374" y="263255"/>
                  </a:lnTo>
                  <a:lnTo>
                    <a:pt x="1224161" y="297339"/>
                  </a:lnTo>
                  <a:lnTo>
                    <a:pt x="1204555" y="353253"/>
                  </a:lnTo>
                  <a:lnTo>
                    <a:pt x="1185200" y="389521"/>
                  </a:lnTo>
                  <a:lnTo>
                    <a:pt x="1159897" y="433741"/>
                  </a:lnTo>
                  <a:lnTo>
                    <a:pt x="540285" y="1506940"/>
                  </a:lnTo>
                  <a:lnTo>
                    <a:pt x="514641" y="1550964"/>
                  </a:lnTo>
                  <a:lnTo>
                    <a:pt x="492910" y="1585860"/>
                  </a:lnTo>
                  <a:lnTo>
                    <a:pt x="454290" y="1630795"/>
                  </a:lnTo>
                  <a:lnTo>
                    <a:pt x="394403" y="1661970"/>
                  </a:lnTo>
                  <a:lnTo>
                    <a:pt x="361037" y="1667129"/>
                  </a:lnTo>
                  <a:lnTo>
                    <a:pt x="326953" y="1664915"/>
                  </a:lnTo>
                  <a:lnTo>
                    <a:pt x="271039" y="1645310"/>
                  </a:lnTo>
                  <a:lnTo>
                    <a:pt x="234771" y="1625955"/>
                  </a:lnTo>
                  <a:lnTo>
                    <a:pt x="190551" y="1600651"/>
                  </a:lnTo>
                  <a:lnTo>
                    <a:pt x="116165" y="1557478"/>
                  </a:lnTo>
                  <a:lnTo>
                    <a:pt x="81269" y="1535746"/>
                  </a:lnTo>
                  <a:lnTo>
                    <a:pt x="36333" y="1497126"/>
                  </a:lnTo>
                  <a:lnTo>
                    <a:pt x="5158" y="1437239"/>
                  </a:lnTo>
                  <a:lnTo>
                    <a:pt x="0" y="1403873"/>
                  </a:lnTo>
                  <a:lnTo>
                    <a:pt x="2213" y="1369789"/>
                  </a:lnTo>
                  <a:lnTo>
                    <a:pt x="8727" y="1344000"/>
                  </a:lnTo>
                  <a:lnTo>
                    <a:pt x="21819" y="1313875"/>
                  </a:lnTo>
                  <a:lnTo>
                    <a:pt x="41173" y="1277607"/>
                  </a:lnTo>
                  <a:lnTo>
                    <a:pt x="66477" y="1233387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68" name="object 68"/>
            <p:cNvSpPr/>
            <p:nvPr/>
          </p:nvSpPr>
          <p:spPr>
            <a:xfrm>
              <a:off x="9488146" y="4105406"/>
              <a:ext cx="322580" cy="320675"/>
            </a:xfrm>
            <a:custGeom>
              <a:avLst/>
              <a:gdLst/>
              <a:ahLst/>
              <a:cxnLst/>
              <a:rect l="l" t="t" r="r" b="b"/>
              <a:pathLst>
                <a:path w="322579" h="320675">
                  <a:moveTo>
                    <a:pt x="118359" y="5213"/>
                  </a:moveTo>
                  <a:lnTo>
                    <a:pt x="161232" y="0"/>
                  </a:lnTo>
                  <a:lnTo>
                    <a:pt x="202695" y="5958"/>
                  </a:lnTo>
                  <a:lnTo>
                    <a:pt x="240858" y="21998"/>
                  </a:lnTo>
                  <a:lnTo>
                    <a:pt x="273830" y="47028"/>
                  </a:lnTo>
                  <a:lnTo>
                    <a:pt x="299722" y="79957"/>
                  </a:lnTo>
                  <a:lnTo>
                    <a:pt x="316643" y="119693"/>
                  </a:lnTo>
                  <a:lnTo>
                    <a:pt x="322228" y="170716"/>
                  </a:lnTo>
                  <a:lnTo>
                    <a:pt x="311886" y="218977"/>
                  </a:lnTo>
                  <a:lnTo>
                    <a:pt x="287473" y="261261"/>
                  </a:lnTo>
                  <a:lnTo>
                    <a:pt x="250849" y="294349"/>
                  </a:lnTo>
                  <a:lnTo>
                    <a:pt x="203869" y="315024"/>
                  </a:lnTo>
                  <a:lnTo>
                    <a:pt x="160996" y="320237"/>
                  </a:lnTo>
                  <a:lnTo>
                    <a:pt x="119533" y="314278"/>
                  </a:lnTo>
                  <a:lnTo>
                    <a:pt x="81370" y="298238"/>
                  </a:lnTo>
                  <a:lnTo>
                    <a:pt x="48398" y="273209"/>
                  </a:lnTo>
                  <a:lnTo>
                    <a:pt x="22506" y="240280"/>
                  </a:lnTo>
                  <a:lnTo>
                    <a:pt x="5584" y="200544"/>
                  </a:lnTo>
                  <a:lnTo>
                    <a:pt x="0" y="149521"/>
                  </a:lnTo>
                  <a:lnTo>
                    <a:pt x="10342" y="101259"/>
                  </a:lnTo>
                  <a:lnTo>
                    <a:pt x="34754" y="58976"/>
                  </a:lnTo>
                  <a:lnTo>
                    <a:pt x="71379" y="25888"/>
                  </a:lnTo>
                  <a:lnTo>
                    <a:pt x="118359" y="5213"/>
                  </a:lnTo>
                </a:path>
              </a:pathLst>
            </a:custGeom>
            <a:ln w="20941">
              <a:solidFill>
                <a:srgbClr val="76BF72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69" name="object 69"/>
            <p:cNvSpPr/>
            <p:nvPr/>
          </p:nvSpPr>
          <p:spPr>
            <a:xfrm>
              <a:off x="9686662" y="3761565"/>
              <a:ext cx="322580" cy="320675"/>
            </a:xfrm>
            <a:custGeom>
              <a:avLst/>
              <a:gdLst/>
              <a:ahLst/>
              <a:cxnLst/>
              <a:rect l="l" t="t" r="r" b="b"/>
              <a:pathLst>
                <a:path w="322579" h="320675">
                  <a:moveTo>
                    <a:pt x="118359" y="5213"/>
                  </a:moveTo>
                  <a:lnTo>
                    <a:pt x="161232" y="0"/>
                  </a:lnTo>
                  <a:lnTo>
                    <a:pt x="202695" y="5958"/>
                  </a:lnTo>
                  <a:lnTo>
                    <a:pt x="240858" y="21998"/>
                  </a:lnTo>
                  <a:lnTo>
                    <a:pt x="273830" y="47028"/>
                  </a:lnTo>
                  <a:lnTo>
                    <a:pt x="299722" y="79957"/>
                  </a:lnTo>
                  <a:lnTo>
                    <a:pt x="316643" y="119693"/>
                  </a:lnTo>
                  <a:lnTo>
                    <a:pt x="322228" y="170716"/>
                  </a:lnTo>
                  <a:lnTo>
                    <a:pt x="311886" y="218977"/>
                  </a:lnTo>
                  <a:lnTo>
                    <a:pt x="287473" y="261261"/>
                  </a:lnTo>
                  <a:lnTo>
                    <a:pt x="250849" y="294349"/>
                  </a:lnTo>
                  <a:lnTo>
                    <a:pt x="203869" y="315024"/>
                  </a:lnTo>
                  <a:lnTo>
                    <a:pt x="160996" y="320237"/>
                  </a:lnTo>
                  <a:lnTo>
                    <a:pt x="119533" y="314278"/>
                  </a:lnTo>
                  <a:lnTo>
                    <a:pt x="81370" y="298238"/>
                  </a:lnTo>
                  <a:lnTo>
                    <a:pt x="48398" y="273209"/>
                  </a:lnTo>
                  <a:lnTo>
                    <a:pt x="22506" y="240280"/>
                  </a:lnTo>
                  <a:lnTo>
                    <a:pt x="5584" y="200544"/>
                  </a:lnTo>
                  <a:lnTo>
                    <a:pt x="0" y="149521"/>
                  </a:lnTo>
                  <a:lnTo>
                    <a:pt x="10342" y="101259"/>
                  </a:lnTo>
                  <a:lnTo>
                    <a:pt x="34754" y="58976"/>
                  </a:lnTo>
                  <a:lnTo>
                    <a:pt x="71379" y="25888"/>
                  </a:lnTo>
                  <a:lnTo>
                    <a:pt x="118359" y="5213"/>
                  </a:lnTo>
                </a:path>
              </a:pathLst>
            </a:custGeom>
            <a:ln w="20941">
              <a:solidFill>
                <a:srgbClr val="76BF72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70" name="object 70"/>
            <p:cNvSpPr/>
            <p:nvPr/>
          </p:nvSpPr>
          <p:spPr>
            <a:xfrm>
              <a:off x="9895227" y="3400321"/>
              <a:ext cx="322580" cy="320675"/>
            </a:xfrm>
            <a:custGeom>
              <a:avLst/>
              <a:gdLst/>
              <a:ahLst/>
              <a:cxnLst/>
              <a:rect l="l" t="t" r="r" b="b"/>
              <a:pathLst>
                <a:path w="322579" h="320675">
                  <a:moveTo>
                    <a:pt x="118359" y="5213"/>
                  </a:moveTo>
                  <a:lnTo>
                    <a:pt x="161232" y="0"/>
                  </a:lnTo>
                  <a:lnTo>
                    <a:pt x="202695" y="5958"/>
                  </a:lnTo>
                  <a:lnTo>
                    <a:pt x="240858" y="21998"/>
                  </a:lnTo>
                  <a:lnTo>
                    <a:pt x="273830" y="47028"/>
                  </a:lnTo>
                  <a:lnTo>
                    <a:pt x="299722" y="79957"/>
                  </a:lnTo>
                  <a:lnTo>
                    <a:pt x="316643" y="119693"/>
                  </a:lnTo>
                  <a:lnTo>
                    <a:pt x="322228" y="170716"/>
                  </a:lnTo>
                  <a:lnTo>
                    <a:pt x="311886" y="218977"/>
                  </a:lnTo>
                  <a:lnTo>
                    <a:pt x="287473" y="261261"/>
                  </a:lnTo>
                  <a:lnTo>
                    <a:pt x="250849" y="294349"/>
                  </a:lnTo>
                  <a:lnTo>
                    <a:pt x="203869" y="315024"/>
                  </a:lnTo>
                  <a:lnTo>
                    <a:pt x="160996" y="320237"/>
                  </a:lnTo>
                  <a:lnTo>
                    <a:pt x="119533" y="314278"/>
                  </a:lnTo>
                  <a:lnTo>
                    <a:pt x="81370" y="298238"/>
                  </a:lnTo>
                  <a:lnTo>
                    <a:pt x="48398" y="273209"/>
                  </a:lnTo>
                  <a:lnTo>
                    <a:pt x="22506" y="240280"/>
                  </a:lnTo>
                  <a:lnTo>
                    <a:pt x="5584" y="200544"/>
                  </a:lnTo>
                  <a:lnTo>
                    <a:pt x="0" y="149521"/>
                  </a:lnTo>
                  <a:lnTo>
                    <a:pt x="10342" y="101259"/>
                  </a:lnTo>
                  <a:lnTo>
                    <a:pt x="34754" y="58976"/>
                  </a:lnTo>
                  <a:lnTo>
                    <a:pt x="71379" y="25888"/>
                  </a:lnTo>
                  <a:lnTo>
                    <a:pt x="118359" y="5213"/>
                  </a:lnTo>
                </a:path>
              </a:pathLst>
            </a:custGeom>
            <a:ln w="20941">
              <a:solidFill>
                <a:srgbClr val="76BF72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71" name="object 71"/>
            <p:cNvSpPr/>
            <p:nvPr/>
          </p:nvSpPr>
          <p:spPr>
            <a:xfrm>
              <a:off x="10093744" y="3056478"/>
              <a:ext cx="322580" cy="320675"/>
            </a:xfrm>
            <a:custGeom>
              <a:avLst/>
              <a:gdLst/>
              <a:ahLst/>
              <a:cxnLst/>
              <a:rect l="l" t="t" r="r" b="b"/>
              <a:pathLst>
                <a:path w="322579" h="320675">
                  <a:moveTo>
                    <a:pt x="118359" y="5213"/>
                  </a:moveTo>
                  <a:lnTo>
                    <a:pt x="161232" y="0"/>
                  </a:lnTo>
                  <a:lnTo>
                    <a:pt x="202695" y="5958"/>
                  </a:lnTo>
                  <a:lnTo>
                    <a:pt x="240858" y="21998"/>
                  </a:lnTo>
                  <a:lnTo>
                    <a:pt x="273830" y="47028"/>
                  </a:lnTo>
                  <a:lnTo>
                    <a:pt x="299722" y="79957"/>
                  </a:lnTo>
                  <a:lnTo>
                    <a:pt x="316643" y="119693"/>
                  </a:lnTo>
                  <a:lnTo>
                    <a:pt x="322228" y="170716"/>
                  </a:lnTo>
                  <a:lnTo>
                    <a:pt x="311886" y="218977"/>
                  </a:lnTo>
                  <a:lnTo>
                    <a:pt x="287473" y="261261"/>
                  </a:lnTo>
                  <a:lnTo>
                    <a:pt x="250849" y="294349"/>
                  </a:lnTo>
                  <a:lnTo>
                    <a:pt x="203869" y="315024"/>
                  </a:lnTo>
                  <a:lnTo>
                    <a:pt x="160996" y="320237"/>
                  </a:lnTo>
                  <a:lnTo>
                    <a:pt x="119533" y="314278"/>
                  </a:lnTo>
                  <a:lnTo>
                    <a:pt x="81370" y="298238"/>
                  </a:lnTo>
                  <a:lnTo>
                    <a:pt x="48398" y="273209"/>
                  </a:lnTo>
                  <a:lnTo>
                    <a:pt x="22506" y="240280"/>
                  </a:lnTo>
                  <a:lnTo>
                    <a:pt x="5584" y="200544"/>
                  </a:lnTo>
                  <a:lnTo>
                    <a:pt x="0" y="149521"/>
                  </a:lnTo>
                  <a:lnTo>
                    <a:pt x="10342" y="101259"/>
                  </a:lnTo>
                  <a:lnTo>
                    <a:pt x="34754" y="58976"/>
                  </a:lnTo>
                  <a:lnTo>
                    <a:pt x="71379" y="25888"/>
                  </a:lnTo>
                  <a:lnTo>
                    <a:pt x="118359" y="5213"/>
                  </a:lnTo>
                </a:path>
              </a:pathLst>
            </a:custGeom>
            <a:ln w="20941">
              <a:solidFill>
                <a:srgbClr val="76BF72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72" name="object 72"/>
            <p:cNvSpPr/>
            <p:nvPr/>
          </p:nvSpPr>
          <p:spPr>
            <a:xfrm>
              <a:off x="5590227" y="4643092"/>
              <a:ext cx="5335270" cy="1202055"/>
            </a:xfrm>
            <a:custGeom>
              <a:avLst/>
              <a:gdLst/>
              <a:ahLst/>
              <a:cxnLst/>
              <a:rect l="l" t="t" r="r" b="b"/>
              <a:pathLst>
                <a:path w="5335270" h="1202054">
                  <a:moveTo>
                    <a:pt x="0" y="1201609"/>
                  </a:moveTo>
                  <a:lnTo>
                    <a:pt x="5314802" y="4601"/>
                  </a:lnTo>
                  <a:lnTo>
                    <a:pt x="5335232" y="0"/>
                  </a:lnTo>
                </a:path>
              </a:pathLst>
            </a:custGeom>
            <a:ln w="4188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73" name="object 73"/>
            <p:cNvSpPr/>
            <p:nvPr/>
          </p:nvSpPr>
          <p:spPr>
            <a:xfrm>
              <a:off x="10885699" y="4561887"/>
              <a:ext cx="191135" cy="172085"/>
            </a:xfrm>
            <a:custGeom>
              <a:avLst/>
              <a:gdLst/>
              <a:ahLst/>
              <a:cxnLst/>
              <a:rect l="l" t="t" r="r" b="b"/>
              <a:pathLst>
                <a:path w="191134" h="172085">
                  <a:moveTo>
                    <a:pt x="0" y="0"/>
                  </a:moveTo>
                  <a:lnTo>
                    <a:pt x="38658" y="171612"/>
                  </a:lnTo>
                  <a:lnTo>
                    <a:pt x="190947" y="471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74" name="object 74"/>
            <p:cNvSpPr/>
            <p:nvPr/>
          </p:nvSpPr>
          <p:spPr>
            <a:xfrm>
              <a:off x="7869477" y="2887827"/>
              <a:ext cx="1226820" cy="1667510"/>
            </a:xfrm>
            <a:custGeom>
              <a:avLst/>
              <a:gdLst/>
              <a:ahLst/>
              <a:cxnLst/>
              <a:rect l="l" t="t" r="r" b="b"/>
              <a:pathLst>
                <a:path w="1226820" h="1667510">
                  <a:moveTo>
                    <a:pt x="66477" y="1233387"/>
                  </a:moveTo>
                  <a:lnTo>
                    <a:pt x="686089" y="160188"/>
                  </a:lnTo>
                  <a:lnTo>
                    <a:pt x="711733" y="116164"/>
                  </a:lnTo>
                  <a:lnTo>
                    <a:pt x="733464" y="81268"/>
                  </a:lnTo>
                  <a:lnTo>
                    <a:pt x="772084" y="36333"/>
                  </a:lnTo>
                  <a:lnTo>
                    <a:pt x="831971" y="5158"/>
                  </a:lnTo>
                  <a:lnTo>
                    <a:pt x="865337" y="0"/>
                  </a:lnTo>
                  <a:lnTo>
                    <a:pt x="899421" y="2213"/>
                  </a:lnTo>
                  <a:lnTo>
                    <a:pt x="955335" y="21819"/>
                  </a:lnTo>
                  <a:lnTo>
                    <a:pt x="991603" y="41173"/>
                  </a:lnTo>
                  <a:lnTo>
                    <a:pt x="1035823" y="66477"/>
                  </a:lnTo>
                  <a:lnTo>
                    <a:pt x="1110209" y="109651"/>
                  </a:lnTo>
                  <a:lnTo>
                    <a:pt x="1145105" y="131382"/>
                  </a:lnTo>
                  <a:lnTo>
                    <a:pt x="1190041" y="170002"/>
                  </a:lnTo>
                  <a:lnTo>
                    <a:pt x="1221216" y="229889"/>
                  </a:lnTo>
                  <a:lnTo>
                    <a:pt x="1226374" y="263255"/>
                  </a:lnTo>
                  <a:lnTo>
                    <a:pt x="1224161" y="297339"/>
                  </a:lnTo>
                  <a:lnTo>
                    <a:pt x="1204555" y="353253"/>
                  </a:lnTo>
                  <a:lnTo>
                    <a:pt x="1185200" y="389521"/>
                  </a:lnTo>
                  <a:lnTo>
                    <a:pt x="1159897" y="433741"/>
                  </a:lnTo>
                  <a:lnTo>
                    <a:pt x="540285" y="1506940"/>
                  </a:lnTo>
                  <a:lnTo>
                    <a:pt x="514641" y="1550964"/>
                  </a:lnTo>
                  <a:lnTo>
                    <a:pt x="492910" y="1585860"/>
                  </a:lnTo>
                  <a:lnTo>
                    <a:pt x="454290" y="1630795"/>
                  </a:lnTo>
                  <a:lnTo>
                    <a:pt x="394403" y="1661970"/>
                  </a:lnTo>
                  <a:lnTo>
                    <a:pt x="361037" y="1667129"/>
                  </a:lnTo>
                  <a:lnTo>
                    <a:pt x="326953" y="1664915"/>
                  </a:lnTo>
                  <a:lnTo>
                    <a:pt x="271039" y="1645310"/>
                  </a:lnTo>
                  <a:lnTo>
                    <a:pt x="234771" y="1625955"/>
                  </a:lnTo>
                  <a:lnTo>
                    <a:pt x="190551" y="1600651"/>
                  </a:lnTo>
                  <a:lnTo>
                    <a:pt x="116165" y="1557478"/>
                  </a:lnTo>
                  <a:lnTo>
                    <a:pt x="81269" y="1535746"/>
                  </a:lnTo>
                  <a:lnTo>
                    <a:pt x="36333" y="1497126"/>
                  </a:lnTo>
                  <a:lnTo>
                    <a:pt x="5158" y="1437239"/>
                  </a:lnTo>
                  <a:lnTo>
                    <a:pt x="0" y="1403873"/>
                  </a:lnTo>
                  <a:lnTo>
                    <a:pt x="2213" y="1369789"/>
                  </a:lnTo>
                  <a:lnTo>
                    <a:pt x="8727" y="1344000"/>
                  </a:lnTo>
                  <a:lnTo>
                    <a:pt x="21819" y="1313875"/>
                  </a:lnTo>
                  <a:lnTo>
                    <a:pt x="41173" y="1277607"/>
                  </a:lnTo>
                  <a:lnTo>
                    <a:pt x="66477" y="1233387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75" name="object 75"/>
            <p:cNvSpPr/>
            <p:nvPr/>
          </p:nvSpPr>
          <p:spPr>
            <a:xfrm>
              <a:off x="8019304" y="4084779"/>
              <a:ext cx="322580" cy="320675"/>
            </a:xfrm>
            <a:custGeom>
              <a:avLst/>
              <a:gdLst/>
              <a:ahLst/>
              <a:cxnLst/>
              <a:rect l="l" t="t" r="r" b="b"/>
              <a:pathLst>
                <a:path w="322579" h="320675">
                  <a:moveTo>
                    <a:pt x="118359" y="5213"/>
                  </a:moveTo>
                  <a:lnTo>
                    <a:pt x="161232" y="0"/>
                  </a:lnTo>
                  <a:lnTo>
                    <a:pt x="202695" y="5958"/>
                  </a:lnTo>
                  <a:lnTo>
                    <a:pt x="240858" y="21998"/>
                  </a:lnTo>
                  <a:lnTo>
                    <a:pt x="273830" y="47028"/>
                  </a:lnTo>
                  <a:lnTo>
                    <a:pt x="299722" y="79957"/>
                  </a:lnTo>
                  <a:lnTo>
                    <a:pt x="316643" y="119693"/>
                  </a:lnTo>
                  <a:lnTo>
                    <a:pt x="322228" y="170716"/>
                  </a:lnTo>
                  <a:lnTo>
                    <a:pt x="311886" y="218977"/>
                  </a:lnTo>
                  <a:lnTo>
                    <a:pt x="287473" y="261261"/>
                  </a:lnTo>
                  <a:lnTo>
                    <a:pt x="250849" y="294349"/>
                  </a:lnTo>
                  <a:lnTo>
                    <a:pt x="203869" y="315024"/>
                  </a:lnTo>
                  <a:lnTo>
                    <a:pt x="160996" y="320237"/>
                  </a:lnTo>
                  <a:lnTo>
                    <a:pt x="119533" y="314278"/>
                  </a:lnTo>
                  <a:lnTo>
                    <a:pt x="81370" y="298238"/>
                  </a:lnTo>
                  <a:lnTo>
                    <a:pt x="48398" y="273209"/>
                  </a:lnTo>
                  <a:lnTo>
                    <a:pt x="22506" y="240280"/>
                  </a:lnTo>
                  <a:lnTo>
                    <a:pt x="5584" y="200544"/>
                  </a:lnTo>
                  <a:lnTo>
                    <a:pt x="0" y="149521"/>
                  </a:lnTo>
                  <a:lnTo>
                    <a:pt x="10342" y="101259"/>
                  </a:lnTo>
                  <a:lnTo>
                    <a:pt x="34754" y="58976"/>
                  </a:lnTo>
                  <a:lnTo>
                    <a:pt x="71379" y="25888"/>
                  </a:lnTo>
                  <a:lnTo>
                    <a:pt x="118359" y="5213"/>
                  </a:lnTo>
                </a:path>
              </a:pathLst>
            </a:custGeom>
            <a:ln w="20941">
              <a:solidFill>
                <a:srgbClr val="76BF72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76" name="object 76"/>
            <p:cNvSpPr/>
            <p:nvPr/>
          </p:nvSpPr>
          <p:spPr>
            <a:xfrm>
              <a:off x="8217821" y="3740937"/>
              <a:ext cx="322580" cy="320675"/>
            </a:xfrm>
            <a:custGeom>
              <a:avLst/>
              <a:gdLst/>
              <a:ahLst/>
              <a:cxnLst/>
              <a:rect l="l" t="t" r="r" b="b"/>
              <a:pathLst>
                <a:path w="322579" h="320675">
                  <a:moveTo>
                    <a:pt x="118359" y="5213"/>
                  </a:moveTo>
                  <a:lnTo>
                    <a:pt x="161232" y="0"/>
                  </a:lnTo>
                  <a:lnTo>
                    <a:pt x="202695" y="5958"/>
                  </a:lnTo>
                  <a:lnTo>
                    <a:pt x="240858" y="21998"/>
                  </a:lnTo>
                  <a:lnTo>
                    <a:pt x="273830" y="47028"/>
                  </a:lnTo>
                  <a:lnTo>
                    <a:pt x="299722" y="79957"/>
                  </a:lnTo>
                  <a:lnTo>
                    <a:pt x="316643" y="119693"/>
                  </a:lnTo>
                  <a:lnTo>
                    <a:pt x="322228" y="170716"/>
                  </a:lnTo>
                  <a:lnTo>
                    <a:pt x="311886" y="218977"/>
                  </a:lnTo>
                  <a:lnTo>
                    <a:pt x="287473" y="261261"/>
                  </a:lnTo>
                  <a:lnTo>
                    <a:pt x="250849" y="294349"/>
                  </a:lnTo>
                  <a:lnTo>
                    <a:pt x="203869" y="315024"/>
                  </a:lnTo>
                  <a:lnTo>
                    <a:pt x="160996" y="320237"/>
                  </a:lnTo>
                  <a:lnTo>
                    <a:pt x="119533" y="314278"/>
                  </a:lnTo>
                  <a:lnTo>
                    <a:pt x="81370" y="298238"/>
                  </a:lnTo>
                  <a:lnTo>
                    <a:pt x="48398" y="273209"/>
                  </a:lnTo>
                  <a:lnTo>
                    <a:pt x="22506" y="240280"/>
                  </a:lnTo>
                  <a:lnTo>
                    <a:pt x="5584" y="200544"/>
                  </a:lnTo>
                  <a:lnTo>
                    <a:pt x="0" y="149521"/>
                  </a:lnTo>
                  <a:lnTo>
                    <a:pt x="10342" y="101259"/>
                  </a:lnTo>
                  <a:lnTo>
                    <a:pt x="34754" y="58976"/>
                  </a:lnTo>
                  <a:lnTo>
                    <a:pt x="71379" y="25888"/>
                  </a:lnTo>
                  <a:lnTo>
                    <a:pt x="118359" y="5213"/>
                  </a:lnTo>
                </a:path>
              </a:pathLst>
            </a:custGeom>
            <a:ln w="20941">
              <a:solidFill>
                <a:srgbClr val="76BF72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77" name="object 77"/>
            <p:cNvSpPr/>
            <p:nvPr/>
          </p:nvSpPr>
          <p:spPr>
            <a:xfrm>
              <a:off x="8426384" y="3379695"/>
              <a:ext cx="322580" cy="320675"/>
            </a:xfrm>
            <a:custGeom>
              <a:avLst/>
              <a:gdLst/>
              <a:ahLst/>
              <a:cxnLst/>
              <a:rect l="l" t="t" r="r" b="b"/>
              <a:pathLst>
                <a:path w="322579" h="320675">
                  <a:moveTo>
                    <a:pt x="118359" y="5213"/>
                  </a:moveTo>
                  <a:lnTo>
                    <a:pt x="161232" y="0"/>
                  </a:lnTo>
                  <a:lnTo>
                    <a:pt x="202695" y="5958"/>
                  </a:lnTo>
                  <a:lnTo>
                    <a:pt x="240858" y="21998"/>
                  </a:lnTo>
                  <a:lnTo>
                    <a:pt x="273830" y="47028"/>
                  </a:lnTo>
                  <a:lnTo>
                    <a:pt x="299722" y="79957"/>
                  </a:lnTo>
                  <a:lnTo>
                    <a:pt x="316643" y="119693"/>
                  </a:lnTo>
                  <a:lnTo>
                    <a:pt x="322228" y="170716"/>
                  </a:lnTo>
                  <a:lnTo>
                    <a:pt x="311886" y="218977"/>
                  </a:lnTo>
                  <a:lnTo>
                    <a:pt x="287473" y="261261"/>
                  </a:lnTo>
                  <a:lnTo>
                    <a:pt x="250849" y="294349"/>
                  </a:lnTo>
                  <a:lnTo>
                    <a:pt x="203869" y="315024"/>
                  </a:lnTo>
                  <a:lnTo>
                    <a:pt x="160996" y="320237"/>
                  </a:lnTo>
                  <a:lnTo>
                    <a:pt x="119533" y="314278"/>
                  </a:lnTo>
                  <a:lnTo>
                    <a:pt x="81370" y="298238"/>
                  </a:lnTo>
                  <a:lnTo>
                    <a:pt x="48398" y="273209"/>
                  </a:lnTo>
                  <a:lnTo>
                    <a:pt x="22506" y="240280"/>
                  </a:lnTo>
                  <a:lnTo>
                    <a:pt x="5584" y="200544"/>
                  </a:lnTo>
                  <a:lnTo>
                    <a:pt x="0" y="149521"/>
                  </a:lnTo>
                  <a:lnTo>
                    <a:pt x="10342" y="101259"/>
                  </a:lnTo>
                  <a:lnTo>
                    <a:pt x="34754" y="58976"/>
                  </a:lnTo>
                  <a:lnTo>
                    <a:pt x="71379" y="25888"/>
                  </a:lnTo>
                  <a:lnTo>
                    <a:pt x="118359" y="5213"/>
                  </a:lnTo>
                </a:path>
              </a:pathLst>
            </a:custGeom>
            <a:ln w="20941">
              <a:solidFill>
                <a:srgbClr val="76BF72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78" name="object 78"/>
            <p:cNvSpPr/>
            <p:nvPr/>
          </p:nvSpPr>
          <p:spPr>
            <a:xfrm>
              <a:off x="8624902" y="3035851"/>
              <a:ext cx="322580" cy="320675"/>
            </a:xfrm>
            <a:custGeom>
              <a:avLst/>
              <a:gdLst/>
              <a:ahLst/>
              <a:cxnLst/>
              <a:rect l="l" t="t" r="r" b="b"/>
              <a:pathLst>
                <a:path w="322579" h="320675">
                  <a:moveTo>
                    <a:pt x="118359" y="5213"/>
                  </a:moveTo>
                  <a:lnTo>
                    <a:pt x="161232" y="0"/>
                  </a:lnTo>
                  <a:lnTo>
                    <a:pt x="202695" y="5958"/>
                  </a:lnTo>
                  <a:lnTo>
                    <a:pt x="240858" y="21998"/>
                  </a:lnTo>
                  <a:lnTo>
                    <a:pt x="273830" y="47028"/>
                  </a:lnTo>
                  <a:lnTo>
                    <a:pt x="299722" y="79957"/>
                  </a:lnTo>
                  <a:lnTo>
                    <a:pt x="316643" y="119693"/>
                  </a:lnTo>
                  <a:lnTo>
                    <a:pt x="322228" y="170716"/>
                  </a:lnTo>
                  <a:lnTo>
                    <a:pt x="311886" y="218977"/>
                  </a:lnTo>
                  <a:lnTo>
                    <a:pt x="287473" y="261261"/>
                  </a:lnTo>
                  <a:lnTo>
                    <a:pt x="250849" y="294349"/>
                  </a:lnTo>
                  <a:lnTo>
                    <a:pt x="203869" y="315024"/>
                  </a:lnTo>
                  <a:lnTo>
                    <a:pt x="160996" y="320237"/>
                  </a:lnTo>
                  <a:lnTo>
                    <a:pt x="119533" y="314278"/>
                  </a:lnTo>
                  <a:lnTo>
                    <a:pt x="81370" y="298238"/>
                  </a:lnTo>
                  <a:lnTo>
                    <a:pt x="48398" y="273209"/>
                  </a:lnTo>
                  <a:lnTo>
                    <a:pt x="22506" y="240280"/>
                  </a:lnTo>
                  <a:lnTo>
                    <a:pt x="5584" y="200544"/>
                  </a:lnTo>
                  <a:lnTo>
                    <a:pt x="0" y="149521"/>
                  </a:lnTo>
                  <a:lnTo>
                    <a:pt x="10342" y="101259"/>
                  </a:lnTo>
                  <a:lnTo>
                    <a:pt x="34754" y="58976"/>
                  </a:lnTo>
                  <a:lnTo>
                    <a:pt x="71379" y="25888"/>
                  </a:lnTo>
                  <a:lnTo>
                    <a:pt x="118359" y="5213"/>
                  </a:lnTo>
                </a:path>
              </a:pathLst>
            </a:custGeom>
            <a:ln w="20941">
              <a:solidFill>
                <a:srgbClr val="76BF72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79" name="object 79"/>
            <p:cNvSpPr/>
            <p:nvPr/>
          </p:nvSpPr>
          <p:spPr>
            <a:xfrm>
              <a:off x="6405769" y="2888666"/>
              <a:ext cx="1226820" cy="1667510"/>
            </a:xfrm>
            <a:custGeom>
              <a:avLst/>
              <a:gdLst/>
              <a:ahLst/>
              <a:cxnLst/>
              <a:rect l="l" t="t" r="r" b="b"/>
              <a:pathLst>
                <a:path w="1226820" h="1667510">
                  <a:moveTo>
                    <a:pt x="66477" y="1233387"/>
                  </a:moveTo>
                  <a:lnTo>
                    <a:pt x="686089" y="160188"/>
                  </a:lnTo>
                  <a:lnTo>
                    <a:pt x="711733" y="116164"/>
                  </a:lnTo>
                  <a:lnTo>
                    <a:pt x="733464" y="81268"/>
                  </a:lnTo>
                  <a:lnTo>
                    <a:pt x="772084" y="36333"/>
                  </a:lnTo>
                  <a:lnTo>
                    <a:pt x="831971" y="5158"/>
                  </a:lnTo>
                  <a:lnTo>
                    <a:pt x="865337" y="0"/>
                  </a:lnTo>
                  <a:lnTo>
                    <a:pt x="899421" y="2213"/>
                  </a:lnTo>
                  <a:lnTo>
                    <a:pt x="955335" y="21819"/>
                  </a:lnTo>
                  <a:lnTo>
                    <a:pt x="991603" y="41173"/>
                  </a:lnTo>
                  <a:lnTo>
                    <a:pt x="1035823" y="66477"/>
                  </a:lnTo>
                  <a:lnTo>
                    <a:pt x="1110209" y="109651"/>
                  </a:lnTo>
                  <a:lnTo>
                    <a:pt x="1145105" y="131382"/>
                  </a:lnTo>
                  <a:lnTo>
                    <a:pt x="1190041" y="170002"/>
                  </a:lnTo>
                  <a:lnTo>
                    <a:pt x="1221216" y="229889"/>
                  </a:lnTo>
                  <a:lnTo>
                    <a:pt x="1226374" y="263255"/>
                  </a:lnTo>
                  <a:lnTo>
                    <a:pt x="1224161" y="297339"/>
                  </a:lnTo>
                  <a:lnTo>
                    <a:pt x="1204555" y="353253"/>
                  </a:lnTo>
                  <a:lnTo>
                    <a:pt x="1185200" y="389521"/>
                  </a:lnTo>
                  <a:lnTo>
                    <a:pt x="1159897" y="433741"/>
                  </a:lnTo>
                  <a:lnTo>
                    <a:pt x="540285" y="1506940"/>
                  </a:lnTo>
                  <a:lnTo>
                    <a:pt x="514641" y="1550964"/>
                  </a:lnTo>
                  <a:lnTo>
                    <a:pt x="492910" y="1585860"/>
                  </a:lnTo>
                  <a:lnTo>
                    <a:pt x="454290" y="1630795"/>
                  </a:lnTo>
                  <a:lnTo>
                    <a:pt x="394403" y="1661970"/>
                  </a:lnTo>
                  <a:lnTo>
                    <a:pt x="361037" y="1667129"/>
                  </a:lnTo>
                  <a:lnTo>
                    <a:pt x="326953" y="1664915"/>
                  </a:lnTo>
                  <a:lnTo>
                    <a:pt x="271039" y="1645310"/>
                  </a:lnTo>
                  <a:lnTo>
                    <a:pt x="234771" y="1625955"/>
                  </a:lnTo>
                  <a:lnTo>
                    <a:pt x="190551" y="1600651"/>
                  </a:lnTo>
                  <a:lnTo>
                    <a:pt x="116165" y="1557478"/>
                  </a:lnTo>
                  <a:lnTo>
                    <a:pt x="81269" y="1535746"/>
                  </a:lnTo>
                  <a:lnTo>
                    <a:pt x="36333" y="1497126"/>
                  </a:lnTo>
                  <a:lnTo>
                    <a:pt x="5158" y="1437239"/>
                  </a:lnTo>
                  <a:lnTo>
                    <a:pt x="0" y="1403873"/>
                  </a:lnTo>
                  <a:lnTo>
                    <a:pt x="2213" y="1369789"/>
                  </a:lnTo>
                  <a:lnTo>
                    <a:pt x="8727" y="1344000"/>
                  </a:lnTo>
                  <a:lnTo>
                    <a:pt x="21819" y="1313875"/>
                  </a:lnTo>
                  <a:lnTo>
                    <a:pt x="41173" y="1277607"/>
                  </a:lnTo>
                  <a:lnTo>
                    <a:pt x="66477" y="1233387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80" name="object 80"/>
            <p:cNvSpPr/>
            <p:nvPr/>
          </p:nvSpPr>
          <p:spPr>
            <a:xfrm>
              <a:off x="6555596" y="4085619"/>
              <a:ext cx="322580" cy="320675"/>
            </a:xfrm>
            <a:custGeom>
              <a:avLst/>
              <a:gdLst/>
              <a:ahLst/>
              <a:cxnLst/>
              <a:rect l="l" t="t" r="r" b="b"/>
              <a:pathLst>
                <a:path w="322579" h="320675">
                  <a:moveTo>
                    <a:pt x="118359" y="5213"/>
                  </a:moveTo>
                  <a:lnTo>
                    <a:pt x="161232" y="0"/>
                  </a:lnTo>
                  <a:lnTo>
                    <a:pt x="202695" y="5958"/>
                  </a:lnTo>
                  <a:lnTo>
                    <a:pt x="240858" y="21998"/>
                  </a:lnTo>
                  <a:lnTo>
                    <a:pt x="273830" y="47028"/>
                  </a:lnTo>
                  <a:lnTo>
                    <a:pt x="299722" y="79957"/>
                  </a:lnTo>
                  <a:lnTo>
                    <a:pt x="316643" y="119693"/>
                  </a:lnTo>
                  <a:lnTo>
                    <a:pt x="322228" y="170716"/>
                  </a:lnTo>
                  <a:lnTo>
                    <a:pt x="311886" y="218977"/>
                  </a:lnTo>
                  <a:lnTo>
                    <a:pt x="287473" y="261261"/>
                  </a:lnTo>
                  <a:lnTo>
                    <a:pt x="250849" y="294349"/>
                  </a:lnTo>
                  <a:lnTo>
                    <a:pt x="203869" y="315024"/>
                  </a:lnTo>
                  <a:lnTo>
                    <a:pt x="160996" y="320237"/>
                  </a:lnTo>
                  <a:lnTo>
                    <a:pt x="119533" y="314278"/>
                  </a:lnTo>
                  <a:lnTo>
                    <a:pt x="81370" y="298238"/>
                  </a:lnTo>
                  <a:lnTo>
                    <a:pt x="48398" y="273209"/>
                  </a:lnTo>
                  <a:lnTo>
                    <a:pt x="22506" y="240280"/>
                  </a:lnTo>
                  <a:lnTo>
                    <a:pt x="5584" y="200544"/>
                  </a:lnTo>
                  <a:lnTo>
                    <a:pt x="0" y="149521"/>
                  </a:lnTo>
                  <a:lnTo>
                    <a:pt x="10342" y="101259"/>
                  </a:lnTo>
                  <a:lnTo>
                    <a:pt x="34754" y="58976"/>
                  </a:lnTo>
                  <a:lnTo>
                    <a:pt x="71379" y="25888"/>
                  </a:lnTo>
                  <a:lnTo>
                    <a:pt x="118359" y="5213"/>
                  </a:lnTo>
                </a:path>
              </a:pathLst>
            </a:custGeom>
            <a:ln w="20941">
              <a:solidFill>
                <a:srgbClr val="76BF72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81" name="object 81"/>
            <p:cNvSpPr/>
            <p:nvPr/>
          </p:nvSpPr>
          <p:spPr>
            <a:xfrm>
              <a:off x="6754114" y="3741776"/>
              <a:ext cx="322580" cy="320675"/>
            </a:xfrm>
            <a:custGeom>
              <a:avLst/>
              <a:gdLst/>
              <a:ahLst/>
              <a:cxnLst/>
              <a:rect l="l" t="t" r="r" b="b"/>
              <a:pathLst>
                <a:path w="322579" h="320675">
                  <a:moveTo>
                    <a:pt x="118359" y="5213"/>
                  </a:moveTo>
                  <a:lnTo>
                    <a:pt x="161232" y="0"/>
                  </a:lnTo>
                  <a:lnTo>
                    <a:pt x="202695" y="5958"/>
                  </a:lnTo>
                  <a:lnTo>
                    <a:pt x="240858" y="21998"/>
                  </a:lnTo>
                  <a:lnTo>
                    <a:pt x="273830" y="47028"/>
                  </a:lnTo>
                  <a:lnTo>
                    <a:pt x="299722" y="79957"/>
                  </a:lnTo>
                  <a:lnTo>
                    <a:pt x="316643" y="119693"/>
                  </a:lnTo>
                  <a:lnTo>
                    <a:pt x="322228" y="170716"/>
                  </a:lnTo>
                  <a:lnTo>
                    <a:pt x="311886" y="218977"/>
                  </a:lnTo>
                  <a:lnTo>
                    <a:pt x="287473" y="261261"/>
                  </a:lnTo>
                  <a:lnTo>
                    <a:pt x="250849" y="294349"/>
                  </a:lnTo>
                  <a:lnTo>
                    <a:pt x="203869" y="315024"/>
                  </a:lnTo>
                  <a:lnTo>
                    <a:pt x="160996" y="320237"/>
                  </a:lnTo>
                  <a:lnTo>
                    <a:pt x="119533" y="314278"/>
                  </a:lnTo>
                  <a:lnTo>
                    <a:pt x="81370" y="298238"/>
                  </a:lnTo>
                  <a:lnTo>
                    <a:pt x="48398" y="273209"/>
                  </a:lnTo>
                  <a:lnTo>
                    <a:pt x="22506" y="240280"/>
                  </a:lnTo>
                  <a:lnTo>
                    <a:pt x="5584" y="200544"/>
                  </a:lnTo>
                  <a:lnTo>
                    <a:pt x="0" y="149521"/>
                  </a:lnTo>
                  <a:lnTo>
                    <a:pt x="10342" y="101259"/>
                  </a:lnTo>
                  <a:lnTo>
                    <a:pt x="34754" y="58976"/>
                  </a:lnTo>
                  <a:lnTo>
                    <a:pt x="71379" y="25888"/>
                  </a:lnTo>
                  <a:lnTo>
                    <a:pt x="118359" y="5213"/>
                  </a:lnTo>
                </a:path>
              </a:pathLst>
            </a:custGeom>
            <a:ln w="20941">
              <a:solidFill>
                <a:srgbClr val="76BF72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82" name="object 82"/>
            <p:cNvSpPr/>
            <p:nvPr/>
          </p:nvSpPr>
          <p:spPr>
            <a:xfrm>
              <a:off x="6962677" y="3380533"/>
              <a:ext cx="322580" cy="320675"/>
            </a:xfrm>
            <a:custGeom>
              <a:avLst/>
              <a:gdLst/>
              <a:ahLst/>
              <a:cxnLst/>
              <a:rect l="l" t="t" r="r" b="b"/>
              <a:pathLst>
                <a:path w="322579" h="320675">
                  <a:moveTo>
                    <a:pt x="118359" y="5213"/>
                  </a:moveTo>
                  <a:lnTo>
                    <a:pt x="161232" y="0"/>
                  </a:lnTo>
                  <a:lnTo>
                    <a:pt x="202695" y="5958"/>
                  </a:lnTo>
                  <a:lnTo>
                    <a:pt x="240858" y="21998"/>
                  </a:lnTo>
                  <a:lnTo>
                    <a:pt x="273830" y="47028"/>
                  </a:lnTo>
                  <a:lnTo>
                    <a:pt x="299722" y="79957"/>
                  </a:lnTo>
                  <a:lnTo>
                    <a:pt x="316643" y="119693"/>
                  </a:lnTo>
                  <a:lnTo>
                    <a:pt x="322228" y="170716"/>
                  </a:lnTo>
                  <a:lnTo>
                    <a:pt x="311886" y="218977"/>
                  </a:lnTo>
                  <a:lnTo>
                    <a:pt x="287473" y="261261"/>
                  </a:lnTo>
                  <a:lnTo>
                    <a:pt x="250849" y="294349"/>
                  </a:lnTo>
                  <a:lnTo>
                    <a:pt x="203869" y="315024"/>
                  </a:lnTo>
                  <a:lnTo>
                    <a:pt x="160996" y="320237"/>
                  </a:lnTo>
                  <a:lnTo>
                    <a:pt x="119533" y="314278"/>
                  </a:lnTo>
                  <a:lnTo>
                    <a:pt x="81370" y="298238"/>
                  </a:lnTo>
                  <a:lnTo>
                    <a:pt x="48398" y="273209"/>
                  </a:lnTo>
                  <a:lnTo>
                    <a:pt x="22506" y="240280"/>
                  </a:lnTo>
                  <a:lnTo>
                    <a:pt x="5584" y="200544"/>
                  </a:lnTo>
                  <a:lnTo>
                    <a:pt x="0" y="149521"/>
                  </a:lnTo>
                  <a:lnTo>
                    <a:pt x="10342" y="101259"/>
                  </a:lnTo>
                  <a:lnTo>
                    <a:pt x="34754" y="58976"/>
                  </a:lnTo>
                  <a:lnTo>
                    <a:pt x="71379" y="25888"/>
                  </a:lnTo>
                  <a:lnTo>
                    <a:pt x="118359" y="5213"/>
                  </a:lnTo>
                </a:path>
              </a:pathLst>
            </a:custGeom>
            <a:ln w="20941">
              <a:solidFill>
                <a:srgbClr val="76BF72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83" name="object 83"/>
            <p:cNvSpPr/>
            <p:nvPr/>
          </p:nvSpPr>
          <p:spPr>
            <a:xfrm>
              <a:off x="7161196" y="3036690"/>
              <a:ext cx="322580" cy="320675"/>
            </a:xfrm>
            <a:custGeom>
              <a:avLst/>
              <a:gdLst/>
              <a:ahLst/>
              <a:cxnLst/>
              <a:rect l="l" t="t" r="r" b="b"/>
              <a:pathLst>
                <a:path w="322579" h="320675">
                  <a:moveTo>
                    <a:pt x="118359" y="5213"/>
                  </a:moveTo>
                  <a:lnTo>
                    <a:pt x="161232" y="0"/>
                  </a:lnTo>
                  <a:lnTo>
                    <a:pt x="202695" y="5958"/>
                  </a:lnTo>
                  <a:lnTo>
                    <a:pt x="240858" y="21998"/>
                  </a:lnTo>
                  <a:lnTo>
                    <a:pt x="273830" y="47028"/>
                  </a:lnTo>
                  <a:lnTo>
                    <a:pt x="299722" y="79957"/>
                  </a:lnTo>
                  <a:lnTo>
                    <a:pt x="316643" y="119693"/>
                  </a:lnTo>
                  <a:lnTo>
                    <a:pt x="322228" y="170716"/>
                  </a:lnTo>
                  <a:lnTo>
                    <a:pt x="311886" y="218977"/>
                  </a:lnTo>
                  <a:lnTo>
                    <a:pt x="287473" y="261261"/>
                  </a:lnTo>
                  <a:lnTo>
                    <a:pt x="250849" y="294349"/>
                  </a:lnTo>
                  <a:lnTo>
                    <a:pt x="203869" y="315024"/>
                  </a:lnTo>
                  <a:lnTo>
                    <a:pt x="160996" y="320237"/>
                  </a:lnTo>
                  <a:lnTo>
                    <a:pt x="119533" y="314278"/>
                  </a:lnTo>
                  <a:lnTo>
                    <a:pt x="81370" y="298238"/>
                  </a:lnTo>
                  <a:lnTo>
                    <a:pt x="48398" y="273209"/>
                  </a:lnTo>
                  <a:lnTo>
                    <a:pt x="22506" y="240280"/>
                  </a:lnTo>
                  <a:lnTo>
                    <a:pt x="5584" y="200544"/>
                  </a:lnTo>
                  <a:lnTo>
                    <a:pt x="0" y="149521"/>
                  </a:lnTo>
                  <a:lnTo>
                    <a:pt x="10342" y="101259"/>
                  </a:lnTo>
                  <a:lnTo>
                    <a:pt x="34754" y="58976"/>
                  </a:lnTo>
                  <a:lnTo>
                    <a:pt x="71379" y="25888"/>
                  </a:lnTo>
                  <a:lnTo>
                    <a:pt x="118359" y="5213"/>
                  </a:lnTo>
                </a:path>
              </a:pathLst>
            </a:custGeom>
            <a:ln w="20941">
              <a:solidFill>
                <a:srgbClr val="76BF72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84" name="object 84"/>
            <p:cNvSpPr/>
            <p:nvPr/>
          </p:nvSpPr>
          <p:spPr>
            <a:xfrm>
              <a:off x="5539807" y="4591248"/>
              <a:ext cx="2449830" cy="1259840"/>
            </a:xfrm>
            <a:custGeom>
              <a:avLst/>
              <a:gdLst/>
              <a:ahLst/>
              <a:cxnLst/>
              <a:rect l="l" t="t" r="r" b="b"/>
              <a:pathLst>
                <a:path w="2449829" h="1259839">
                  <a:moveTo>
                    <a:pt x="0" y="1259443"/>
                  </a:moveTo>
                  <a:lnTo>
                    <a:pt x="2431054" y="9575"/>
                  </a:lnTo>
                  <a:lnTo>
                    <a:pt x="2449678" y="0"/>
                  </a:lnTo>
                </a:path>
              </a:pathLst>
            </a:custGeom>
            <a:ln w="4188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85" name="object 85"/>
            <p:cNvSpPr/>
            <p:nvPr/>
          </p:nvSpPr>
          <p:spPr>
            <a:xfrm>
              <a:off x="7930645" y="4520391"/>
              <a:ext cx="196850" cy="158750"/>
            </a:xfrm>
            <a:custGeom>
              <a:avLst/>
              <a:gdLst/>
              <a:ahLst/>
              <a:cxnLst/>
              <a:rect l="l" t="t" r="r" b="b"/>
              <a:pathLst>
                <a:path w="196850" h="158750">
                  <a:moveTo>
                    <a:pt x="196662" y="0"/>
                  </a:moveTo>
                  <a:lnTo>
                    <a:pt x="0" y="2210"/>
                  </a:lnTo>
                  <a:lnTo>
                    <a:pt x="80432" y="158655"/>
                  </a:lnTo>
                  <a:lnTo>
                    <a:pt x="19666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86" name="object 86"/>
            <p:cNvSpPr/>
            <p:nvPr/>
          </p:nvSpPr>
          <p:spPr>
            <a:xfrm>
              <a:off x="5553909" y="4627048"/>
              <a:ext cx="3865245" cy="1223645"/>
            </a:xfrm>
            <a:custGeom>
              <a:avLst/>
              <a:gdLst/>
              <a:ahLst/>
              <a:cxnLst/>
              <a:rect l="l" t="t" r="r" b="b"/>
              <a:pathLst>
                <a:path w="3865245" h="1223645">
                  <a:moveTo>
                    <a:pt x="0" y="1223643"/>
                  </a:moveTo>
                  <a:lnTo>
                    <a:pt x="3844874" y="6321"/>
                  </a:lnTo>
                  <a:lnTo>
                    <a:pt x="3864839" y="0"/>
                  </a:lnTo>
                </a:path>
              </a:pathLst>
            </a:custGeom>
            <a:ln w="4188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87" name="object 87"/>
            <p:cNvSpPr/>
            <p:nvPr/>
          </p:nvSpPr>
          <p:spPr>
            <a:xfrm>
              <a:off x="9372236" y="4549516"/>
              <a:ext cx="194310" cy="168275"/>
            </a:xfrm>
            <a:custGeom>
              <a:avLst/>
              <a:gdLst/>
              <a:ahLst/>
              <a:cxnLst/>
              <a:rect l="l" t="t" r="r" b="b"/>
              <a:pathLst>
                <a:path w="194309" h="168275">
                  <a:moveTo>
                    <a:pt x="0" y="0"/>
                  </a:moveTo>
                  <a:lnTo>
                    <a:pt x="53097" y="167705"/>
                  </a:lnTo>
                  <a:lnTo>
                    <a:pt x="194254" y="307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88" name="object 88"/>
            <p:cNvSpPr/>
            <p:nvPr/>
          </p:nvSpPr>
          <p:spPr>
            <a:xfrm>
              <a:off x="5497499" y="4624644"/>
              <a:ext cx="976630" cy="1226185"/>
            </a:xfrm>
            <a:custGeom>
              <a:avLst/>
              <a:gdLst/>
              <a:ahLst/>
              <a:cxnLst/>
              <a:rect l="l" t="t" r="r" b="b"/>
              <a:pathLst>
                <a:path w="976629" h="1226185">
                  <a:moveTo>
                    <a:pt x="0" y="1226047"/>
                  </a:moveTo>
                  <a:lnTo>
                    <a:pt x="963420" y="16381"/>
                  </a:lnTo>
                  <a:lnTo>
                    <a:pt x="976466" y="0"/>
                  </a:lnTo>
                </a:path>
              </a:pathLst>
            </a:custGeom>
            <a:ln w="4188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89" name="object 89"/>
            <p:cNvSpPr/>
            <p:nvPr/>
          </p:nvSpPr>
          <p:spPr>
            <a:xfrm>
              <a:off x="6392118" y="4503424"/>
              <a:ext cx="178435" cy="192405"/>
            </a:xfrm>
            <a:custGeom>
              <a:avLst/>
              <a:gdLst/>
              <a:ahLst/>
              <a:cxnLst/>
              <a:rect l="l" t="t" r="r" b="b"/>
              <a:pathLst>
                <a:path w="178434" h="192404">
                  <a:moveTo>
                    <a:pt x="178391" y="0"/>
                  </a:moveTo>
                  <a:lnTo>
                    <a:pt x="0" y="82806"/>
                  </a:lnTo>
                  <a:lnTo>
                    <a:pt x="137602" y="192398"/>
                  </a:lnTo>
                  <a:lnTo>
                    <a:pt x="17839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90" name="object 90"/>
            <p:cNvSpPr/>
            <p:nvPr/>
          </p:nvSpPr>
          <p:spPr>
            <a:xfrm>
              <a:off x="6700756" y="4622124"/>
              <a:ext cx="1343660" cy="1264920"/>
            </a:xfrm>
            <a:custGeom>
              <a:avLst/>
              <a:gdLst/>
              <a:ahLst/>
              <a:cxnLst/>
              <a:rect l="l" t="t" r="r" b="b"/>
              <a:pathLst>
                <a:path w="1343659" h="1264920">
                  <a:moveTo>
                    <a:pt x="1343326" y="1264884"/>
                  </a:moveTo>
                  <a:lnTo>
                    <a:pt x="15246" y="14356"/>
                  </a:lnTo>
                  <a:lnTo>
                    <a:pt x="0" y="0"/>
                  </a:lnTo>
                </a:path>
              </a:pathLst>
            </a:custGeom>
            <a:ln w="4188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91" name="object 91"/>
            <p:cNvSpPr/>
            <p:nvPr/>
          </p:nvSpPr>
          <p:spPr>
            <a:xfrm>
              <a:off x="6587932" y="4515888"/>
              <a:ext cx="188595" cy="184785"/>
            </a:xfrm>
            <a:custGeom>
              <a:avLst/>
              <a:gdLst/>
              <a:ahLst/>
              <a:cxnLst/>
              <a:rect l="l" t="t" r="r" b="b"/>
              <a:pathLst>
                <a:path w="188595" h="184785">
                  <a:moveTo>
                    <a:pt x="0" y="0"/>
                  </a:moveTo>
                  <a:lnTo>
                    <a:pt x="67773" y="184626"/>
                  </a:lnTo>
                  <a:lnTo>
                    <a:pt x="188367" y="565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92" name="object 92"/>
            <p:cNvSpPr/>
            <p:nvPr/>
          </p:nvSpPr>
          <p:spPr>
            <a:xfrm>
              <a:off x="8230744" y="4635210"/>
              <a:ext cx="2386330" cy="1243965"/>
            </a:xfrm>
            <a:custGeom>
              <a:avLst/>
              <a:gdLst/>
              <a:ahLst/>
              <a:cxnLst/>
              <a:rect l="l" t="t" r="r" b="b"/>
              <a:pathLst>
                <a:path w="2386329" h="1243964">
                  <a:moveTo>
                    <a:pt x="2386010" y="1243687"/>
                  </a:moveTo>
                  <a:lnTo>
                    <a:pt x="18570" y="9679"/>
                  </a:lnTo>
                  <a:lnTo>
                    <a:pt x="0" y="0"/>
                  </a:lnTo>
                </a:path>
              </a:pathLst>
            </a:custGeom>
            <a:ln w="4188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93" name="object 93"/>
            <p:cNvSpPr/>
            <p:nvPr/>
          </p:nvSpPr>
          <p:spPr>
            <a:xfrm>
              <a:off x="8093318" y="4563580"/>
              <a:ext cx="196850" cy="159385"/>
            </a:xfrm>
            <a:custGeom>
              <a:avLst/>
              <a:gdLst/>
              <a:ahLst/>
              <a:cxnLst/>
              <a:rect l="l" t="t" r="r" b="b"/>
              <a:pathLst>
                <a:path w="196850" h="159385">
                  <a:moveTo>
                    <a:pt x="0" y="0"/>
                  </a:moveTo>
                  <a:lnTo>
                    <a:pt x="115336" y="159305"/>
                  </a:lnTo>
                  <a:lnTo>
                    <a:pt x="196646" y="33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94" name="object 94"/>
            <p:cNvSpPr/>
            <p:nvPr/>
          </p:nvSpPr>
          <p:spPr>
            <a:xfrm>
              <a:off x="9734537" y="4640458"/>
              <a:ext cx="3688715" cy="1252855"/>
            </a:xfrm>
            <a:custGeom>
              <a:avLst/>
              <a:gdLst/>
              <a:ahLst/>
              <a:cxnLst/>
              <a:rect l="l" t="t" r="r" b="b"/>
              <a:pathLst>
                <a:path w="3688715" h="1252854">
                  <a:moveTo>
                    <a:pt x="3688635" y="1252541"/>
                  </a:moveTo>
                  <a:lnTo>
                    <a:pt x="19829" y="6733"/>
                  </a:lnTo>
                  <a:lnTo>
                    <a:pt x="0" y="0"/>
                  </a:lnTo>
                </a:path>
              </a:pathLst>
            </a:custGeom>
            <a:ln w="4188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95" name="object 95"/>
            <p:cNvSpPr/>
            <p:nvPr/>
          </p:nvSpPr>
          <p:spPr>
            <a:xfrm>
              <a:off x="9587796" y="4563907"/>
              <a:ext cx="194945" cy="167005"/>
            </a:xfrm>
            <a:custGeom>
              <a:avLst/>
              <a:gdLst/>
              <a:ahLst/>
              <a:cxnLst/>
              <a:rect l="l" t="t" r="r" b="b"/>
              <a:pathLst>
                <a:path w="194945" h="167004">
                  <a:moveTo>
                    <a:pt x="194850" y="0"/>
                  </a:moveTo>
                  <a:lnTo>
                    <a:pt x="0" y="26722"/>
                  </a:lnTo>
                  <a:lnTo>
                    <a:pt x="138288" y="166568"/>
                  </a:lnTo>
                  <a:lnTo>
                    <a:pt x="19485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96" name="object 96"/>
            <p:cNvSpPr/>
            <p:nvPr/>
          </p:nvSpPr>
          <p:spPr>
            <a:xfrm>
              <a:off x="11325604" y="4648741"/>
              <a:ext cx="4853940" cy="1247140"/>
            </a:xfrm>
            <a:custGeom>
              <a:avLst/>
              <a:gdLst/>
              <a:ahLst/>
              <a:cxnLst/>
              <a:rect l="l" t="t" r="r" b="b"/>
              <a:pathLst>
                <a:path w="4853940" h="1247139">
                  <a:moveTo>
                    <a:pt x="4853358" y="1246743"/>
                  </a:moveTo>
                  <a:lnTo>
                    <a:pt x="20283" y="5210"/>
                  </a:lnTo>
                  <a:lnTo>
                    <a:pt x="0" y="0"/>
                  </a:lnTo>
                </a:path>
              </a:pathLst>
            </a:custGeom>
            <a:ln w="4188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97" name="object 97"/>
            <p:cNvSpPr/>
            <p:nvPr/>
          </p:nvSpPr>
          <p:spPr>
            <a:xfrm>
              <a:off x="11175513" y="4568763"/>
              <a:ext cx="192405" cy="170815"/>
            </a:xfrm>
            <a:custGeom>
              <a:avLst/>
              <a:gdLst/>
              <a:ahLst/>
              <a:cxnLst/>
              <a:rect l="l" t="t" r="r" b="b"/>
              <a:pathLst>
                <a:path w="192404" h="170814">
                  <a:moveTo>
                    <a:pt x="192266" y="0"/>
                  </a:moveTo>
                  <a:lnTo>
                    <a:pt x="0" y="41421"/>
                  </a:lnTo>
                  <a:lnTo>
                    <a:pt x="148498" y="170379"/>
                  </a:lnTo>
                  <a:lnTo>
                    <a:pt x="19226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98" name="object 98"/>
            <p:cNvSpPr/>
            <p:nvPr/>
          </p:nvSpPr>
          <p:spPr>
            <a:xfrm>
              <a:off x="5325808" y="4721304"/>
              <a:ext cx="180340" cy="1109345"/>
            </a:xfrm>
            <a:custGeom>
              <a:avLst/>
              <a:gdLst/>
              <a:ahLst/>
              <a:cxnLst/>
              <a:rect l="l" t="t" r="r" b="b"/>
              <a:pathLst>
                <a:path w="180339" h="1109345">
                  <a:moveTo>
                    <a:pt x="179803" y="1109293"/>
                  </a:moveTo>
                  <a:lnTo>
                    <a:pt x="3350" y="20671"/>
                  </a:lnTo>
                  <a:lnTo>
                    <a:pt x="0" y="0"/>
                  </a:lnTo>
                </a:path>
              </a:pathLst>
            </a:custGeom>
            <a:ln w="4188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99" name="object 99"/>
            <p:cNvSpPr/>
            <p:nvPr/>
          </p:nvSpPr>
          <p:spPr>
            <a:xfrm>
              <a:off x="5242336" y="4568332"/>
              <a:ext cx="173990" cy="187960"/>
            </a:xfrm>
            <a:custGeom>
              <a:avLst/>
              <a:gdLst/>
              <a:ahLst/>
              <a:cxnLst/>
              <a:rect l="l" t="t" r="r" b="b"/>
              <a:pathLst>
                <a:path w="173989" h="187960">
                  <a:moveTo>
                    <a:pt x="58676" y="0"/>
                  </a:moveTo>
                  <a:lnTo>
                    <a:pt x="0" y="187717"/>
                  </a:lnTo>
                  <a:lnTo>
                    <a:pt x="173644" y="159572"/>
                  </a:lnTo>
                  <a:lnTo>
                    <a:pt x="5867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</p:grpSp>
      <p:sp>
        <p:nvSpPr>
          <p:cNvPr id="100" name="object 100"/>
          <p:cNvSpPr txBox="1"/>
          <p:nvPr/>
        </p:nvSpPr>
        <p:spPr>
          <a:xfrm>
            <a:off x="700786" y="2438004"/>
            <a:ext cx="1432825" cy="588730"/>
          </a:xfrm>
          <a:prstGeom prst="rect">
            <a:avLst/>
          </a:prstGeom>
        </p:spPr>
        <p:txBody>
          <a:bodyPr vert="horz" wrap="square" lIns="0" tIns="10012" rIns="0" bIns="0" rtlCol="0">
            <a:spAutoFit/>
          </a:bodyPr>
          <a:lstStyle/>
          <a:p>
            <a:pPr marL="7701">
              <a:spcBef>
                <a:spcPts val="79"/>
              </a:spcBef>
            </a:pPr>
            <a:r>
              <a:rPr sz="1880" spc="-18" dirty="0">
                <a:solidFill>
                  <a:srgbClr val="76BF72"/>
                </a:solidFill>
                <a:latin typeface="Comic Sans MS" panose="030F0702030302020204" pitchFamily="66" charset="0"/>
                <a:cs typeface="Arial"/>
              </a:rPr>
              <a:t>edge</a:t>
            </a:r>
            <a:r>
              <a:rPr sz="1880" spc="-36" dirty="0">
                <a:solidFill>
                  <a:srgbClr val="76BF72"/>
                </a:solidFill>
                <a:latin typeface="Comic Sans MS" panose="030F0702030302020204" pitchFamily="66" charset="0"/>
                <a:cs typeface="Arial"/>
              </a:rPr>
              <a:t> features</a:t>
            </a:r>
            <a:endParaRPr sz="1880" dirty="0">
              <a:latin typeface="Comic Sans MS" panose="030F0702030302020204" pitchFamily="66" charset="0"/>
              <a:cs typeface="Arial"/>
            </a:endParaRPr>
          </a:p>
        </p:txBody>
      </p:sp>
      <p:sp>
        <p:nvSpPr>
          <p:cNvPr id="101" name="object 101"/>
          <p:cNvSpPr txBox="1"/>
          <p:nvPr/>
        </p:nvSpPr>
        <p:spPr>
          <a:xfrm>
            <a:off x="7989654" y="2102683"/>
            <a:ext cx="276091" cy="322631"/>
          </a:xfrm>
          <a:prstGeom prst="rect">
            <a:avLst/>
          </a:prstGeom>
        </p:spPr>
        <p:txBody>
          <a:bodyPr vert="horz" wrap="square" lIns="0" tIns="10012" rIns="0" bIns="0" rtlCol="0">
            <a:spAutoFit/>
          </a:bodyPr>
          <a:lstStyle/>
          <a:p>
            <a:pPr marL="7701">
              <a:spcBef>
                <a:spcPts val="79"/>
              </a:spcBef>
            </a:pPr>
            <a:r>
              <a:rPr sz="2031" spc="18" dirty="0">
                <a:latin typeface="Comic Sans MS" panose="030F0702030302020204" pitchFamily="66" charset="0"/>
                <a:cs typeface="Arial"/>
              </a:rPr>
              <a:t>…</a:t>
            </a:r>
            <a:endParaRPr sz="2031" dirty="0">
              <a:latin typeface="Comic Sans MS" panose="030F0702030302020204" pitchFamily="66" charset="0"/>
              <a:cs typeface="Arial"/>
            </a:endParaRPr>
          </a:p>
        </p:txBody>
      </p:sp>
      <p:sp>
        <p:nvSpPr>
          <p:cNvPr id="102" name="object 102"/>
          <p:cNvSpPr txBox="1"/>
          <p:nvPr/>
        </p:nvSpPr>
        <p:spPr>
          <a:xfrm rot="18000000">
            <a:off x="2621700" y="1945369"/>
            <a:ext cx="101723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01"/>
              </a:lnSpc>
            </a:pPr>
            <a:r>
              <a:rPr sz="1395" spc="-52" dirty="0">
                <a:solidFill>
                  <a:srgbClr val="76BF72"/>
                </a:solidFill>
                <a:latin typeface="Comic Sans MS" panose="030F0702030302020204" pitchFamily="66" charset="0"/>
                <a:cs typeface="Arial"/>
              </a:rPr>
              <a:t>r</a:t>
            </a:r>
            <a:r>
              <a:rPr sz="1395" spc="9" dirty="0">
                <a:solidFill>
                  <a:srgbClr val="76BF72"/>
                </a:solidFill>
                <a:latin typeface="Comic Sans MS" panose="030F0702030302020204" pitchFamily="66" charset="0"/>
                <a:cs typeface="Arial"/>
              </a:rPr>
              <a:t>oot</a:t>
            </a:r>
            <a:r>
              <a:rPr sz="1395" dirty="0">
                <a:solidFill>
                  <a:srgbClr val="76BF72"/>
                </a:solidFill>
                <a:latin typeface="Comic Sans MS" panose="030F0702030302020204" pitchFamily="66" charset="0"/>
                <a:cs typeface="Arial"/>
              </a:rPr>
              <a:t> </a:t>
            </a:r>
            <a:r>
              <a:rPr sz="1395" spc="88" dirty="0">
                <a:solidFill>
                  <a:srgbClr val="76BF72"/>
                </a:solidFill>
                <a:latin typeface="Lucida Sans Unicode"/>
                <a:cs typeface="Lucida Sans Unicode"/>
              </a:rPr>
              <a:t>→</a:t>
            </a:r>
            <a:r>
              <a:rPr sz="1395" spc="-55" dirty="0">
                <a:solidFill>
                  <a:srgbClr val="76BF72"/>
                </a:solidFill>
                <a:latin typeface="Lucida Sans Unicode"/>
                <a:cs typeface="Lucida Sans Unicode"/>
              </a:rPr>
              <a:t> </a:t>
            </a:r>
            <a:r>
              <a:rPr sz="1395" spc="-21" dirty="0">
                <a:solidFill>
                  <a:srgbClr val="76BF72"/>
                </a:solidFill>
                <a:latin typeface="Comic Sans MS" panose="030F0702030302020204" pitchFamily="66" charset="0"/>
                <a:cs typeface="Arial"/>
              </a:rPr>
              <a:t>Janet</a:t>
            </a:r>
            <a:endParaRPr sz="1395" dirty="0">
              <a:latin typeface="Comic Sans MS" panose="030F0702030302020204" pitchFamily="66" charset="0"/>
              <a:cs typeface="Arial"/>
            </a:endParaRPr>
          </a:p>
        </p:txBody>
      </p:sp>
      <p:sp>
        <p:nvSpPr>
          <p:cNvPr id="103" name="object 103"/>
          <p:cNvSpPr txBox="1"/>
          <p:nvPr/>
        </p:nvSpPr>
        <p:spPr>
          <a:xfrm rot="18000000">
            <a:off x="3532330" y="1971905"/>
            <a:ext cx="94566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01"/>
              </a:lnSpc>
            </a:pPr>
            <a:r>
              <a:rPr sz="1395" spc="-33" dirty="0">
                <a:solidFill>
                  <a:srgbClr val="76BF72"/>
                </a:solidFill>
                <a:latin typeface="Comic Sans MS" panose="030F0702030302020204" pitchFamily="66" charset="0"/>
                <a:cs typeface="Arial"/>
              </a:rPr>
              <a:t>will </a:t>
            </a:r>
            <a:r>
              <a:rPr sz="1395" spc="88" dirty="0">
                <a:solidFill>
                  <a:srgbClr val="76BF72"/>
                </a:solidFill>
                <a:latin typeface="Lucida Sans Unicode"/>
                <a:cs typeface="Lucida Sans Unicode"/>
              </a:rPr>
              <a:t>→</a:t>
            </a:r>
            <a:r>
              <a:rPr sz="1395" spc="-55" dirty="0">
                <a:solidFill>
                  <a:srgbClr val="76BF72"/>
                </a:solidFill>
                <a:latin typeface="Lucida Sans Unicode"/>
                <a:cs typeface="Lucida Sans Unicode"/>
              </a:rPr>
              <a:t> </a:t>
            </a:r>
            <a:r>
              <a:rPr sz="1395" spc="-21" dirty="0">
                <a:solidFill>
                  <a:srgbClr val="76BF72"/>
                </a:solidFill>
                <a:latin typeface="Comic Sans MS" panose="030F0702030302020204" pitchFamily="66" charset="0"/>
                <a:cs typeface="Arial"/>
              </a:rPr>
              <a:t>Janet</a:t>
            </a:r>
            <a:endParaRPr sz="1395" dirty="0">
              <a:latin typeface="Comic Sans MS" panose="030F0702030302020204" pitchFamily="66" charset="0"/>
              <a:cs typeface="Arial"/>
            </a:endParaRPr>
          </a:p>
        </p:txBody>
      </p:sp>
      <p:sp>
        <p:nvSpPr>
          <p:cNvPr id="104" name="object 104"/>
          <p:cNvSpPr txBox="1"/>
          <p:nvPr/>
        </p:nvSpPr>
        <p:spPr>
          <a:xfrm rot="18000000">
            <a:off x="4390162" y="1914052"/>
            <a:ext cx="108858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01"/>
              </a:lnSpc>
            </a:pPr>
            <a:r>
              <a:rPr sz="1395" dirty="0">
                <a:solidFill>
                  <a:srgbClr val="76BF72"/>
                </a:solidFill>
                <a:latin typeface="Comic Sans MS" panose="030F0702030302020204" pitchFamily="66" charset="0"/>
                <a:cs typeface="Arial"/>
              </a:rPr>
              <a:t>back </a:t>
            </a:r>
            <a:r>
              <a:rPr sz="1395" spc="88" dirty="0">
                <a:solidFill>
                  <a:srgbClr val="76BF72"/>
                </a:solidFill>
                <a:latin typeface="Lucida Sans Unicode"/>
                <a:cs typeface="Lucida Sans Unicode"/>
              </a:rPr>
              <a:t>→</a:t>
            </a:r>
            <a:r>
              <a:rPr sz="1395" spc="-55" dirty="0">
                <a:solidFill>
                  <a:srgbClr val="76BF72"/>
                </a:solidFill>
                <a:latin typeface="Lucida Sans Unicode"/>
                <a:cs typeface="Lucida Sans Unicode"/>
              </a:rPr>
              <a:t> </a:t>
            </a:r>
            <a:r>
              <a:rPr sz="1395" spc="-21" dirty="0">
                <a:solidFill>
                  <a:srgbClr val="76BF72"/>
                </a:solidFill>
                <a:latin typeface="Comic Sans MS" panose="030F0702030302020204" pitchFamily="66" charset="0"/>
                <a:cs typeface="Arial"/>
              </a:rPr>
              <a:t>Janet</a:t>
            </a:r>
            <a:endParaRPr sz="1395" dirty="0">
              <a:latin typeface="Comic Sans MS" panose="030F0702030302020204" pitchFamily="66" charset="0"/>
              <a:cs typeface="Arial"/>
            </a:endParaRPr>
          </a:p>
        </p:txBody>
      </p:sp>
      <p:sp>
        <p:nvSpPr>
          <p:cNvPr id="105" name="object 105"/>
          <p:cNvSpPr txBox="1"/>
          <p:nvPr/>
        </p:nvSpPr>
        <p:spPr>
          <a:xfrm rot="18000000">
            <a:off x="5336566" y="1965171"/>
            <a:ext cx="955494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01"/>
              </a:lnSpc>
            </a:pPr>
            <a:r>
              <a:rPr sz="1395" spc="-18" dirty="0">
                <a:solidFill>
                  <a:srgbClr val="76BF72"/>
                </a:solidFill>
                <a:latin typeface="Comic Sans MS" panose="030F0702030302020204" pitchFamily="66" charset="0"/>
                <a:cs typeface="Arial"/>
              </a:rPr>
              <a:t>the </a:t>
            </a:r>
            <a:r>
              <a:rPr sz="1395" spc="88" dirty="0">
                <a:solidFill>
                  <a:srgbClr val="76BF72"/>
                </a:solidFill>
                <a:latin typeface="Lucida Sans Unicode"/>
                <a:cs typeface="Lucida Sans Unicode"/>
              </a:rPr>
              <a:t>→</a:t>
            </a:r>
            <a:r>
              <a:rPr sz="1395" spc="-55" dirty="0">
                <a:solidFill>
                  <a:srgbClr val="76BF72"/>
                </a:solidFill>
                <a:latin typeface="Lucida Sans Unicode"/>
                <a:cs typeface="Lucida Sans Unicode"/>
              </a:rPr>
              <a:t> </a:t>
            </a:r>
            <a:r>
              <a:rPr sz="1395" spc="-21" dirty="0">
                <a:solidFill>
                  <a:srgbClr val="76BF72"/>
                </a:solidFill>
                <a:latin typeface="Comic Sans MS" panose="030F0702030302020204" pitchFamily="66" charset="0"/>
                <a:cs typeface="Arial"/>
              </a:rPr>
              <a:t>Janet</a:t>
            </a:r>
            <a:endParaRPr sz="1395" dirty="0">
              <a:latin typeface="Comic Sans MS" panose="030F0702030302020204" pitchFamily="66" charset="0"/>
              <a:cs typeface="Arial"/>
            </a:endParaRPr>
          </a:p>
        </p:txBody>
      </p:sp>
      <p:sp>
        <p:nvSpPr>
          <p:cNvPr id="106" name="object 106"/>
          <p:cNvSpPr txBox="1"/>
          <p:nvPr/>
        </p:nvSpPr>
        <p:spPr>
          <a:xfrm rot="18000000">
            <a:off x="6203634" y="2011201"/>
            <a:ext cx="916556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01"/>
              </a:lnSpc>
            </a:pPr>
            <a:r>
              <a:rPr sz="1395" spc="-33" dirty="0">
                <a:solidFill>
                  <a:srgbClr val="76BF72"/>
                </a:solidFill>
                <a:latin typeface="Comic Sans MS" panose="030F0702030302020204" pitchFamily="66" charset="0"/>
                <a:cs typeface="Arial"/>
              </a:rPr>
              <a:t>bill </a:t>
            </a:r>
            <a:r>
              <a:rPr sz="1395" spc="88" dirty="0">
                <a:solidFill>
                  <a:srgbClr val="76BF72"/>
                </a:solidFill>
                <a:latin typeface="Lucida Sans Unicode"/>
                <a:cs typeface="Lucida Sans Unicode"/>
              </a:rPr>
              <a:t>→</a:t>
            </a:r>
            <a:r>
              <a:rPr sz="1395" spc="-55" dirty="0">
                <a:solidFill>
                  <a:srgbClr val="76BF72"/>
                </a:solidFill>
                <a:latin typeface="Lucida Sans Unicode"/>
                <a:cs typeface="Lucida Sans Unicode"/>
              </a:rPr>
              <a:t> </a:t>
            </a:r>
            <a:r>
              <a:rPr sz="1395" spc="-21" dirty="0">
                <a:solidFill>
                  <a:srgbClr val="76BF72"/>
                </a:solidFill>
                <a:latin typeface="Comic Sans MS" panose="030F0702030302020204" pitchFamily="66" charset="0"/>
                <a:cs typeface="Arial"/>
              </a:rPr>
              <a:t>Janet</a:t>
            </a:r>
            <a:endParaRPr sz="1395" dirty="0">
              <a:latin typeface="Comic Sans MS" panose="030F0702030302020204" pitchFamily="66" charset="0"/>
              <a:cs typeface="Arial"/>
            </a:endParaRPr>
          </a:p>
        </p:txBody>
      </p:sp>
      <p:grpSp>
        <p:nvGrpSpPr>
          <p:cNvPr id="107" name="object 107"/>
          <p:cNvGrpSpPr/>
          <p:nvPr/>
        </p:nvGrpSpPr>
        <p:grpSpPr>
          <a:xfrm>
            <a:off x="3439565" y="1737552"/>
            <a:ext cx="6555339" cy="1852161"/>
            <a:chOff x="5671391" y="2865352"/>
            <a:chExt cx="10810240" cy="3054350"/>
          </a:xfrm>
        </p:grpSpPr>
        <p:sp>
          <p:nvSpPr>
            <p:cNvPr id="108" name="object 108"/>
            <p:cNvSpPr/>
            <p:nvPr/>
          </p:nvSpPr>
          <p:spPr>
            <a:xfrm>
              <a:off x="15244715" y="2875830"/>
              <a:ext cx="1226820" cy="1667510"/>
            </a:xfrm>
            <a:custGeom>
              <a:avLst/>
              <a:gdLst/>
              <a:ahLst/>
              <a:cxnLst/>
              <a:rect l="l" t="t" r="r" b="b"/>
              <a:pathLst>
                <a:path w="1226819" h="1667510">
                  <a:moveTo>
                    <a:pt x="66477" y="1233387"/>
                  </a:moveTo>
                  <a:lnTo>
                    <a:pt x="686089" y="160188"/>
                  </a:lnTo>
                  <a:lnTo>
                    <a:pt x="711733" y="116164"/>
                  </a:lnTo>
                  <a:lnTo>
                    <a:pt x="733464" y="81268"/>
                  </a:lnTo>
                  <a:lnTo>
                    <a:pt x="772084" y="36333"/>
                  </a:lnTo>
                  <a:lnTo>
                    <a:pt x="831971" y="5158"/>
                  </a:lnTo>
                  <a:lnTo>
                    <a:pt x="865337" y="0"/>
                  </a:lnTo>
                  <a:lnTo>
                    <a:pt x="899421" y="2213"/>
                  </a:lnTo>
                  <a:lnTo>
                    <a:pt x="955335" y="21819"/>
                  </a:lnTo>
                  <a:lnTo>
                    <a:pt x="991603" y="41173"/>
                  </a:lnTo>
                  <a:lnTo>
                    <a:pt x="1035823" y="66477"/>
                  </a:lnTo>
                  <a:lnTo>
                    <a:pt x="1110209" y="109651"/>
                  </a:lnTo>
                  <a:lnTo>
                    <a:pt x="1145105" y="131382"/>
                  </a:lnTo>
                  <a:lnTo>
                    <a:pt x="1190041" y="170002"/>
                  </a:lnTo>
                  <a:lnTo>
                    <a:pt x="1221216" y="229889"/>
                  </a:lnTo>
                  <a:lnTo>
                    <a:pt x="1226374" y="263255"/>
                  </a:lnTo>
                  <a:lnTo>
                    <a:pt x="1224161" y="297339"/>
                  </a:lnTo>
                  <a:lnTo>
                    <a:pt x="1204555" y="353253"/>
                  </a:lnTo>
                  <a:lnTo>
                    <a:pt x="1185200" y="389521"/>
                  </a:lnTo>
                  <a:lnTo>
                    <a:pt x="1159897" y="433741"/>
                  </a:lnTo>
                  <a:lnTo>
                    <a:pt x="540285" y="1506940"/>
                  </a:lnTo>
                  <a:lnTo>
                    <a:pt x="514641" y="1550964"/>
                  </a:lnTo>
                  <a:lnTo>
                    <a:pt x="492910" y="1585860"/>
                  </a:lnTo>
                  <a:lnTo>
                    <a:pt x="454290" y="1630795"/>
                  </a:lnTo>
                  <a:lnTo>
                    <a:pt x="394403" y="1661970"/>
                  </a:lnTo>
                  <a:lnTo>
                    <a:pt x="361037" y="1667129"/>
                  </a:lnTo>
                  <a:lnTo>
                    <a:pt x="326953" y="1664915"/>
                  </a:lnTo>
                  <a:lnTo>
                    <a:pt x="271039" y="1645310"/>
                  </a:lnTo>
                  <a:lnTo>
                    <a:pt x="234771" y="1625955"/>
                  </a:lnTo>
                  <a:lnTo>
                    <a:pt x="190551" y="1600651"/>
                  </a:lnTo>
                  <a:lnTo>
                    <a:pt x="116165" y="1557478"/>
                  </a:lnTo>
                  <a:lnTo>
                    <a:pt x="81269" y="1535746"/>
                  </a:lnTo>
                  <a:lnTo>
                    <a:pt x="36333" y="1497126"/>
                  </a:lnTo>
                  <a:lnTo>
                    <a:pt x="5158" y="1437239"/>
                  </a:lnTo>
                  <a:lnTo>
                    <a:pt x="0" y="1403873"/>
                  </a:lnTo>
                  <a:lnTo>
                    <a:pt x="2213" y="1369789"/>
                  </a:lnTo>
                  <a:lnTo>
                    <a:pt x="8727" y="1344000"/>
                  </a:lnTo>
                  <a:lnTo>
                    <a:pt x="21819" y="1313875"/>
                  </a:lnTo>
                  <a:lnTo>
                    <a:pt x="41173" y="1277607"/>
                  </a:lnTo>
                  <a:lnTo>
                    <a:pt x="66477" y="1233387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09" name="object 109"/>
            <p:cNvSpPr/>
            <p:nvPr/>
          </p:nvSpPr>
          <p:spPr>
            <a:xfrm>
              <a:off x="15394548" y="4072781"/>
              <a:ext cx="322580" cy="320675"/>
            </a:xfrm>
            <a:custGeom>
              <a:avLst/>
              <a:gdLst/>
              <a:ahLst/>
              <a:cxnLst/>
              <a:rect l="l" t="t" r="r" b="b"/>
              <a:pathLst>
                <a:path w="322580" h="320675">
                  <a:moveTo>
                    <a:pt x="118359" y="5213"/>
                  </a:moveTo>
                  <a:lnTo>
                    <a:pt x="161232" y="0"/>
                  </a:lnTo>
                  <a:lnTo>
                    <a:pt x="202695" y="5958"/>
                  </a:lnTo>
                  <a:lnTo>
                    <a:pt x="240858" y="21998"/>
                  </a:lnTo>
                  <a:lnTo>
                    <a:pt x="273830" y="47028"/>
                  </a:lnTo>
                  <a:lnTo>
                    <a:pt x="299722" y="79957"/>
                  </a:lnTo>
                  <a:lnTo>
                    <a:pt x="316643" y="119693"/>
                  </a:lnTo>
                  <a:lnTo>
                    <a:pt x="322228" y="170716"/>
                  </a:lnTo>
                  <a:lnTo>
                    <a:pt x="311886" y="218977"/>
                  </a:lnTo>
                  <a:lnTo>
                    <a:pt x="287473" y="261261"/>
                  </a:lnTo>
                  <a:lnTo>
                    <a:pt x="250849" y="294349"/>
                  </a:lnTo>
                  <a:lnTo>
                    <a:pt x="203869" y="315024"/>
                  </a:lnTo>
                  <a:lnTo>
                    <a:pt x="160996" y="320237"/>
                  </a:lnTo>
                  <a:lnTo>
                    <a:pt x="119533" y="314278"/>
                  </a:lnTo>
                  <a:lnTo>
                    <a:pt x="81370" y="298238"/>
                  </a:lnTo>
                  <a:lnTo>
                    <a:pt x="48398" y="273209"/>
                  </a:lnTo>
                  <a:lnTo>
                    <a:pt x="22506" y="240280"/>
                  </a:lnTo>
                  <a:lnTo>
                    <a:pt x="5584" y="200544"/>
                  </a:lnTo>
                  <a:lnTo>
                    <a:pt x="0" y="149521"/>
                  </a:lnTo>
                  <a:lnTo>
                    <a:pt x="10342" y="101259"/>
                  </a:lnTo>
                  <a:lnTo>
                    <a:pt x="34754" y="58976"/>
                  </a:lnTo>
                  <a:lnTo>
                    <a:pt x="71379" y="25888"/>
                  </a:lnTo>
                  <a:lnTo>
                    <a:pt x="118359" y="5213"/>
                  </a:lnTo>
                </a:path>
              </a:pathLst>
            </a:custGeom>
            <a:ln w="20941">
              <a:solidFill>
                <a:srgbClr val="76BF72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10" name="object 110"/>
            <p:cNvSpPr/>
            <p:nvPr/>
          </p:nvSpPr>
          <p:spPr>
            <a:xfrm>
              <a:off x="15593066" y="3728939"/>
              <a:ext cx="322580" cy="320675"/>
            </a:xfrm>
            <a:custGeom>
              <a:avLst/>
              <a:gdLst/>
              <a:ahLst/>
              <a:cxnLst/>
              <a:rect l="l" t="t" r="r" b="b"/>
              <a:pathLst>
                <a:path w="322580" h="320675">
                  <a:moveTo>
                    <a:pt x="118359" y="5213"/>
                  </a:moveTo>
                  <a:lnTo>
                    <a:pt x="161232" y="0"/>
                  </a:lnTo>
                  <a:lnTo>
                    <a:pt x="202695" y="5958"/>
                  </a:lnTo>
                  <a:lnTo>
                    <a:pt x="240858" y="21998"/>
                  </a:lnTo>
                  <a:lnTo>
                    <a:pt x="273830" y="47028"/>
                  </a:lnTo>
                  <a:lnTo>
                    <a:pt x="299722" y="79957"/>
                  </a:lnTo>
                  <a:lnTo>
                    <a:pt x="316643" y="119693"/>
                  </a:lnTo>
                  <a:lnTo>
                    <a:pt x="322228" y="170716"/>
                  </a:lnTo>
                  <a:lnTo>
                    <a:pt x="311886" y="218977"/>
                  </a:lnTo>
                  <a:lnTo>
                    <a:pt x="287473" y="261261"/>
                  </a:lnTo>
                  <a:lnTo>
                    <a:pt x="250849" y="294349"/>
                  </a:lnTo>
                  <a:lnTo>
                    <a:pt x="203869" y="315024"/>
                  </a:lnTo>
                  <a:lnTo>
                    <a:pt x="160996" y="320237"/>
                  </a:lnTo>
                  <a:lnTo>
                    <a:pt x="119533" y="314278"/>
                  </a:lnTo>
                  <a:lnTo>
                    <a:pt x="81370" y="298238"/>
                  </a:lnTo>
                  <a:lnTo>
                    <a:pt x="48398" y="273209"/>
                  </a:lnTo>
                  <a:lnTo>
                    <a:pt x="22506" y="240280"/>
                  </a:lnTo>
                  <a:lnTo>
                    <a:pt x="5584" y="200544"/>
                  </a:lnTo>
                  <a:lnTo>
                    <a:pt x="0" y="149521"/>
                  </a:lnTo>
                  <a:lnTo>
                    <a:pt x="10342" y="101259"/>
                  </a:lnTo>
                  <a:lnTo>
                    <a:pt x="34754" y="58976"/>
                  </a:lnTo>
                  <a:lnTo>
                    <a:pt x="71379" y="25888"/>
                  </a:lnTo>
                  <a:lnTo>
                    <a:pt x="118359" y="5213"/>
                  </a:lnTo>
                </a:path>
              </a:pathLst>
            </a:custGeom>
            <a:ln w="20941">
              <a:solidFill>
                <a:srgbClr val="76BF72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11" name="object 111"/>
            <p:cNvSpPr/>
            <p:nvPr/>
          </p:nvSpPr>
          <p:spPr>
            <a:xfrm>
              <a:off x="15801625" y="3367697"/>
              <a:ext cx="322580" cy="320675"/>
            </a:xfrm>
            <a:custGeom>
              <a:avLst/>
              <a:gdLst/>
              <a:ahLst/>
              <a:cxnLst/>
              <a:rect l="l" t="t" r="r" b="b"/>
              <a:pathLst>
                <a:path w="322580" h="320675">
                  <a:moveTo>
                    <a:pt x="118359" y="5213"/>
                  </a:moveTo>
                  <a:lnTo>
                    <a:pt x="161232" y="0"/>
                  </a:lnTo>
                  <a:lnTo>
                    <a:pt x="202695" y="5958"/>
                  </a:lnTo>
                  <a:lnTo>
                    <a:pt x="240858" y="21998"/>
                  </a:lnTo>
                  <a:lnTo>
                    <a:pt x="273830" y="47028"/>
                  </a:lnTo>
                  <a:lnTo>
                    <a:pt x="299722" y="79957"/>
                  </a:lnTo>
                  <a:lnTo>
                    <a:pt x="316643" y="119693"/>
                  </a:lnTo>
                  <a:lnTo>
                    <a:pt x="322228" y="170716"/>
                  </a:lnTo>
                  <a:lnTo>
                    <a:pt x="311886" y="218977"/>
                  </a:lnTo>
                  <a:lnTo>
                    <a:pt x="287473" y="261261"/>
                  </a:lnTo>
                  <a:lnTo>
                    <a:pt x="250849" y="294349"/>
                  </a:lnTo>
                  <a:lnTo>
                    <a:pt x="203869" y="315024"/>
                  </a:lnTo>
                  <a:lnTo>
                    <a:pt x="160996" y="320237"/>
                  </a:lnTo>
                  <a:lnTo>
                    <a:pt x="119533" y="314278"/>
                  </a:lnTo>
                  <a:lnTo>
                    <a:pt x="81370" y="298238"/>
                  </a:lnTo>
                  <a:lnTo>
                    <a:pt x="48398" y="273209"/>
                  </a:lnTo>
                  <a:lnTo>
                    <a:pt x="22506" y="240280"/>
                  </a:lnTo>
                  <a:lnTo>
                    <a:pt x="5584" y="200544"/>
                  </a:lnTo>
                  <a:lnTo>
                    <a:pt x="0" y="149521"/>
                  </a:lnTo>
                  <a:lnTo>
                    <a:pt x="10342" y="101259"/>
                  </a:lnTo>
                  <a:lnTo>
                    <a:pt x="34754" y="58976"/>
                  </a:lnTo>
                  <a:lnTo>
                    <a:pt x="71379" y="25888"/>
                  </a:lnTo>
                  <a:lnTo>
                    <a:pt x="118359" y="5213"/>
                  </a:lnTo>
                </a:path>
              </a:pathLst>
            </a:custGeom>
            <a:ln w="20941">
              <a:solidFill>
                <a:srgbClr val="76BF72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12" name="object 112"/>
            <p:cNvSpPr/>
            <p:nvPr/>
          </p:nvSpPr>
          <p:spPr>
            <a:xfrm>
              <a:off x="16000142" y="3023853"/>
              <a:ext cx="322580" cy="320675"/>
            </a:xfrm>
            <a:custGeom>
              <a:avLst/>
              <a:gdLst/>
              <a:ahLst/>
              <a:cxnLst/>
              <a:rect l="l" t="t" r="r" b="b"/>
              <a:pathLst>
                <a:path w="322580" h="320675">
                  <a:moveTo>
                    <a:pt x="118359" y="5213"/>
                  </a:moveTo>
                  <a:lnTo>
                    <a:pt x="161232" y="0"/>
                  </a:lnTo>
                  <a:lnTo>
                    <a:pt x="202695" y="5958"/>
                  </a:lnTo>
                  <a:lnTo>
                    <a:pt x="240858" y="21998"/>
                  </a:lnTo>
                  <a:lnTo>
                    <a:pt x="273830" y="47028"/>
                  </a:lnTo>
                  <a:lnTo>
                    <a:pt x="299722" y="79957"/>
                  </a:lnTo>
                  <a:lnTo>
                    <a:pt x="316643" y="119693"/>
                  </a:lnTo>
                  <a:lnTo>
                    <a:pt x="322228" y="170716"/>
                  </a:lnTo>
                  <a:lnTo>
                    <a:pt x="311886" y="218977"/>
                  </a:lnTo>
                  <a:lnTo>
                    <a:pt x="287473" y="261261"/>
                  </a:lnTo>
                  <a:lnTo>
                    <a:pt x="250849" y="294349"/>
                  </a:lnTo>
                  <a:lnTo>
                    <a:pt x="203869" y="315024"/>
                  </a:lnTo>
                  <a:lnTo>
                    <a:pt x="160996" y="320237"/>
                  </a:lnTo>
                  <a:lnTo>
                    <a:pt x="119533" y="314278"/>
                  </a:lnTo>
                  <a:lnTo>
                    <a:pt x="81370" y="298238"/>
                  </a:lnTo>
                  <a:lnTo>
                    <a:pt x="48398" y="273209"/>
                  </a:lnTo>
                  <a:lnTo>
                    <a:pt x="22506" y="240280"/>
                  </a:lnTo>
                  <a:lnTo>
                    <a:pt x="5584" y="200544"/>
                  </a:lnTo>
                  <a:lnTo>
                    <a:pt x="0" y="149521"/>
                  </a:lnTo>
                  <a:lnTo>
                    <a:pt x="10342" y="101259"/>
                  </a:lnTo>
                  <a:lnTo>
                    <a:pt x="34754" y="58976"/>
                  </a:lnTo>
                  <a:lnTo>
                    <a:pt x="71379" y="25888"/>
                  </a:lnTo>
                  <a:lnTo>
                    <a:pt x="118359" y="5213"/>
                  </a:lnTo>
                </a:path>
              </a:pathLst>
            </a:custGeom>
            <a:ln w="20941">
              <a:solidFill>
                <a:srgbClr val="76BF72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13" name="object 113"/>
            <p:cNvSpPr/>
            <p:nvPr/>
          </p:nvSpPr>
          <p:spPr>
            <a:xfrm>
              <a:off x="5692346" y="4535384"/>
              <a:ext cx="9693275" cy="1317625"/>
            </a:xfrm>
            <a:custGeom>
              <a:avLst/>
              <a:gdLst/>
              <a:ahLst/>
              <a:cxnLst/>
              <a:rect l="l" t="t" r="r" b="b"/>
              <a:pathLst>
                <a:path w="9693275" h="1317625">
                  <a:moveTo>
                    <a:pt x="0" y="1317398"/>
                  </a:moveTo>
                  <a:lnTo>
                    <a:pt x="9672406" y="2820"/>
                  </a:lnTo>
                  <a:lnTo>
                    <a:pt x="9693157" y="0"/>
                  </a:lnTo>
                </a:path>
              </a:pathLst>
            </a:custGeom>
            <a:ln w="4188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14" name="object 114"/>
            <p:cNvSpPr/>
            <p:nvPr/>
          </p:nvSpPr>
          <p:spPr>
            <a:xfrm>
              <a:off x="15352903" y="4451051"/>
              <a:ext cx="186690" cy="174625"/>
            </a:xfrm>
            <a:custGeom>
              <a:avLst/>
              <a:gdLst/>
              <a:ahLst/>
              <a:cxnLst/>
              <a:rect l="l" t="t" r="r" b="b"/>
              <a:pathLst>
                <a:path w="186690" h="174625">
                  <a:moveTo>
                    <a:pt x="0" y="0"/>
                  </a:moveTo>
                  <a:lnTo>
                    <a:pt x="23695" y="174307"/>
                  </a:lnTo>
                  <a:lnTo>
                    <a:pt x="186151" y="634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15" name="object 115"/>
            <p:cNvSpPr/>
            <p:nvPr/>
          </p:nvSpPr>
          <p:spPr>
            <a:xfrm>
              <a:off x="15544352" y="4646032"/>
              <a:ext cx="683260" cy="1252220"/>
            </a:xfrm>
            <a:custGeom>
              <a:avLst/>
              <a:gdLst/>
              <a:ahLst/>
              <a:cxnLst/>
              <a:rect l="l" t="t" r="r" b="b"/>
              <a:pathLst>
                <a:path w="683259" h="1252220">
                  <a:moveTo>
                    <a:pt x="682881" y="1252184"/>
                  </a:moveTo>
                  <a:lnTo>
                    <a:pt x="10026" y="18385"/>
                  </a:lnTo>
                  <a:lnTo>
                    <a:pt x="0" y="0"/>
                  </a:lnTo>
                </a:path>
              </a:pathLst>
            </a:custGeom>
            <a:ln w="4188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16" name="object 116"/>
            <p:cNvSpPr/>
            <p:nvPr/>
          </p:nvSpPr>
          <p:spPr>
            <a:xfrm>
              <a:off x="15470146" y="4509979"/>
              <a:ext cx="161925" cy="196850"/>
            </a:xfrm>
            <a:custGeom>
              <a:avLst/>
              <a:gdLst/>
              <a:ahLst/>
              <a:cxnLst/>
              <a:rect l="l" t="t" r="r" b="b"/>
              <a:pathLst>
                <a:path w="161925" h="196850">
                  <a:moveTo>
                    <a:pt x="0" y="0"/>
                  </a:moveTo>
                  <a:lnTo>
                    <a:pt x="7005" y="196550"/>
                  </a:lnTo>
                  <a:lnTo>
                    <a:pt x="161450" y="1123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</p:grpSp>
      <p:sp>
        <p:nvSpPr>
          <p:cNvPr id="117" name="object 117"/>
          <p:cNvSpPr txBox="1"/>
          <p:nvPr/>
        </p:nvSpPr>
        <p:spPr>
          <a:xfrm rot="18000000">
            <a:off x="8909649" y="1972074"/>
            <a:ext cx="916556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01"/>
              </a:lnSpc>
            </a:pPr>
            <a:r>
              <a:rPr sz="1395" spc="-21" dirty="0">
                <a:solidFill>
                  <a:srgbClr val="76BF72"/>
                </a:solidFill>
                <a:latin typeface="Comic Sans MS" panose="030F0702030302020204" pitchFamily="66" charset="0"/>
                <a:cs typeface="Arial"/>
              </a:rPr>
              <a:t>Janet </a:t>
            </a:r>
            <a:r>
              <a:rPr sz="1395" spc="88" dirty="0">
                <a:solidFill>
                  <a:srgbClr val="76BF72"/>
                </a:solidFill>
                <a:latin typeface="Lucida Sans Unicode"/>
                <a:cs typeface="Lucida Sans Unicode"/>
              </a:rPr>
              <a:t>→</a:t>
            </a:r>
            <a:r>
              <a:rPr sz="1395" spc="-55" dirty="0">
                <a:solidFill>
                  <a:srgbClr val="76BF72"/>
                </a:solidFill>
                <a:latin typeface="Lucida Sans Unicode"/>
                <a:cs typeface="Lucida Sans Unicode"/>
              </a:rPr>
              <a:t> </a:t>
            </a:r>
            <a:r>
              <a:rPr sz="1395" spc="-33" dirty="0">
                <a:solidFill>
                  <a:srgbClr val="76BF72"/>
                </a:solidFill>
                <a:latin typeface="Comic Sans MS" panose="030F0702030302020204" pitchFamily="66" charset="0"/>
                <a:cs typeface="Arial"/>
              </a:rPr>
              <a:t>bill</a:t>
            </a:r>
            <a:endParaRPr sz="1395" dirty="0">
              <a:latin typeface="Comic Sans MS" panose="030F0702030302020204" pitchFamily="66" charset="0"/>
              <a:cs typeface="Arial"/>
            </a:endParaRPr>
          </a:p>
        </p:txBody>
      </p:sp>
      <p:grpSp>
        <p:nvGrpSpPr>
          <p:cNvPr id="118" name="object 118"/>
          <p:cNvGrpSpPr/>
          <p:nvPr/>
        </p:nvGrpSpPr>
        <p:grpSpPr>
          <a:xfrm>
            <a:off x="2807353" y="2736640"/>
            <a:ext cx="7705142" cy="3546445"/>
            <a:chOff x="4628828" y="4512923"/>
            <a:chExt cx="12706350" cy="5848350"/>
          </a:xfrm>
        </p:grpSpPr>
        <p:sp>
          <p:nvSpPr>
            <p:cNvPr id="119" name="object 119"/>
            <p:cNvSpPr/>
            <p:nvPr/>
          </p:nvSpPr>
          <p:spPr>
            <a:xfrm>
              <a:off x="4660312" y="4512923"/>
              <a:ext cx="12355830" cy="1371600"/>
            </a:xfrm>
            <a:custGeom>
              <a:avLst/>
              <a:gdLst/>
              <a:ahLst/>
              <a:cxnLst/>
              <a:rect l="l" t="t" r="r" b="b"/>
              <a:pathLst>
                <a:path w="12355830" h="1371600">
                  <a:moveTo>
                    <a:pt x="9348379" y="0"/>
                  </a:moveTo>
                  <a:lnTo>
                    <a:pt x="0" y="0"/>
                  </a:lnTo>
                  <a:lnTo>
                    <a:pt x="612" y="292100"/>
                  </a:lnTo>
                  <a:lnTo>
                    <a:pt x="729" y="1371600"/>
                  </a:lnTo>
                  <a:lnTo>
                    <a:pt x="3949" y="1371600"/>
                  </a:lnTo>
                  <a:lnTo>
                    <a:pt x="3907" y="1320800"/>
                  </a:lnTo>
                  <a:lnTo>
                    <a:pt x="5422254" y="1320800"/>
                  </a:lnTo>
                  <a:lnTo>
                    <a:pt x="4990012" y="1308100"/>
                  </a:lnTo>
                  <a:lnTo>
                    <a:pt x="70327" y="1308100"/>
                  </a:lnTo>
                  <a:lnTo>
                    <a:pt x="70250" y="1092200"/>
                  </a:lnTo>
                  <a:lnTo>
                    <a:pt x="1968" y="1092200"/>
                  </a:lnTo>
                  <a:lnTo>
                    <a:pt x="1844" y="1028700"/>
                  </a:lnTo>
                  <a:lnTo>
                    <a:pt x="1729" y="952500"/>
                  </a:lnTo>
                  <a:lnTo>
                    <a:pt x="1368" y="609600"/>
                  </a:lnTo>
                  <a:lnTo>
                    <a:pt x="73792" y="609600"/>
                  </a:lnTo>
                  <a:lnTo>
                    <a:pt x="73744" y="571500"/>
                  </a:lnTo>
                  <a:lnTo>
                    <a:pt x="72759" y="571500"/>
                  </a:lnTo>
                  <a:lnTo>
                    <a:pt x="72833" y="76200"/>
                  </a:lnTo>
                  <a:lnTo>
                    <a:pt x="11840829" y="76200"/>
                  </a:lnTo>
                  <a:lnTo>
                    <a:pt x="11897508" y="63500"/>
                  </a:lnTo>
                  <a:lnTo>
                    <a:pt x="12213878" y="63500"/>
                  </a:lnTo>
                  <a:lnTo>
                    <a:pt x="12251607" y="50800"/>
                  </a:lnTo>
                  <a:lnTo>
                    <a:pt x="12249025" y="50800"/>
                  </a:lnTo>
                  <a:lnTo>
                    <a:pt x="12236243" y="38100"/>
                  </a:lnTo>
                  <a:lnTo>
                    <a:pt x="12037134" y="38100"/>
                  </a:lnTo>
                  <a:lnTo>
                    <a:pt x="11986843" y="25400"/>
                  </a:lnTo>
                  <a:lnTo>
                    <a:pt x="11544125" y="25400"/>
                  </a:lnTo>
                  <a:lnTo>
                    <a:pt x="11472163" y="12700"/>
                  </a:lnTo>
                  <a:lnTo>
                    <a:pt x="9655418" y="12700"/>
                  </a:lnTo>
                  <a:lnTo>
                    <a:pt x="9348379" y="0"/>
                  </a:lnTo>
                  <a:close/>
                </a:path>
                <a:path w="12355830" h="1371600">
                  <a:moveTo>
                    <a:pt x="10899692" y="1320800"/>
                  </a:moveTo>
                  <a:lnTo>
                    <a:pt x="3907" y="1320800"/>
                  </a:lnTo>
                  <a:lnTo>
                    <a:pt x="4086" y="1371600"/>
                  </a:lnTo>
                  <a:lnTo>
                    <a:pt x="8425194" y="1371600"/>
                  </a:lnTo>
                  <a:lnTo>
                    <a:pt x="8810554" y="1358900"/>
                  </a:lnTo>
                  <a:lnTo>
                    <a:pt x="12354467" y="1358900"/>
                  </a:lnTo>
                  <a:lnTo>
                    <a:pt x="12354295" y="1346200"/>
                  </a:lnTo>
                  <a:lnTo>
                    <a:pt x="11741231" y="1346200"/>
                  </a:lnTo>
                  <a:lnTo>
                    <a:pt x="11742329" y="1333500"/>
                  </a:lnTo>
                  <a:lnTo>
                    <a:pt x="10888822" y="1333500"/>
                  </a:lnTo>
                  <a:lnTo>
                    <a:pt x="10899692" y="1320800"/>
                  </a:lnTo>
                  <a:close/>
                </a:path>
                <a:path w="12355830" h="1371600">
                  <a:moveTo>
                    <a:pt x="10543488" y="1358900"/>
                  </a:moveTo>
                  <a:lnTo>
                    <a:pt x="8810554" y="1358900"/>
                  </a:lnTo>
                  <a:lnTo>
                    <a:pt x="8744839" y="1371600"/>
                  </a:lnTo>
                  <a:lnTo>
                    <a:pt x="10594763" y="1371600"/>
                  </a:lnTo>
                  <a:lnTo>
                    <a:pt x="10543488" y="1358900"/>
                  </a:lnTo>
                  <a:close/>
                </a:path>
                <a:path w="12355830" h="1371600">
                  <a:moveTo>
                    <a:pt x="12355284" y="1308100"/>
                  </a:moveTo>
                  <a:lnTo>
                    <a:pt x="12355035" y="1320800"/>
                  </a:lnTo>
                  <a:lnTo>
                    <a:pt x="12354832" y="1346200"/>
                  </a:lnTo>
                  <a:lnTo>
                    <a:pt x="12354667" y="1346200"/>
                  </a:lnTo>
                  <a:lnTo>
                    <a:pt x="12354530" y="1358900"/>
                  </a:lnTo>
                  <a:lnTo>
                    <a:pt x="12355221" y="1358900"/>
                  </a:lnTo>
                  <a:lnTo>
                    <a:pt x="12355284" y="1308100"/>
                  </a:lnTo>
                  <a:close/>
                </a:path>
                <a:path w="12355830" h="1371600">
                  <a:moveTo>
                    <a:pt x="12347331" y="1079500"/>
                  </a:moveTo>
                  <a:lnTo>
                    <a:pt x="12342101" y="1079500"/>
                  </a:lnTo>
                  <a:lnTo>
                    <a:pt x="12342080" y="1346200"/>
                  </a:lnTo>
                  <a:lnTo>
                    <a:pt x="12350342" y="1346200"/>
                  </a:lnTo>
                  <a:lnTo>
                    <a:pt x="12350197" y="1193800"/>
                  </a:lnTo>
                  <a:lnTo>
                    <a:pt x="12349180" y="1193800"/>
                  </a:lnTo>
                  <a:lnTo>
                    <a:pt x="12349140" y="1155700"/>
                  </a:lnTo>
                  <a:lnTo>
                    <a:pt x="12347609" y="1155700"/>
                  </a:lnTo>
                  <a:lnTo>
                    <a:pt x="12347331" y="1079500"/>
                  </a:lnTo>
                  <a:close/>
                </a:path>
                <a:path w="12355830" h="1371600">
                  <a:moveTo>
                    <a:pt x="12353713" y="1231900"/>
                  </a:moveTo>
                  <a:lnTo>
                    <a:pt x="12353378" y="1346200"/>
                  </a:lnTo>
                  <a:lnTo>
                    <a:pt x="12354295" y="1346200"/>
                  </a:lnTo>
                  <a:lnTo>
                    <a:pt x="12353713" y="1231900"/>
                  </a:lnTo>
                  <a:close/>
                </a:path>
                <a:path w="12355830" h="1371600">
                  <a:moveTo>
                    <a:pt x="12010947" y="1320800"/>
                  </a:moveTo>
                  <a:lnTo>
                    <a:pt x="11461259" y="1320800"/>
                  </a:lnTo>
                  <a:lnTo>
                    <a:pt x="11429328" y="1333500"/>
                  </a:lnTo>
                  <a:lnTo>
                    <a:pt x="12328573" y="1333500"/>
                  </a:lnTo>
                  <a:lnTo>
                    <a:pt x="12010947" y="1320800"/>
                  </a:lnTo>
                  <a:close/>
                </a:path>
                <a:path w="12355830" h="1371600">
                  <a:moveTo>
                    <a:pt x="12328908" y="952500"/>
                  </a:moveTo>
                  <a:lnTo>
                    <a:pt x="12328573" y="1333500"/>
                  </a:lnTo>
                  <a:lnTo>
                    <a:pt x="12330091" y="1333500"/>
                  </a:lnTo>
                  <a:lnTo>
                    <a:pt x="12330153" y="1079500"/>
                  </a:lnTo>
                  <a:lnTo>
                    <a:pt x="12329295" y="1079500"/>
                  </a:lnTo>
                  <a:lnTo>
                    <a:pt x="12329215" y="990600"/>
                  </a:lnTo>
                  <a:lnTo>
                    <a:pt x="12329167" y="977900"/>
                  </a:lnTo>
                  <a:lnTo>
                    <a:pt x="12328908" y="952500"/>
                  </a:lnTo>
                  <a:close/>
                </a:path>
                <a:path w="12355830" h="1371600">
                  <a:moveTo>
                    <a:pt x="12331121" y="990600"/>
                  </a:moveTo>
                  <a:lnTo>
                    <a:pt x="12331176" y="1143000"/>
                  </a:lnTo>
                  <a:lnTo>
                    <a:pt x="12331295" y="1333500"/>
                  </a:lnTo>
                  <a:lnTo>
                    <a:pt x="12331714" y="1333500"/>
                  </a:lnTo>
                  <a:lnTo>
                    <a:pt x="12331473" y="1206500"/>
                  </a:lnTo>
                  <a:lnTo>
                    <a:pt x="12331121" y="990600"/>
                  </a:lnTo>
                  <a:close/>
                </a:path>
                <a:path w="12355830" h="1371600">
                  <a:moveTo>
                    <a:pt x="12332986" y="241300"/>
                  </a:moveTo>
                  <a:lnTo>
                    <a:pt x="12332756" y="317500"/>
                  </a:lnTo>
                  <a:lnTo>
                    <a:pt x="12332654" y="406400"/>
                  </a:lnTo>
                  <a:lnTo>
                    <a:pt x="12332545" y="533400"/>
                  </a:lnTo>
                  <a:lnTo>
                    <a:pt x="12332185" y="1168400"/>
                  </a:lnTo>
                  <a:lnTo>
                    <a:pt x="12332060" y="1333500"/>
                  </a:lnTo>
                  <a:lnTo>
                    <a:pt x="12333557" y="1333500"/>
                  </a:lnTo>
                  <a:lnTo>
                    <a:pt x="12333436" y="457200"/>
                  </a:lnTo>
                  <a:lnTo>
                    <a:pt x="12333317" y="342900"/>
                  </a:lnTo>
                  <a:lnTo>
                    <a:pt x="12333241" y="292100"/>
                  </a:lnTo>
                  <a:lnTo>
                    <a:pt x="12332986" y="241300"/>
                  </a:lnTo>
                  <a:close/>
                </a:path>
                <a:path w="12355830" h="1371600">
                  <a:moveTo>
                    <a:pt x="12336751" y="800100"/>
                  </a:moveTo>
                  <a:lnTo>
                    <a:pt x="12336625" y="901700"/>
                  </a:lnTo>
                  <a:lnTo>
                    <a:pt x="12336499" y="1333500"/>
                  </a:lnTo>
                  <a:lnTo>
                    <a:pt x="12337662" y="1333500"/>
                  </a:lnTo>
                  <a:lnTo>
                    <a:pt x="12337223" y="1028700"/>
                  </a:lnTo>
                  <a:lnTo>
                    <a:pt x="12336852" y="838200"/>
                  </a:lnTo>
                  <a:lnTo>
                    <a:pt x="12336751" y="800100"/>
                  </a:lnTo>
                  <a:close/>
                </a:path>
                <a:path w="12355830" h="1371600">
                  <a:moveTo>
                    <a:pt x="10757475" y="1308100"/>
                  </a:moveTo>
                  <a:lnTo>
                    <a:pt x="10389264" y="1308100"/>
                  </a:lnTo>
                  <a:lnTo>
                    <a:pt x="10262975" y="1320800"/>
                  </a:lnTo>
                  <a:lnTo>
                    <a:pt x="10865886" y="1320800"/>
                  </a:lnTo>
                  <a:lnTo>
                    <a:pt x="10757475" y="1308100"/>
                  </a:lnTo>
                  <a:close/>
                </a:path>
                <a:path w="12355830" h="1371600">
                  <a:moveTo>
                    <a:pt x="73859" y="698500"/>
                  </a:moveTo>
                  <a:lnTo>
                    <a:pt x="70813" y="698500"/>
                  </a:lnTo>
                  <a:lnTo>
                    <a:pt x="71017" y="1003300"/>
                  </a:lnTo>
                  <a:lnTo>
                    <a:pt x="71138" y="1231900"/>
                  </a:lnTo>
                  <a:lnTo>
                    <a:pt x="70812" y="1257300"/>
                  </a:lnTo>
                  <a:lnTo>
                    <a:pt x="70553" y="1308100"/>
                  </a:lnTo>
                  <a:lnTo>
                    <a:pt x="74016" y="1308100"/>
                  </a:lnTo>
                  <a:lnTo>
                    <a:pt x="73897" y="749300"/>
                  </a:lnTo>
                  <a:lnTo>
                    <a:pt x="73859" y="698500"/>
                  </a:lnTo>
                  <a:close/>
                </a:path>
                <a:path w="12355830" h="1371600">
                  <a:moveTo>
                    <a:pt x="12340855" y="685800"/>
                  </a:moveTo>
                  <a:lnTo>
                    <a:pt x="12340951" y="800100"/>
                  </a:lnTo>
                  <a:lnTo>
                    <a:pt x="12341192" y="1181100"/>
                  </a:lnTo>
                  <a:lnTo>
                    <a:pt x="12341277" y="1206500"/>
                  </a:lnTo>
                  <a:lnTo>
                    <a:pt x="12341394" y="1231900"/>
                  </a:lnTo>
                  <a:lnTo>
                    <a:pt x="12341557" y="1257300"/>
                  </a:lnTo>
                  <a:lnTo>
                    <a:pt x="12341648" y="1143000"/>
                  </a:lnTo>
                  <a:lnTo>
                    <a:pt x="12341766" y="1104900"/>
                  </a:lnTo>
                  <a:lnTo>
                    <a:pt x="12342101" y="1079500"/>
                  </a:lnTo>
                  <a:lnTo>
                    <a:pt x="12347331" y="1079500"/>
                  </a:lnTo>
                  <a:lnTo>
                    <a:pt x="12347099" y="1016000"/>
                  </a:lnTo>
                  <a:lnTo>
                    <a:pt x="12342373" y="1016000"/>
                  </a:lnTo>
                  <a:lnTo>
                    <a:pt x="12341936" y="965200"/>
                  </a:lnTo>
                  <a:lnTo>
                    <a:pt x="12341748" y="914400"/>
                  </a:lnTo>
                  <a:lnTo>
                    <a:pt x="12341633" y="863600"/>
                  </a:lnTo>
                  <a:lnTo>
                    <a:pt x="12341519" y="800100"/>
                  </a:lnTo>
                  <a:lnTo>
                    <a:pt x="12341400" y="749300"/>
                  </a:lnTo>
                  <a:lnTo>
                    <a:pt x="12341245" y="711200"/>
                  </a:lnTo>
                  <a:lnTo>
                    <a:pt x="12340855" y="685800"/>
                  </a:lnTo>
                  <a:close/>
                </a:path>
                <a:path w="12355830" h="1371600">
                  <a:moveTo>
                    <a:pt x="12349654" y="1079500"/>
                  </a:moveTo>
                  <a:lnTo>
                    <a:pt x="12349508" y="1104900"/>
                  </a:lnTo>
                  <a:lnTo>
                    <a:pt x="12349440" y="1181100"/>
                  </a:lnTo>
                  <a:lnTo>
                    <a:pt x="12349180" y="1193800"/>
                  </a:lnTo>
                  <a:lnTo>
                    <a:pt x="12350197" y="1193800"/>
                  </a:lnTo>
                  <a:lnTo>
                    <a:pt x="12350101" y="1092200"/>
                  </a:lnTo>
                  <a:lnTo>
                    <a:pt x="12349654" y="1079500"/>
                  </a:lnTo>
                  <a:close/>
                </a:path>
                <a:path w="12355830" h="1371600">
                  <a:moveTo>
                    <a:pt x="12348258" y="381000"/>
                  </a:moveTo>
                  <a:lnTo>
                    <a:pt x="12348170" y="406400"/>
                  </a:lnTo>
                  <a:lnTo>
                    <a:pt x="12348052" y="457200"/>
                  </a:lnTo>
                  <a:lnTo>
                    <a:pt x="12347943" y="558800"/>
                  </a:lnTo>
                  <a:lnTo>
                    <a:pt x="12347829" y="1041400"/>
                  </a:lnTo>
                  <a:lnTo>
                    <a:pt x="12347712" y="1130300"/>
                  </a:lnTo>
                  <a:lnTo>
                    <a:pt x="12347609" y="1155700"/>
                  </a:lnTo>
                  <a:lnTo>
                    <a:pt x="12349140" y="1155700"/>
                  </a:lnTo>
                  <a:lnTo>
                    <a:pt x="12348894" y="647700"/>
                  </a:lnTo>
                  <a:lnTo>
                    <a:pt x="12348791" y="558800"/>
                  </a:lnTo>
                  <a:lnTo>
                    <a:pt x="12348692" y="495300"/>
                  </a:lnTo>
                  <a:lnTo>
                    <a:pt x="12348433" y="419100"/>
                  </a:lnTo>
                  <a:lnTo>
                    <a:pt x="12348258" y="381000"/>
                  </a:lnTo>
                  <a:close/>
                </a:path>
                <a:path w="12355830" h="1371600">
                  <a:moveTo>
                    <a:pt x="73792" y="609600"/>
                  </a:moveTo>
                  <a:lnTo>
                    <a:pt x="1368" y="609600"/>
                  </a:lnTo>
                  <a:lnTo>
                    <a:pt x="2164" y="838200"/>
                  </a:lnTo>
                  <a:lnTo>
                    <a:pt x="2257" y="965200"/>
                  </a:lnTo>
                  <a:lnTo>
                    <a:pt x="2141" y="1054100"/>
                  </a:lnTo>
                  <a:lnTo>
                    <a:pt x="2025" y="1092200"/>
                  </a:lnTo>
                  <a:lnTo>
                    <a:pt x="70250" y="1092200"/>
                  </a:lnTo>
                  <a:lnTo>
                    <a:pt x="70375" y="762000"/>
                  </a:lnTo>
                  <a:lnTo>
                    <a:pt x="70528" y="711200"/>
                  </a:lnTo>
                  <a:lnTo>
                    <a:pt x="70656" y="698500"/>
                  </a:lnTo>
                  <a:lnTo>
                    <a:pt x="73859" y="698500"/>
                  </a:lnTo>
                  <a:lnTo>
                    <a:pt x="73792" y="609600"/>
                  </a:lnTo>
                  <a:close/>
                </a:path>
                <a:path w="12355830" h="1371600">
                  <a:moveTo>
                    <a:pt x="12329725" y="1003300"/>
                  </a:moveTo>
                  <a:lnTo>
                    <a:pt x="12329655" y="1041400"/>
                  </a:lnTo>
                  <a:lnTo>
                    <a:pt x="12329529" y="1079500"/>
                  </a:lnTo>
                  <a:lnTo>
                    <a:pt x="12330153" y="1079500"/>
                  </a:lnTo>
                  <a:lnTo>
                    <a:pt x="12330047" y="1028700"/>
                  </a:lnTo>
                  <a:lnTo>
                    <a:pt x="12330003" y="1016000"/>
                  </a:lnTo>
                  <a:lnTo>
                    <a:pt x="12329725" y="1003300"/>
                  </a:lnTo>
                  <a:close/>
                </a:path>
                <a:path w="12355830" h="1371600">
                  <a:moveTo>
                    <a:pt x="12343337" y="368300"/>
                  </a:moveTo>
                  <a:lnTo>
                    <a:pt x="12343290" y="609600"/>
                  </a:lnTo>
                  <a:lnTo>
                    <a:pt x="12343168" y="762000"/>
                  </a:lnTo>
                  <a:lnTo>
                    <a:pt x="12343045" y="838200"/>
                  </a:lnTo>
                  <a:lnTo>
                    <a:pt x="12342811" y="927100"/>
                  </a:lnTo>
                  <a:lnTo>
                    <a:pt x="12342591" y="977900"/>
                  </a:lnTo>
                  <a:lnTo>
                    <a:pt x="12342373" y="1016000"/>
                  </a:lnTo>
                  <a:lnTo>
                    <a:pt x="12347099" y="1016000"/>
                  </a:lnTo>
                  <a:lnTo>
                    <a:pt x="12346774" y="927100"/>
                  </a:lnTo>
                  <a:lnTo>
                    <a:pt x="12345525" y="927100"/>
                  </a:lnTo>
                  <a:lnTo>
                    <a:pt x="12345279" y="863600"/>
                  </a:lnTo>
                  <a:lnTo>
                    <a:pt x="12345171" y="825500"/>
                  </a:lnTo>
                  <a:lnTo>
                    <a:pt x="12344564" y="533400"/>
                  </a:lnTo>
                  <a:lnTo>
                    <a:pt x="12344466" y="495300"/>
                  </a:lnTo>
                  <a:lnTo>
                    <a:pt x="12344266" y="444500"/>
                  </a:lnTo>
                  <a:lnTo>
                    <a:pt x="12344019" y="406400"/>
                  </a:lnTo>
                  <a:lnTo>
                    <a:pt x="12343712" y="381000"/>
                  </a:lnTo>
                  <a:lnTo>
                    <a:pt x="12343337" y="368300"/>
                  </a:lnTo>
                  <a:close/>
                </a:path>
                <a:path w="12355830" h="1371600">
                  <a:moveTo>
                    <a:pt x="12346338" y="711200"/>
                  </a:moveTo>
                  <a:lnTo>
                    <a:pt x="12346137" y="736600"/>
                  </a:lnTo>
                  <a:lnTo>
                    <a:pt x="12345714" y="889000"/>
                  </a:lnTo>
                  <a:lnTo>
                    <a:pt x="12345604" y="914400"/>
                  </a:lnTo>
                  <a:lnTo>
                    <a:pt x="12345525" y="927100"/>
                  </a:lnTo>
                  <a:lnTo>
                    <a:pt x="12346774" y="927100"/>
                  </a:lnTo>
                  <a:lnTo>
                    <a:pt x="12346681" y="901700"/>
                  </a:lnTo>
                  <a:lnTo>
                    <a:pt x="12346558" y="800100"/>
                  </a:lnTo>
                  <a:lnTo>
                    <a:pt x="12346454" y="736600"/>
                  </a:lnTo>
                  <a:lnTo>
                    <a:pt x="12346338" y="711200"/>
                  </a:lnTo>
                  <a:close/>
                </a:path>
                <a:path w="12355830" h="1371600">
                  <a:moveTo>
                    <a:pt x="73402" y="457200"/>
                  </a:moveTo>
                  <a:lnTo>
                    <a:pt x="73248" y="457200"/>
                  </a:lnTo>
                  <a:lnTo>
                    <a:pt x="73162" y="469900"/>
                  </a:lnTo>
                  <a:lnTo>
                    <a:pt x="72973" y="508000"/>
                  </a:lnTo>
                  <a:lnTo>
                    <a:pt x="72759" y="571500"/>
                  </a:lnTo>
                  <a:lnTo>
                    <a:pt x="73744" y="571500"/>
                  </a:lnTo>
                  <a:lnTo>
                    <a:pt x="73647" y="508000"/>
                  </a:lnTo>
                  <a:lnTo>
                    <a:pt x="73535" y="469900"/>
                  </a:lnTo>
                  <a:lnTo>
                    <a:pt x="73402" y="457200"/>
                  </a:lnTo>
                  <a:close/>
                </a:path>
              </a:pathLst>
            </a:custGeom>
            <a:solidFill>
              <a:srgbClr val="FFD932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20" name="object 120"/>
            <p:cNvSpPr/>
            <p:nvPr/>
          </p:nvSpPr>
          <p:spPr>
            <a:xfrm>
              <a:off x="9753982" y="9585083"/>
              <a:ext cx="1720850" cy="547370"/>
            </a:xfrm>
            <a:custGeom>
              <a:avLst/>
              <a:gdLst/>
              <a:ahLst/>
              <a:cxnLst/>
              <a:rect l="l" t="t" r="r" b="b"/>
              <a:pathLst>
                <a:path w="1720850" h="547370">
                  <a:moveTo>
                    <a:pt x="1464618" y="0"/>
                  </a:moveTo>
                  <a:lnTo>
                    <a:pt x="256022" y="0"/>
                  </a:lnTo>
                  <a:lnTo>
                    <a:pt x="205075" y="196"/>
                  </a:lnTo>
                  <a:lnTo>
                    <a:pt x="163988" y="1568"/>
                  </a:lnTo>
                  <a:lnTo>
                    <a:pt x="105763" y="12546"/>
                  </a:lnTo>
                  <a:lnTo>
                    <a:pt x="48821" y="48822"/>
                  </a:lnTo>
                  <a:lnTo>
                    <a:pt x="12546" y="105764"/>
                  </a:lnTo>
                  <a:lnTo>
                    <a:pt x="1568" y="163989"/>
                  </a:lnTo>
                  <a:lnTo>
                    <a:pt x="196" y="205076"/>
                  </a:lnTo>
                  <a:lnTo>
                    <a:pt x="0" y="256023"/>
                  </a:lnTo>
                  <a:lnTo>
                    <a:pt x="0" y="291083"/>
                  </a:lnTo>
                  <a:lnTo>
                    <a:pt x="196" y="342030"/>
                  </a:lnTo>
                  <a:lnTo>
                    <a:pt x="1568" y="383117"/>
                  </a:lnTo>
                  <a:lnTo>
                    <a:pt x="12546" y="441342"/>
                  </a:lnTo>
                  <a:lnTo>
                    <a:pt x="48821" y="498283"/>
                  </a:lnTo>
                  <a:lnTo>
                    <a:pt x="105763" y="534559"/>
                  </a:lnTo>
                  <a:lnTo>
                    <a:pt x="163988" y="545537"/>
                  </a:lnTo>
                  <a:lnTo>
                    <a:pt x="205075" y="546909"/>
                  </a:lnTo>
                  <a:lnTo>
                    <a:pt x="256022" y="547105"/>
                  </a:lnTo>
                  <a:lnTo>
                    <a:pt x="1464618" y="547105"/>
                  </a:lnTo>
                  <a:lnTo>
                    <a:pt x="1515564" y="546909"/>
                  </a:lnTo>
                  <a:lnTo>
                    <a:pt x="1556650" y="545537"/>
                  </a:lnTo>
                  <a:lnTo>
                    <a:pt x="1614875" y="534559"/>
                  </a:lnTo>
                  <a:lnTo>
                    <a:pt x="1671821" y="498283"/>
                  </a:lnTo>
                  <a:lnTo>
                    <a:pt x="1708097" y="441342"/>
                  </a:lnTo>
                  <a:lnTo>
                    <a:pt x="1719073" y="383117"/>
                  </a:lnTo>
                  <a:lnTo>
                    <a:pt x="1720445" y="342030"/>
                  </a:lnTo>
                  <a:lnTo>
                    <a:pt x="1720641" y="291083"/>
                  </a:lnTo>
                  <a:lnTo>
                    <a:pt x="1720641" y="256023"/>
                  </a:lnTo>
                  <a:lnTo>
                    <a:pt x="1720445" y="205076"/>
                  </a:lnTo>
                  <a:lnTo>
                    <a:pt x="1719073" y="163989"/>
                  </a:lnTo>
                  <a:lnTo>
                    <a:pt x="1708097" y="105764"/>
                  </a:lnTo>
                  <a:lnTo>
                    <a:pt x="1671821" y="48822"/>
                  </a:lnTo>
                  <a:lnTo>
                    <a:pt x="1614875" y="12546"/>
                  </a:lnTo>
                  <a:lnTo>
                    <a:pt x="1556650" y="1568"/>
                  </a:lnTo>
                  <a:lnTo>
                    <a:pt x="1515564" y="196"/>
                  </a:lnTo>
                  <a:lnTo>
                    <a:pt x="146461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21" name="object 121"/>
            <p:cNvSpPr/>
            <p:nvPr/>
          </p:nvSpPr>
          <p:spPr>
            <a:xfrm>
              <a:off x="9753982" y="9585083"/>
              <a:ext cx="1720850" cy="547370"/>
            </a:xfrm>
            <a:custGeom>
              <a:avLst/>
              <a:gdLst/>
              <a:ahLst/>
              <a:cxnLst/>
              <a:rect l="l" t="t" r="r" b="b"/>
              <a:pathLst>
                <a:path w="1720850" h="547370">
                  <a:moveTo>
                    <a:pt x="256022" y="0"/>
                  </a:moveTo>
                  <a:lnTo>
                    <a:pt x="1464619" y="0"/>
                  </a:lnTo>
                  <a:lnTo>
                    <a:pt x="1515567" y="196"/>
                  </a:lnTo>
                  <a:lnTo>
                    <a:pt x="1556653" y="1568"/>
                  </a:lnTo>
                  <a:lnTo>
                    <a:pt x="1614879" y="12546"/>
                  </a:lnTo>
                  <a:lnTo>
                    <a:pt x="1671820" y="48821"/>
                  </a:lnTo>
                  <a:lnTo>
                    <a:pt x="1708096" y="105763"/>
                  </a:lnTo>
                  <a:lnTo>
                    <a:pt x="1719074" y="163988"/>
                  </a:lnTo>
                  <a:lnTo>
                    <a:pt x="1720446" y="205075"/>
                  </a:lnTo>
                  <a:lnTo>
                    <a:pt x="1720642" y="256022"/>
                  </a:lnTo>
                  <a:lnTo>
                    <a:pt x="1720642" y="291082"/>
                  </a:lnTo>
                  <a:lnTo>
                    <a:pt x="1720446" y="342030"/>
                  </a:lnTo>
                  <a:lnTo>
                    <a:pt x="1719074" y="383116"/>
                  </a:lnTo>
                  <a:lnTo>
                    <a:pt x="1708096" y="441342"/>
                  </a:lnTo>
                  <a:lnTo>
                    <a:pt x="1671820" y="498283"/>
                  </a:lnTo>
                  <a:lnTo>
                    <a:pt x="1614879" y="534559"/>
                  </a:lnTo>
                  <a:lnTo>
                    <a:pt x="1556653" y="545537"/>
                  </a:lnTo>
                  <a:lnTo>
                    <a:pt x="1515567" y="546909"/>
                  </a:lnTo>
                  <a:lnTo>
                    <a:pt x="1464619" y="547105"/>
                  </a:lnTo>
                  <a:lnTo>
                    <a:pt x="256022" y="547105"/>
                  </a:lnTo>
                  <a:lnTo>
                    <a:pt x="205075" y="546909"/>
                  </a:lnTo>
                  <a:lnTo>
                    <a:pt x="163988" y="545537"/>
                  </a:lnTo>
                  <a:lnTo>
                    <a:pt x="105763" y="534559"/>
                  </a:lnTo>
                  <a:lnTo>
                    <a:pt x="48821" y="498283"/>
                  </a:lnTo>
                  <a:lnTo>
                    <a:pt x="12546" y="441342"/>
                  </a:lnTo>
                  <a:lnTo>
                    <a:pt x="1568" y="383116"/>
                  </a:lnTo>
                  <a:lnTo>
                    <a:pt x="196" y="342030"/>
                  </a:lnTo>
                  <a:lnTo>
                    <a:pt x="0" y="291082"/>
                  </a:lnTo>
                  <a:lnTo>
                    <a:pt x="0" y="256022"/>
                  </a:lnTo>
                  <a:lnTo>
                    <a:pt x="196" y="205075"/>
                  </a:lnTo>
                  <a:lnTo>
                    <a:pt x="1568" y="163988"/>
                  </a:lnTo>
                  <a:lnTo>
                    <a:pt x="12546" y="105763"/>
                  </a:lnTo>
                  <a:lnTo>
                    <a:pt x="48821" y="48821"/>
                  </a:lnTo>
                  <a:lnTo>
                    <a:pt x="105763" y="12546"/>
                  </a:lnTo>
                  <a:lnTo>
                    <a:pt x="163988" y="1568"/>
                  </a:lnTo>
                  <a:lnTo>
                    <a:pt x="205075" y="196"/>
                  </a:lnTo>
                  <a:lnTo>
                    <a:pt x="256022" y="0"/>
                  </a:lnTo>
                  <a:close/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22" name="object 122"/>
            <p:cNvSpPr/>
            <p:nvPr/>
          </p:nvSpPr>
          <p:spPr>
            <a:xfrm>
              <a:off x="9865636" y="9698634"/>
              <a:ext cx="319405" cy="320040"/>
            </a:xfrm>
            <a:custGeom>
              <a:avLst/>
              <a:gdLst/>
              <a:ahLst/>
              <a:cxnLst/>
              <a:rect l="l" t="t" r="r" b="b"/>
              <a:pathLst>
                <a:path w="319404" h="320040">
                  <a:moveTo>
                    <a:pt x="272261" y="45522"/>
                  </a:moveTo>
                  <a:lnTo>
                    <a:pt x="298213" y="80044"/>
                  </a:lnTo>
                  <a:lnTo>
                    <a:pt x="313784" y="118932"/>
                  </a:lnTo>
                  <a:lnTo>
                    <a:pt x="318974" y="160001"/>
                  </a:lnTo>
                  <a:lnTo>
                    <a:pt x="313784" y="201071"/>
                  </a:lnTo>
                  <a:lnTo>
                    <a:pt x="298213" y="239958"/>
                  </a:lnTo>
                  <a:lnTo>
                    <a:pt x="272261" y="274481"/>
                  </a:lnTo>
                  <a:lnTo>
                    <a:pt x="230867" y="304829"/>
                  </a:lnTo>
                  <a:lnTo>
                    <a:pt x="183899" y="320003"/>
                  </a:lnTo>
                  <a:lnTo>
                    <a:pt x="135074" y="320003"/>
                  </a:lnTo>
                  <a:lnTo>
                    <a:pt x="88107" y="304829"/>
                  </a:lnTo>
                  <a:lnTo>
                    <a:pt x="46712" y="274481"/>
                  </a:lnTo>
                  <a:lnTo>
                    <a:pt x="20761" y="239958"/>
                  </a:lnTo>
                  <a:lnTo>
                    <a:pt x="5190" y="201071"/>
                  </a:lnTo>
                  <a:lnTo>
                    <a:pt x="0" y="160001"/>
                  </a:lnTo>
                  <a:lnTo>
                    <a:pt x="5190" y="118932"/>
                  </a:lnTo>
                  <a:lnTo>
                    <a:pt x="20761" y="80044"/>
                  </a:lnTo>
                  <a:lnTo>
                    <a:pt x="46712" y="45522"/>
                  </a:lnTo>
                  <a:lnTo>
                    <a:pt x="88107" y="15174"/>
                  </a:lnTo>
                  <a:lnTo>
                    <a:pt x="135074" y="0"/>
                  </a:lnTo>
                  <a:lnTo>
                    <a:pt x="183899" y="0"/>
                  </a:lnTo>
                  <a:lnTo>
                    <a:pt x="230867" y="15174"/>
                  </a:lnTo>
                  <a:lnTo>
                    <a:pt x="272261" y="45522"/>
                  </a:lnTo>
                  <a:close/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23" name="object 123"/>
            <p:cNvSpPr/>
            <p:nvPr/>
          </p:nvSpPr>
          <p:spPr>
            <a:xfrm>
              <a:off x="10262672" y="9698634"/>
              <a:ext cx="319405" cy="320040"/>
            </a:xfrm>
            <a:custGeom>
              <a:avLst/>
              <a:gdLst/>
              <a:ahLst/>
              <a:cxnLst/>
              <a:rect l="l" t="t" r="r" b="b"/>
              <a:pathLst>
                <a:path w="319404" h="320040">
                  <a:moveTo>
                    <a:pt x="272261" y="45522"/>
                  </a:moveTo>
                  <a:lnTo>
                    <a:pt x="298213" y="80044"/>
                  </a:lnTo>
                  <a:lnTo>
                    <a:pt x="313784" y="118932"/>
                  </a:lnTo>
                  <a:lnTo>
                    <a:pt x="318974" y="160001"/>
                  </a:lnTo>
                  <a:lnTo>
                    <a:pt x="313784" y="201071"/>
                  </a:lnTo>
                  <a:lnTo>
                    <a:pt x="298213" y="239958"/>
                  </a:lnTo>
                  <a:lnTo>
                    <a:pt x="272261" y="274481"/>
                  </a:lnTo>
                  <a:lnTo>
                    <a:pt x="230867" y="304829"/>
                  </a:lnTo>
                  <a:lnTo>
                    <a:pt x="183899" y="320003"/>
                  </a:lnTo>
                  <a:lnTo>
                    <a:pt x="135074" y="320003"/>
                  </a:lnTo>
                  <a:lnTo>
                    <a:pt x="88107" y="304829"/>
                  </a:lnTo>
                  <a:lnTo>
                    <a:pt x="46712" y="274481"/>
                  </a:lnTo>
                  <a:lnTo>
                    <a:pt x="20761" y="239958"/>
                  </a:lnTo>
                  <a:lnTo>
                    <a:pt x="5190" y="201071"/>
                  </a:lnTo>
                  <a:lnTo>
                    <a:pt x="0" y="160001"/>
                  </a:lnTo>
                  <a:lnTo>
                    <a:pt x="5190" y="118932"/>
                  </a:lnTo>
                  <a:lnTo>
                    <a:pt x="20761" y="80044"/>
                  </a:lnTo>
                  <a:lnTo>
                    <a:pt x="46712" y="45522"/>
                  </a:lnTo>
                  <a:lnTo>
                    <a:pt x="88107" y="15174"/>
                  </a:lnTo>
                  <a:lnTo>
                    <a:pt x="135074" y="0"/>
                  </a:lnTo>
                  <a:lnTo>
                    <a:pt x="183899" y="0"/>
                  </a:lnTo>
                  <a:lnTo>
                    <a:pt x="230867" y="15174"/>
                  </a:lnTo>
                  <a:lnTo>
                    <a:pt x="272261" y="45522"/>
                  </a:lnTo>
                  <a:close/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24" name="object 124"/>
            <p:cNvSpPr/>
            <p:nvPr/>
          </p:nvSpPr>
          <p:spPr>
            <a:xfrm>
              <a:off x="10659706" y="9698634"/>
              <a:ext cx="319405" cy="320040"/>
            </a:xfrm>
            <a:custGeom>
              <a:avLst/>
              <a:gdLst/>
              <a:ahLst/>
              <a:cxnLst/>
              <a:rect l="l" t="t" r="r" b="b"/>
              <a:pathLst>
                <a:path w="319404" h="320040">
                  <a:moveTo>
                    <a:pt x="272261" y="45522"/>
                  </a:moveTo>
                  <a:lnTo>
                    <a:pt x="298213" y="80044"/>
                  </a:lnTo>
                  <a:lnTo>
                    <a:pt x="313784" y="118932"/>
                  </a:lnTo>
                  <a:lnTo>
                    <a:pt x="318974" y="160001"/>
                  </a:lnTo>
                  <a:lnTo>
                    <a:pt x="313784" y="201071"/>
                  </a:lnTo>
                  <a:lnTo>
                    <a:pt x="298213" y="239958"/>
                  </a:lnTo>
                  <a:lnTo>
                    <a:pt x="272261" y="274481"/>
                  </a:lnTo>
                  <a:lnTo>
                    <a:pt x="230867" y="304829"/>
                  </a:lnTo>
                  <a:lnTo>
                    <a:pt x="183899" y="320003"/>
                  </a:lnTo>
                  <a:lnTo>
                    <a:pt x="135074" y="320003"/>
                  </a:lnTo>
                  <a:lnTo>
                    <a:pt x="88107" y="304829"/>
                  </a:lnTo>
                  <a:lnTo>
                    <a:pt x="46712" y="274481"/>
                  </a:lnTo>
                  <a:lnTo>
                    <a:pt x="20761" y="239958"/>
                  </a:lnTo>
                  <a:lnTo>
                    <a:pt x="5190" y="201071"/>
                  </a:lnTo>
                  <a:lnTo>
                    <a:pt x="0" y="160001"/>
                  </a:lnTo>
                  <a:lnTo>
                    <a:pt x="5190" y="118932"/>
                  </a:lnTo>
                  <a:lnTo>
                    <a:pt x="20761" y="80044"/>
                  </a:lnTo>
                  <a:lnTo>
                    <a:pt x="46712" y="45522"/>
                  </a:lnTo>
                  <a:lnTo>
                    <a:pt x="88107" y="15174"/>
                  </a:lnTo>
                  <a:lnTo>
                    <a:pt x="135074" y="0"/>
                  </a:lnTo>
                  <a:lnTo>
                    <a:pt x="183899" y="0"/>
                  </a:lnTo>
                  <a:lnTo>
                    <a:pt x="230867" y="15174"/>
                  </a:lnTo>
                  <a:lnTo>
                    <a:pt x="272261" y="45522"/>
                  </a:lnTo>
                  <a:close/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25" name="object 125"/>
            <p:cNvSpPr/>
            <p:nvPr/>
          </p:nvSpPr>
          <p:spPr>
            <a:xfrm>
              <a:off x="11056741" y="9698634"/>
              <a:ext cx="319405" cy="320040"/>
            </a:xfrm>
            <a:custGeom>
              <a:avLst/>
              <a:gdLst/>
              <a:ahLst/>
              <a:cxnLst/>
              <a:rect l="l" t="t" r="r" b="b"/>
              <a:pathLst>
                <a:path w="319404" h="320040">
                  <a:moveTo>
                    <a:pt x="272261" y="45522"/>
                  </a:moveTo>
                  <a:lnTo>
                    <a:pt x="298213" y="80044"/>
                  </a:lnTo>
                  <a:lnTo>
                    <a:pt x="313784" y="118932"/>
                  </a:lnTo>
                  <a:lnTo>
                    <a:pt x="318974" y="160001"/>
                  </a:lnTo>
                  <a:lnTo>
                    <a:pt x="313784" y="201071"/>
                  </a:lnTo>
                  <a:lnTo>
                    <a:pt x="298213" y="239958"/>
                  </a:lnTo>
                  <a:lnTo>
                    <a:pt x="272261" y="274481"/>
                  </a:lnTo>
                  <a:lnTo>
                    <a:pt x="230867" y="304829"/>
                  </a:lnTo>
                  <a:lnTo>
                    <a:pt x="183899" y="320003"/>
                  </a:lnTo>
                  <a:lnTo>
                    <a:pt x="135074" y="320003"/>
                  </a:lnTo>
                  <a:lnTo>
                    <a:pt x="88107" y="304829"/>
                  </a:lnTo>
                  <a:lnTo>
                    <a:pt x="46712" y="274481"/>
                  </a:lnTo>
                  <a:lnTo>
                    <a:pt x="20761" y="239958"/>
                  </a:lnTo>
                  <a:lnTo>
                    <a:pt x="5190" y="201071"/>
                  </a:lnTo>
                  <a:lnTo>
                    <a:pt x="0" y="160001"/>
                  </a:lnTo>
                  <a:lnTo>
                    <a:pt x="5190" y="118932"/>
                  </a:lnTo>
                  <a:lnTo>
                    <a:pt x="20761" y="80044"/>
                  </a:lnTo>
                  <a:lnTo>
                    <a:pt x="46712" y="45522"/>
                  </a:lnTo>
                  <a:lnTo>
                    <a:pt x="88107" y="15174"/>
                  </a:lnTo>
                  <a:lnTo>
                    <a:pt x="135074" y="0"/>
                  </a:lnTo>
                  <a:lnTo>
                    <a:pt x="183899" y="0"/>
                  </a:lnTo>
                  <a:lnTo>
                    <a:pt x="230867" y="15174"/>
                  </a:lnTo>
                  <a:lnTo>
                    <a:pt x="272261" y="45522"/>
                  </a:lnTo>
                  <a:close/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26" name="object 126"/>
            <p:cNvSpPr/>
            <p:nvPr/>
          </p:nvSpPr>
          <p:spPr>
            <a:xfrm>
              <a:off x="12541858" y="9599510"/>
              <a:ext cx="1720850" cy="547370"/>
            </a:xfrm>
            <a:custGeom>
              <a:avLst/>
              <a:gdLst/>
              <a:ahLst/>
              <a:cxnLst/>
              <a:rect l="l" t="t" r="r" b="b"/>
              <a:pathLst>
                <a:path w="1720850" h="547370">
                  <a:moveTo>
                    <a:pt x="256022" y="0"/>
                  </a:moveTo>
                  <a:lnTo>
                    <a:pt x="1464619" y="0"/>
                  </a:lnTo>
                  <a:lnTo>
                    <a:pt x="1515567" y="196"/>
                  </a:lnTo>
                  <a:lnTo>
                    <a:pt x="1556653" y="1568"/>
                  </a:lnTo>
                  <a:lnTo>
                    <a:pt x="1614879" y="12546"/>
                  </a:lnTo>
                  <a:lnTo>
                    <a:pt x="1671820" y="48821"/>
                  </a:lnTo>
                  <a:lnTo>
                    <a:pt x="1708096" y="105763"/>
                  </a:lnTo>
                  <a:lnTo>
                    <a:pt x="1719074" y="163988"/>
                  </a:lnTo>
                  <a:lnTo>
                    <a:pt x="1720446" y="205075"/>
                  </a:lnTo>
                  <a:lnTo>
                    <a:pt x="1720642" y="256022"/>
                  </a:lnTo>
                  <a:lnTo>
                    <a:pt x="1720642" y="291082"/>
                  </a:lnTo>
                  <a:lnTo>
                    <a:pt x="1720446" y="342030"/>
                  </a:lnTo>
                  <a:lnTo>
                    <a:pt x="1719074" y="383116"/>
                  </a:lnTo>
                  <a:lnTo>
                    <a:pt x="1708096" y="441342"/>
                  </a:lnTo>
                  <a:lnTo>
                    <a:pt x="1671820" y="498283"/>
                  </a:lnTo>
                  <a:lnTo>
                    <a:pt x="1614879" y="534559"/>
                  </a:lnTo>
                  <a:lnTo>
                    <a:pt x="1556653" y="545537"/>
                  </a:lnTo>
                  <a:lnTo>
                    <a:pt x="1515567" y="546909"/>
                  </a:lnTo>
                  <a:lnTo>
                    <a:pt x="1464619" y="547105"/>
                  </a:lnTo>
                  <a:lnTo>
                    <a:pt x="256022" y="547105"/>
                  </a:lnTo>
                  <a:lnTo>
                    <a:pt x="205075" y="546909"/>
                  </a:lnTo>
                  <a:lnTo>
                    <a:pt x="163988" y="545537"/>
                  </a:lnTo>
                  <a:lnTo>
                    <a:pt x="105763" y="534559"/>
                  </a:lnTo>
                  <a:lnTo>
                    <a:pt x="48821" y="498283"/>
                  </a:lnTo>
                  <a:lnTo>
                    <a:pt x="12546" y="441342"/>
                  </a:lnTo>
                  <a:lnTo>
                    <a:pt x="1568" y="383116"/>
                  </a:lnTo>
                  <a:lnTo>
                    <a:pt x="196" y="342030"/>
                  </a:lnTo>
                  <a:lnTo>
                    <a:pt x="0" y="291082"/>
                  </a:lnTo>
                  <a:lnTo>
                    <a:pt x="0" y="256022"/>
                  </a:lnTo>
                  <a:lnTo>
                    <a:pt x="196" y="205075"/>
                  </a:lnTo>
                  <a:lnTo>
                    <a:pt x="1568" y="163988"/>
                  </a:lnTo>
                  <a:lnTo>
                    <a:pt x="12546" y="105763"/>
                  </a:lnTo>
                  <a:lnTo>
                    <a:pt x="48821" y="48821"/>
                  </a:lnTo>
                  <a:lnTo>
                    <a:pt x="105763" y="12546"/>
                  </a:lnTo>
                  <a:lnTo>
                    <a:pt x="163988" y="1568"/>
                  </a:lnTo>
                  <a:lnTo>
                    <a:pt x="205075" y="196"/>
                  </a:lnTo>
                  <a:lnTo>
                    <a:pt x="256022" y="0"/>
                  </a:lnTo>
                  <a:close/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27" name="object 127"/>
            <p:cNvSpPr/>
            <p:nvPr/>
          </p:nvSpPr>
          <p:spPr>
            <a:xfrm>
              <a:off x="12653510" y="9713061"/>
              <a:ext cx="319405" cy="320040"/>
            </a:xfrm>
            <a:custGeom>
              <a:avLst/>
              <a:gdLst/>
              <a:ahLst/>
              <a:cxnLst/>
              <a:rect l="l" t="t" r="r" b="b"/>
              <a:pathLst>
                <a:path w="319404" h="320040">
                  <a:moveTo>
                    <a:pt x="272261" y="45522"/>
                  </a:moveTo>
                  <a:lnTo>
                    <a:pt x="298213" y="80044"/>
                  </a:lnTo>
                  <a:lnTo>
                    <a:pt x="313784" y="118932"/>
                  </a:lnTo>
                  <a:lnTo>
                    <a:pt x="318974" y="160001"/>
                  </a:lnTo>
                  <a:lnTo>
                    <a:pt x="313784" y="201071"/>
                  </a:lnTo>
                  <a:lnTo>
                    <a:pt x="298213" y="239958"/>
                  </a:lnTo>
                  <a:lnTo>
                    <a:pt x="272261" y="274481"/>
                  </a:lnTo>
                  <a:lnTo>
                    <a:pt x="230867" y="304829"/>
                  </a:lnTo>
                  <a:lnTo>
                    <a:pt x="183899" y="320003"/>
                  </a:lnTo>
                  <a:lnTo>
                    <a:pt x="135074" y="320003"/>
                  </a:lnTo>
                  <a:lnTo>
                    <a:pt x="88107" y="304829"/>
                  </a:lnTo>
                  <a:lnTo>
                    <a:pt x="46712" y="274481"/>
                  </a:lnTo>
                  <a:lnTo>
                    <a:pt x="20761" y="239958"/>
                  </a:lnTo>
                  <a:lnTo>
                    <a:pt x="5190" y="201071"/>
                  </a:lnTo>
                  <a:lnTo>
                    <a:pt x="0" y="160001"/>
                  </a:lnTo>
                  <a:lnTo>
                    <a:pt x="5190" y="118932"/>
                  </a:lnTo>
                  <a:lnTo>
                    <a:pt x="20761" y="80044"/>
                  </a:lnTo>
                  <a:lnTo>
                    <a:pt x="46712" y="45522"/>
                  </a:lnTo>
                  <a:lnTo>
                    <a:pt x="88107" y="15174"/>
                  </a:lnTo>
                  <a:lnTo>
                    <a:pt x="135074" y="0"/>
                  </a:lnTo>
                  <a:lnTo>
                    <a:pt x="183899" y="0"/>
                  </a:lnTo>
                  <a:lnTo>
                    <a:pt x="230867" y="15174"/>
                  </a:lnTo>
                  <a:lnTo>
                    <a:pt x="272261" y="45522"/>
                  </a:lnTo>
                  <a:close/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28" name="object 128"/>
            <p:cNvSpPr/>
            <p:nvPr/>
          </p:nvSpPr>
          <p:spPr>
            <a:xfrm>
              <a:off x="13050544" y="9713061"/>
              <a:ext cx="319405" cy="320040"/>
            </a:xfrm>
            <a:custGeom>
              <a:avLst/>
              <a:gdLst/>
              <a:ahLst/>
              <a:cxnLst/>
              <a:rect l="l" t="t" r="r" b="b"/>
              <a:pathLst>
                <a:path w="319405" h="320040">
                  <a:moveTo>
                    <a:pt x="272261" y="45522"/>
                  </a:moveTo>
                  <a:lnTo>
                    <a:pt x="298213" y="80044"/>
                  </a:lnTo>
                  <a:lnTo>
                    <a:pt x="313784" y="118932"/>
                  </a:lnTo>
                  <a:lnTo>
                    <a:pt x="318974" y="160001"/>
                  </a:lnTo>
                  <a:lnTo>
                    <a:pt x="313784" y="201071"/>
                  </a:lnTo>
                  <a:lnTo>
                    <a:pt x="298213" y="239958"/>
                  </a:lnTo>
                  <a:lnTo>
                    <a:pt x="272261" y="274481"/>
                  </a:lnTo>
                  <a:lnTo>
                    <a:pt x="230867" y="304829"/>
                  </a:lnTo>
                  <a:lnTo>
                    <a:pt x="183899" y="320003"/>
                  </a:lnTo>
                  <a:lnTo>
                    <a:pt x="135074" y="320003"/>
                  </a:lnTo>
                  <a:lnTo>
                    <a:pt x="88107" y="304829"/>
                  </a:lnTo>
                  <a:lnTo>
                    <a:pt x="46712" y="274481"/>
                  </a:lnTo>
                  <a:lnTo>
                    <a:pt x="20761" y="239958"/>
                  </a:lnTo>
                  <a:lnTo>
                    <a:pt x="5190" y="201071"/>
                  </a:lnTo>
                  <a:lnTo>
                    <a:pt x="0" y="160001"/>
                  </a:lnTo>
                  <a:lnTo>
                    <a:pt x="5190" y="118932"/>
                  </a:lnTo>
                  <a:lnTo>
                    <a:pt x="20761" y="80044"/>
                  </a:lnTo>
                  <a:lnTo>
                    <a:pt x="46712" y="45522"/>
                  </a:lnTo>
                  <a:lnTo>
                    <a:pt x="88107" y="15174"/>
                  </a:lnTo>
                  <a:lnTo>
                    <a:pt x="135074" y="0"/>
                  </a:lnTo>
                  <a:lnTo>
                    <a:pt x="183899" y="0"/>
                  </a:lnTo>
                  <a:lnTo>
                    <a:pt x="230867" y="15174"/>
                  </a:lnTo>
                  <a:lnTo>
                    <a:pt x="272261" y="45522"/>
                  </a:lnTo>
                  <a:close/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29" name="object 129"/>
            <p:cNvSpPr/>
            <p:nvPr/>
          </p:nvSpPr>
          <p:spPr>
            <a:xfrm>
              <a:off x="13447580" y="9713061"/>
              <a:ext cx="319405" cy="320040"/>
            </a:xfrm>
            <a:custGeom>
              <a:avLst/>
              <a:gdLst/>
              <a:ahLst/>
              <a:cxnLst/>
              <a:rect l="l" t="t" r="r" b="b"/>
              <a:pathLst>
                <a:path w="319405" h="320040">
                  <a:moveTo>
                    <a:pt x="272261" y="45522"/>
                  </a:moveTo>
                  <a:lnTo>
                    <a:pt x="298213" y="80044"/>
                  </a:lnTo>
                  <a:lnTo>
                    <a:pt x="313784" y="118932"/>
                  </a:lnTo>
                  <a:lnTo>
                    <a:pt x="318974" y="160001"/>
                  </a:lnTo>
                  <a:lnTo>
                    <a:pt x="313784" y="201071"/>
                  </a:lnTo>
                  <a:lnTo>
                    <a:pt x="298213" y="239958"/>
                  </a:lnTo>
                  <a:lnTo>
                    <a:pt x="272261" y="274481"/>
                  </a:lnTo>
                  <a:lnTo>
                    <a:pt x="230867" y="304829"/>
                  </a:lnTo>
                  <a:lnTo>
                    <a:pt x="183899" y="320003"/>
                  </a:lnTo>
                  <a:lnTo>
                    <a:pt x="135074" y="320003"/>
                  </a:lnTo>
                  <a:lnTo>
                    <a:pt x="88107" y="304829"/>
                  </a:lnTo>
                  <a:lnTo>
                    <a:pt x="46712" y="274481"/>
                  </a:lnTo>
                  <a:lnTo>
                    <a:pt x="20761" y="239958"/>
                  </a:lnTo>
                  <a:lnTo>
                    <a:pt x="5190" y="201071"/>
                  </a:lnTo>
                  <a:lnTo>
                    <a:pt x="0" y="160001"/>
                  </a:lnTo>
                  <a:lnTo>
                    <a:pt x="5190" y="118932"/>
                  </a:lnTo>
                  <a:lnTo>
                    <a:pt x="20761" y="80044"/>
                  </a:lnTo>
                  <a:lnTo>
                    <a:pt x="46712" y="45522"/>
                  </a:lnTo>
                  <a:lnTo>
                    <a:pt x="88107" y="15174"/>
                  </a:lnTo>
                  <a:lnTo>
                    <a:pt x="135074" y="0"/>
                  </a:lnTo>
                  <a:lnTo>
                    <a:pt x="183899" y="0"/>
                  </a:lnTo>
                  <a:lnTo>
                    <a:pt x="230867" y="15174"/>
                  </a:lnTo>
                  <a:lnTo>
                    <a:pt x="272261" y="45522"/>
                  </a:lnTo>
                  <a:close/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30" name="object 130"/>
            <p:cNvSpPr/>
            <p:nvPr/>
          </p:nvSpPr>
          <p:spPr>
            <a:xfrm>
              <a:off x="13844615" y="9713061"/>
              <a:ext cx="319405" cy="320040"/>
            </a:xfrm>
            <a:custGeom>
              <a:avLst/>
              <a:gdLst/>
              <a:ahLst/>
              <a:cxnLst/>
              <a:rect l="l" t="t" r="r" b="b"/>
              <a:pathLst>
                <a:path w="319405" h="320040">
                  <a:moveTo>
                    <a:pt x="272261" y="45522"/>
                  </a:moveTo>
                  <a:lnTo>
                    <a:pt x="298213" y="80044"/>
                  </a:lnTo>
                  <a:lnTo>
                    <a:pt x="313784" y="118932"/>
                  </a:lnTo>
                  <a:lnTo>
                    <a:pt x="318974" y="160001"/>
                  </a:lnTo>
                  <a:lnTo>
                    <a:pt x="313784" y="201071"/>
                  </a:lnTo>
                  <a:lnTo>
                    <a:pt x="298213" y="239958"/>
                  </a:lnTo>
                  <a:lnTo>
                    <a:pt x="272261" y="274481"/>
                  </a:lnTo>
                  <a:lnTo>
                    <a:pt x="230867" y="304829"/>
                  </a:lnTo>
                  <a:lnTo>
                    <a:pt x="183899" y="320003"/>
                  </a:lnTo>
                  <a:lnTo>
                    <a:pt x="135074" y="320003"/>
                  </a:lnTo>
                  <a:lnTo>
                    <a:pt x="88107" y="304829"/>
                  </a:lnTo>
                  <a:lnTo>
                    <a:pt x="46712" y="274481"/>
                  </a:lnTo>
                  <a:lnTo>
                    <a:pt x="20761" y="239958"/>
                  </a:lnTo>
                  <a:lnTo>
                    <a:pt x="5190" y="201071"/>
                  </a:lnTo>
                  <a:lnTo>
                    <a:pt x="0" y="160001"/>
                  </a:lnTo>
                  <a:lnTo>
                    <a:pt x="5190" y="118932"/>
                  </a:lnTo>
                  <a:lnTo>
                    <a:pt x="20761" y="80044"/>
                  </a:lnTo>
                  <a:lnTo>
                    <a:pt x="46712" y="45522"/>
                  </a:lnTo>
                  <a:lnTo>
                    <a:pt x="88107" y="15174"/>
                  </a:lnTo>
                  <a:lnTo>
                    <a:pt x="135074" y="0"/>
                  </a:lnTo>
                  <a:lnTo>
                    <a:pt x="183899" y="0"/>
                  </a:lnTo>
                  <a:lnTo>
                    <a:pt x="230867" y="15174"/>
                  </a:lnTo>
                  <a:lnTo>
                    <a:pt x="272261" y="45522"/>
                  </a:lnTo>
                  <a:close/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31" name="object 131"/>
            <p:cNvSpPr/>
            <p:nvPr/>
          </p:nvSpPr>
          <p:spPr>
            <a:xfrm>
              <a:off x="15323051" y="9599510"/>
              <a:ext cx="1720850" cy="547370"/>
            </a:xfrm>
            <a:custGeom>
              <a:avLst/>
              <a:gdLst/>
              <a:ahLst/>
              <a:cxnLst/>
              <a:rect l="l" t="t" r="r" b="b"/>
              <a:pathLst>
                <a:path w="1720850" h="547370">
                  <a:moveTo>
                    <a:pt x="256022" y="0"/>
                  </a:moveTo>
                  <a:lnTo>
                    <a:pt x="1464619" y="0"/>
                  </a:lnTo>
                  <a:lnTo>
                    <a:pt x="1515567" y="196"/>
                  </a:lnTo>
                  <a:lnTo>
                    <a:pt x="1556653" y="1568"/>
                  </a:lnTo>
                  <a:lnTo>
                    <a:pt x="1614879" y="12546"/>
                  </a:lnTo>
                  <a:lnTo>
                    <a:pt x="1671820" y="48821"/>
                  </a:lnTo>
                  <a:lnTo>
                    <a:pt x="1708096" y="105763"/>
                  </a:lnTo>
                  <a:lnTo>
                    <a:pt x="1719074" y="163988"/>
                  </a:lnTo>
                  <a:lnTo>
                    <a:pt x="1720446" y="205075"/>
                  </a:lnTo>
                  <a:lnTo>
                    <a:pt x="1720642" y="256022"/>
                  </a:lnTo>
                  <a:lnTo>
                    <a:pt x="1720642" y="291082"/>
                  </a:lnTo>
                  <a:lnTo>
                    <a:pt x="1720446" y="342030"/>
                  </a:lnTo>
                  <a:lnTo>
                    <a:pt x="1719074" y="383116"/>
                  </a:lnTo>
                  <a:lnTo>
                    <a:pt x="1708096" y="441342"/>
                  </a:lnTo>
                  <a:lnTo>
                    <a:pt x="1671820" y="498283"/>
                  </a:lnTo>
                  <a:lnTo>
                    <a:pt x="1614879" y="534559"/>
                  </a:lnTo>
                  <a:lnTo>
                    <a:pt x="1556653" y="545537"/>
                  </a:lnTo>
                  <a:lnTo>
                    <a:pt x="1515567" y="546909"/>
                  </a:lnTo>
                  <a:lnTo>
                    <a:pt x="1464619" y="547105"/>
                  </a:lnTo>
                  <a:lnTo>
                    <a:pt x="256022" y="547105"/>
                  </a:lnTo>
                  <a:lnTo>
                    <a:pt x="205075" y="546909"/>
                  </a:lnTo>
                  <a:lnTo>
                    <a:pt x="163988" y="545537"/>
                  </a:lnTo>
                  <a:lnTo>
                    <a:pt x="105763" y="534559"/>
                  </a:lnTo>
                  <a:lnTo>
                    <a:pt x="48821" y="498283"/>
                  </a:lnTo>
                  <a:lnTo>
                    <a:pt x="12546" y="441342"/>
                  </a:lnTo>
                  <a:lnTo>
                    <a:pt x="1568" y="383116"/>
                  </a:lnTo>
                  <a:lnTo>
                    <a:pt x="196" y="342030"/>
                  </a:lnTo>
                  <a:lnTo>
                    <a:pt x="0" y="291082"/>
                  </a:lnTo>
                  <a:lnTo>
                    <a:pt x="0" y="256022"/>
                  </a:lnTo>
                  <a:lnTo>
                    <a:pt x="196" y="205075"/>
                  </a:lnTo>
                  <a:lnTo>
                    <a:pt x="1568" y="163988"/>
                  </a:lnTo>
                  <a:lnTo>
                    <a:pt x="12546" y="105763"/>
                  </a:lnTo>
                  <a:lnTo>
                    <a:pt x="48821" y="48821"/>
                  </a:lnTo>
                  <a:lnTo>
                    <a:pt x="105763" y="12546"/>
                  </a:lnTo>
                  <a:lnTo>
                    <a:pt x="163988" y="1568"/>
                  </a:lnTo>
                  <a:lnTo>
                    <a:pt x="205075" y="196"/>
                  </a:lnTo>
                  <a:lnTo>
                    <a:pt x="256022" y="0"/>
                  </a:lnTo>
                  <a:close/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32" name="object 132"/>
            <p:cNvSpPr/>
            <p:nvPr/>
          </p:nvSpPr>
          <p:spPr>
            <a:xfrm>
              <a:off x="15434713" y="9713061"/>
              <a:ext cx="319405" cy="320040"/>
            </a:xfrm>
            <a:custGeom>
              <a:avLst/>
              <a:gdLst/>
              <a:ahLst/>
              <a:cxnLst/>
              <a:rect l="l" t="t" r="r" b="b"/>
              <a:pathLst>
                <a:path w="319405" h="320040">
                  <a:moveTo>
                    <a:pt x="272261" y="45522"/>
                  </a:moveTo>
                  <a:lnTo>
                    <a:pt x="298213" y="80044"/>
                  </a:lnTo>
                  <a:lnTo>
                    <a:pt x="313784" y="118932"/>
                  </a:lnTo>
                  <a:lnTo>
                    <a:pt x="318974" y="160001"/>
                  </a:lnTo>
                  <a:lnTo>
                    <a:pt x="313784" y="201071"/>
                  </a:lnTo>
                  <a:lnTo>
                    <a:pt x="298213" y="239958"/>
                  </a:lnTo>
                  <a:lnTo>
                    <a:pt x="272261" y="274481"/>
                  </a:lnTo>
                  <a:lnTo>
                    <a:pt x="230867" y="304829"/>
                  </a:lnTo>
                  <a:lnTo>
                    <a:pt x="183899" y="320003"/>
                  </a:lnTo>
                  <a:lnTo>
                    <a:pt x="135074" y="320003"/>
                  </a:lnTo>
                  <a:lnTo>
                    <a:pt x="88107" y="304829"/>
                  </a:lnTo>
                  <a:lnTo>
                    <a:pt x="46712" y="274481"/>
                  </a:lnTo>
                  <a:lnTo>
                    <a:pt x="20761" y="239958"/>
                  </a:lnTo>
                  <a:lnTo>
                    <a:pt x="5190" y="201071"/>
                  </a:lnTo>
                  <a:lnTo>
                    <a:pt x="0" y="160001"/>
                  </a:lnTo>
                  <a:lnTo>
                    <a:pt x="5190" y="118932"/>
                  </a:lnTo>
                  <a:lnTo>
                    <a:pt x="20761" y="80044"/>
                  </a:lnTo>
                  <a:lnTo>
                    <a:pt x="46712" y="45522"/>
                  </a:lnTo>
                  <a:lnTo>
                    <a:pt x="88107" y="15174"/>
                  </a:lnTo>
                  <a:lnTo>
                    <a:pt x="135074" y="0"/>
                  </a:lnTo>
                  <a:lnTo>
                    <a:pt x="183899" y="0"/>
                  </a:lnTo>
                  <a:lnTo>
                    <a:pt x="230867" y="15174"/>
                  </a:lnTo>
                  <a:lnTo>
                    <a:pt x="272261" y="45522"/>
                  </a:lnTo>
                  <a:close/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33" name="object 133"/>
            <p:cNvSpPr/>
            <p:nvPr/>
          </p:nvSpPr>
          <p:spPr>
            <a:xfrm>
              <a:off x="15831748" y="9713061"/>
              <a:ext cx="319405" cy="320040"/>
            </a:xfrm>
            <a:custGeom>
              <a:avLst/>
              <a:gdLst/>
              <a:ahLst/>
              <a:cxnLst/>
              <a:rect l="l" t="t" r="r" b="b"/>
              <a:pathLst>
                <a:path w="319405" h="320040">
                  <a:moveTo>
                    <a:pt x="272261" y="45522"/>
                  </a:moveTo>
                  <a:lnTo>
                    <a:pt x="298213" y="80044"/>
                  </a:lnTo>
                  <a:lnTo>
                    <a:pt x="313784" y="118932"/>
                  </a:lnTo>
                  <a:lnTo>
                    <a:pt x="318974" y="160001"/>
                  </a:lnTo>
                  <a:lnTo>
                    <a:pt x="313784" y="201071"/>
                  </a:lnTo>
                  <a:lnTo>
                    <a:pt x="298213" y="239958"/>
                  </a:lnTo>
                  <a:lnTo>
                    <a:pt x="272261" y="274481"/>
                  </a:lnTo>
                  <a:lnTo>
                    <a:pt x="230867" y="304829"/>
                  </a:lnTo>
                  <a:lnTo>
                    <a:pt x="183899" y="320003"/>
                  </a:lnTo>
                  <a:lnTo>
                    <a:pt x="135074" y="320003"/>
                  </a:lnTo>
                  <a:lnTo>
                    <a:pt x="88107" y="304829"/>
                  </a:lnTo>
                  <a:lnTo>
                    <a:pt x="46712" y="274481"/>
                  </a:lnTo>
                  <a:lnTo>
                    <a:pt x="20761" y="239958"/>
                  </a:lnTo>
                  <a:lnTo>
                    <a:pt x="5190" y="201071"/>
                  </a:lnTo>
                  <a:lnTo>
                    <a:pt x="0" y="160001"/>
                  </a:lnTo>
                  <a:lnTo>
                    <a:pt x="5190" y="118932"/>
                  </a:lnTo>
                  <a:lnTo>
                    <a:pt x="20761" y="80044"/>
                  </a:lnTo>
                  <a:lnTo>
                    <a:pt x="46712" y="45522"/>
                  </a:lnTo>
                  <a:lnTo>
                    <a:pt x="88107" y="15174"/>
                  </a:lnTo>
                  <a:lnTo>
                    <a:pt x="135074" y="0"/>
                  </a:lnTo>
                  <a:lnTo>
                    <a:pt x="183899" y="0"/>
                  </a:lnTo>
                  <a:lnTo>
                    <a:pt x="230867" y="15174"/>
                  </a:lnTo>
                  <a:lnTo>
                    <a:pt x="272261" y="45522"/>
                  </a:lnTo>
                  <a:close/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34" name="object 134"/>
            <p:cNvSpPr/>
            <p:nvPr/>
          </p:nvSpPr>
          <p:spPr>
            <a:xfrm>
              <a:off x="16228783" y="9713061"/>
              <a:ext cx="319405" cy="320040"/>
            </a:xfrm>
            <a:custGeom>
              <a:avLst/>
              <a:gdLst/>
              <a:ahLst/>
              <a:cxnLst/>
              <a:rect l="l" t="t" r="r" b="b"/>
              <a:pathLst>
                <a:path w="319405" h="320040">
                  <a:moveTo>
                    <a:pt x="272261" y="45522"/>
                  </a:moveTo>
                  <a:lnTo>
                    <a:pt x="298213" y="80044"/>
                  </a:lnTo>
                  <a:lnTo>
                    <a:pt x="313784" y="118932"/>
                  </a:lnTo>
                  <a:lnTo>
                    <a:pt x="318974" y="160001"/>
                  </a:lnTo>
                  <a:lnTo>
                    <a:pt x="313784" y="201071"/>
                  </a:lnTo>
                  <a:lnTo>
                    <a:pt x="298213" y="239958"/>
                  </a:lnTo>
                  <a:lnTo>
                    <a:pt x="272261" y="274481"/>
                  </a:lnTo>
                  <a:lnTo>
                    <a:pt x="230867" y="304829"/>
                  </a:lnTo>
                  <a:lnTo>
                    <a:pt x="183899" y="320003"/>
                  </a:lnTo>
                  <a:lnTo>
                    <a:pt x="135074" y="320003"/>
                  </a:lnTo>
                  <a:lnTo>
                    <a:pt x="88107" y="304829"/>
                  </a:lnTo>
                  <a:lnTo>
                    <a:pt x="46712" y="274481"/>
                  </a:lnTo>
                  <a:lnTo>
                    <a:pt x="20761" y="239958"/>
                  </a:lnTo>
                  <a:lnTo>
                    <a:pt x="5190" y="201071"/>
                  </a:lnTo>
                  <a:lnTo>
                    <a:pt x="0" y="160001"/>
                  </a:lnTo>
                  <a:lnTo>
                    <a:pt x="5190" y="118932"/>
                  </a:lnTo>
                  <a:lnTo>
                    <a:pt x="20761" y="80044"/>
                  </a:lnTo>
                  <a:lnTo>
                    <a:pt x="46712" y="45522"/>
                  </a:lnTo>
                  <a:lnTo>
                    <a:pt x="88107" y="15174"/>
                  </a:lnTo>
                  <a:lnTo>
                    <a:pt x="135074" y="0"/>
                  </a:lnTo>
                  <a:lnTo>
                    <a:pt x="183899" y="0"/>
                  </a:lnTo>
                  <a:lnTo>
                    <a:pt x="230867" y="15174"/>
                  </a:lnTo>
                  <a:lnTo>
                    <a:pt x="272261" y="45522"/>
                  </a:lnTo>
                  <a:close/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35" name="object 135"/>
            <p:cNvSpPr/>
            <p:nvPr/>
          </p:nvSpPr>
          <p:spPr>
            <a:xfrm>
              <a:off x="16625818" y="9713061"/>
              <a:ext cx="319405" cy="320040"/>
            </a:xfrm>
            <a:custGeom>
              <a:avLst/>
              <a:gdLst/>
              <a:ahLst/>
              <a:cxnLst/>
              <a:rect l="l" t="t" r="r" b="b"/>
              <a:pathLst>
                <a:path w="319405" h="320040">
                  <a:moveTo>
                    <a:pt x="272261" y="45522"/>
                  </a:moveTo>
                  <a:lnTo>
                    <a:pt x="298213" y="80044"/>
                  </a:lnTo>
                  <a:lnTo>
                    <a:pt x="313784" y="118932"/>
                  </a:lnTo>
                  <a:lnTo>
                    <a:pt x="318974" y="160001"/>
                  </a:lnTo>
                  <a:lnTo>
                    <a:pt x="313784" y="201071"/>
                  </a:lnTo>
                  <a:lnTo>
                    <a:pt x="298213" y="239958"/>
                  </a:lnTo>
                  <a:lnTo>
                    <a:pt x="272261" y="274481"/>
                  </a:lnTo>
                  <a:lnTo>
                    <a:pt x="230867" y="304829"/>
                  </a:lnTo>
                  <a:lnTo>
                    <a:pt x="183899" y="320003"/>
                  </a:lnTo>
                  <a:lnTo>
                    <a:pt x="135074" y="320003"/>
                  </a:lnTo>
                  <a:lnTo>
                    <a:pt x="88107" y="304829"/>
                  </a:lnTo>
                  <a:lnTo>
                    <a:pt x="46712" y="274481"/>
                  </a:lnTo>
                  <a:lnTo>
                    <a:pt x="20761" y="239958"/>
                  </a:lnTo>
                  <a:lnTo>
                    <a:pt x="5190" y="201071"/>
                  </a:lnTo>
                  <a:lnTo>
                    <a:pt x="0" y="160001"/>
                  </a:lnTo>
                  <a:lnTo>
                    <a:pt x="5190" y="118932"/>
                  </a:lnTo>
                  <a:lnTo>
                    <a:pt x="20761" y="80044"/>
                  </a:lnTo>
                  <a:lnTo>
                    <a:pt x="46712" y="45522"/>
                  </a:lnTo>
                  <a:lnTo>
                    <a:pt x="88107" y="15174"/>
                  </a:lnTo>
                  <a:lnTo>
                    <a:pt x="135074" y="0"/>
                  </a:lnTo>
                  <a:lnTo>
                    <a:pt x="183899" y="0"/>
                  </a:lnTo>
                  <a:lnTo>
                    <a:pt x="230867" y="15174"/>
                  </a:lnTo>
                  <a:lnTo>
                    <a:pt x="272261" y="45522"/>
                  </a:lnTo>
                  <a:close/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36" name="object 136"/>
            <p:cNvSpPr/>
            <p:nvPr/>
          </p:nvSpPr>
          <p:spPr>
            <a:xfrm>
              <a:off x="7168579" y="9599510"/>
              <a:ext cx="1720850" cy="547370"/>
            </a:xfrm>
            <a:custGeom>
              <a:avLst/>
              <a:gdLst/>
              <a:ahLst/>
              <a:cxnLst/>
              <a:rect l="l" t="t" r="r" b="b"/>
              <a:pathLst>
                <a:path w="1720850" h="547370">
                  <a:moveTo>
                    <a:pt x="256022" y="0"/>
                  </a:moveTo>
                  <a:lnTo>
                    <a:pt x="1464619" y="0"/>
                  </a:lnTo>
                  <a:lnTo>
                    <a:pt x="1515567" y="196"/>
                  </a:lnTo>
                  <a:lnTo>
                    <a:pt x="1556653" y="1568"/>
                  </a:lnTo>
                  <a:lnTo>
                    <a:pt x="1614879" y="12546"/>
                  </a:lnTo>
                  <a:lnTo>
                    <a:pt x="1671820" y="48821"/>
                  </a:lnTo>
                  <a:lnTo>
                    <a:pt x="1708096" y="105763"/>
                  </a:lnTo>
                  <a:lnTo>
                    <a:pt x="1719074" y="163988"/>
                  </a:lnTo>
                  <a:lnTo>
                    <a:pt x="1720446" y="205075"/>
                  </a:lnTo>
                  <a:lnTo>
                    <a:pt x="1720642" y="256022"/>
                  </a:lnTo>
                  <a:lnTo>
                    <a:pt x="1720642" y="291082"/>
                  </a:lnTo>
                  <a:lnTo>
                    <a:pt x="1720446" y="342030"/>
                  </a:lnTo>
                  <a:lnTo>
                    <a:pt x="1719074" y="383116"/>
                  </a:lnTo>
                  <a:lnTo>
                    <a:pt x="1708096" y="441342"/>
                  </a:lnTo>
                  <a:lnTo>
                    <a:pt x="1671820" y="498283"/>
                  </a:lnTo>
                  <a:lnTo>
                    <a:pt x="1614879" y="534559"/>
                  </a:lnTo>
                  <a:lnTo>
                    <a:pt x="1556653" y="545537"/>
                  </a:lnTo>
                  <a:lnTo>
                    <a:pt x="1515567" y="546909"/>
                  </a:lnTo>
                  <a:lnTo>
                    <a:pt x="1464619" y="547105"/>
                  </a:lnTo>
                  <a:lnTo>
                    <a:pt x="256022" y="547105"/>
                  </a:lnTo>
                  <a:lnTo>
                    <a:pt x="205075" y="546909"/>
                  </a:lnTo>
                  <a:lnTo>
                    <a:pt x="163988" y="545537"/>
                  </a:lnTo>
                  <a:lnTo>
                    <a:pt x="105763" y="534559"/>
                  </a:lnTo>
                  <a:lnTo>
                    <a:pt x="48821" y="498283"/>
                  </a:lnTo>
                  <a:lnTo>
                    <a:pt x="12546" y="441342"/>
                  </a:lnTo>
                  <a:lnTo>
                    <a:pt x="1568" y="383116"/>
                  </a:lnTo>
                  <a:lnTo>
                    <a:pt x="196" y="342030"/>
                  </a:lnTo>
                  <a:lnTo>
                    <a:pt x="0" y="291082"/>
                  </a:lnTo>
                  <a:lnTo>
                    <a:pt x="0" y="256022"/>
                  </a:lnTo>
                  <a:lnTo>
                    <a:pt x="196" y="205075"/>
                  </a:lnTo>
                  <a:lnTo>
                    <a:pt x="1568" y="163988"/>
                  </a:lnTo>
                  <a:lnTo>
                    <a:pt x="12546" y="105763"/>
                  </a:lnTo>
                  <a:lnTo>
                    <a:pt x="48821" y="48821"/>
                  </a:lnTo>
                  <a:lnTo>
                    <a:pt x="105763" y="12546"/>
                  </a:lnTo>
                  <a:lnTo>
                    <a:pt x="163988" y="1568"/>
                  </a:lnTo>
                  <a:lnTo>
                    <a:pt x="205075" y="196"/>
                  </a:lnTo>
                  <a:lnTo>
                    <a:pt x="256022" y="0"/>
                  </a:lnTo>
                  <a:close/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37" name="object 137"/>
            <p:cNvSpPr/>
            <p:nvPr/>
          </p:nvSpPr>
          <p:spPr>
            <a:xfrm>
              <a:off x="7280233" y="9713061"/>
              <a:ext cx="319405" cy="320040"/>
            </a:xfrm>
            <a:custGeom>
              <a:avLst/>
              <a:gdLst/>
              <a:ahLst/>
              <a:cxnLst/>
              <a:rect l="l" t="t" r="r" b="b"/>
              <a:pathLst>
                <a:path w="319404" h="320040">
                  <a:moveTo>
                    <a:pt x="272261" y="45522"/>
                  </a:moveTo>
                  <a:lnTo>
                    <a:pt x="298213" y="80044"/>
                  </a:lnTo>
                  <a:lnTo>
                    <a:pt x="313784" y="118932"/>
                  </a:lnTo>
                  <a:lnTo>
                    <a:pt x="318974" y="160001"/>
                  </a:lnTo>
                  <a:lnTo>
                    <a:pt x="313784" y="201071"/>
                  </a:lnTo>
                  <a:lnTo>
                    <a:pt x="298213" y="239958"/>
                  </a:lnTo>
                  <a:lnTo>
                    <a:pt x="272261" y="274481"/>
                  </a:lnTo>
                  <a:lnTo>
                    <a:pt x="230867" y="304829"/>
                  </a:lnTo>
                  <a:lnTo>
                    <a:pt x="183899" y="320003"/>
                  </a:lnTo>
                  <a:lnTo>
                    <a:pt x="135074" y="320003"/>
                  </a:lnTo>
                  <a:lnTo>
                    <a:pt x="88107" y="304829"/>
                  </a:lnTo>
                  <a:lnTo>
                    <a:pt x="46712" y="274481"/>
                  </a:lnTo>
                  <a:lnTo>
                    <a:pt x="20761" y="239958"/>
                  </a:lnTo>
                  <a:lnTo>
                    <a:pt x="5190" y="201071"/>
                  </a:lnTo>
                  <a:lnTo>
                    <a:pt x="0" y="160001"/>
                  </a:lnTo>
                  <a:lnTo>
                    <a:pt x="5190" y="118932"/>
                  </a:lnTo>
                  <a:lnTo>
                    <a:pt x="20761" y="80044"/>
                  </a:lnTo>
                  <a:lnTo>
                    <a:pt x="46712" y="45522"/>
                  </a:lnTo>
                  <a:lnTo>
                    <a:pt x="88107" y="15174"/>
                  </a:lnTo>
                  <a:lnTo>
                    <a:pt x="135074" y="0"/>
                  </a:lnTo>
                  <a:lnTo>
                    <a:pt x="183899" y="0"/>
                  </a:lnTo>
                  <a:lnTo>
                    <a:pt x="230867" y="15174"/>
                  </a:lnTo>
                  <a:lnTo>
                    <a:pt x="272261" y="45522"/>
                  </a:lnTo>
                  <a:close/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38" name="object 138"/>
            <p:cNvSpPr/>
            <p:nvPr/>
          </p:nvSpPr>
          <p:spPr>
            <a:xfrm>
              <a:off x="7677269" y="9713061"/>
              <a:ext cx="319405" cy="320040"/>
            </a:xfrm>
            <a:custGeom>
              <a:avLst/>
              <a:gdLst/>
              <a:ahLst/>
              <a:cxnLst/>
              <a:rect l="l" t="t" r="r" b="b"/>
              <a:pathLst>
                <a:path w="319404" h="320040">
                  <a:moveTo>
                    <a:pt x="272261" y="45522"/>
                  </a:moveTo>
                  <a:lnTo>
                    <a:pt x="298213" y="80044"/>
                  </a:lnTo>
                  <a:lnTo>
                    <a:pt x="313784" y="118932"/>
                  </a:lnTo>
                  <a:lnTo>
                    <a:pt x="318974" y="160001"/>
                  </a:lnTo>
                  <a:lnTo>
                    <a:pt x="313784" y="201071"/>
                  </a:lnTo>
                  <a:lnTo>
                    <a:pt x="298213" y="239958"/>
                  </a:lnTo>
                  <a:lnTo>
                    <a:pt x="272261" y="274481"/>
                  </a:lnTo>
                  <a:lnTo>
                    <a:pt x="230867" y="304829"/>
                  </a:lnTo>
                  <a:lnTo>
                    <a:pt x="183899" y="320003"/>
                  </a:lnTo>
                  <a:lnTo>
                    <a:pt x="135074" y="320003"/>
                  </a:lnTo>
                  <a:lnTo>
                    <a:pt x="88107" y="304829"/>
                  </a:lnTo>
                  <a:lnTo>
                    <a:pt x="46712" y="274481"/>
                  </a:lnTo>
                  <a:lnTo>
                    <a:pt x="20761" y="239958"/>
                  </a:lnTo>
                  <a:lnTo>
                    <a:pt x="5190" y="201071"/>
                  </a:lnTo>
                  <a:lnTo>
                    <a:pt x="0" y="160001"/>
                  </a:lnTo>
                  <a:lnTo>
                    <a:pt x="5190" y="118932"/>
                  </a:lnTo>
                  <a:lnTo>
                    <a:pt x="20761" y="80044"/>
                  </a:lnTo>
                  <a:lnTo>
                    <a:pt x="46712" y="45522"/>
                  </a:lnTo>
                  <a:lnTo>
                    <a:pt x="88107" y="15174"/>
                  </a:lnTo>
                  <a:lnTo>
                    <a:pt x="135074" y="0"/>
                  </a:lnTo>
                  <a:lnTo>
                    <a:pt x="183899" y="0"/>
                  </a:lnTo>
                  <a:lnTo>
                    <a:pt x="230867" y="15174"/>
                  </a:lnTo>
                  <a:lnTo>
                    <a:pt x="272261" y="45522"/>
                  </a:lnTo>
                  <a:close/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39" name="object 139"/>
            <p:cNvSpPr/>
            <p:nvPr/>
          </p:nvSpPr>
          <p:spPr>
            <a:xfrm>
              <a:off x="8074304" y="9713061"/>
              <a:ext cx="319405" cy="320040"/>
            </a:xfrm>
            <a:custGeom>
              <a:avLst/>
              <a:gdLst/>
              <a:ahLst/>
              <a:cxnLst/>
              <a:rect l="l" t="t" r="r" b="b"/>
              <a:pathLst>
                <a:path w="319404" h="320040">
                  <a:moveTo>
                    <a:pt x="272261" y="45522"/>
                  </a:moveTo>
                  <a:lnTo>
                    <a:pt x="298213" y="80044"/>
                  </a:lnTo>
                  <a:lnTo>
                    <a:pt x="313784" y="118932"/>
                  </a:lnTo>
                  <a:lnTo>
                    <a:pt x="318974" y="160001"/>
                  </a:lnTo>
                  <a:lnTo>
                    <a:pt x="313784" y="201071"/>
                  </a:lnTo>
                  <a:lnTo>
                    <a:pt x="298213" y="239958"/>
                  </a:lnTo>
                  <a:lnTo>
                    <a:pt x="272261" y="274481"/>
                  </a:lnTo>
                  <a:lnTo>
                    <a:pt x="230867" y="304829"/>
                  </a:lnTo>
                  <a:lnTo>
                    <a:pt x="183899" y="320003"/>
                  </a:lnTo>
                  <a:lnTo>
                    <a:pt x="135074" y="320003"/>
                  </a:lnTo>
                  <a:lnTo>
                    <a:pt x="88107" y="304829"/>
                  </a:lnTo>
                  <a:lnTo>
                    <a:pt x="46712" y="274481"/>
                  </a:lnTo>
                  <a:lnTo>
                    <a:pt x="20761" y="239958"/>
                  </a:lnTo>
                  <a:lnTo>
                    <a:pt x="5190" y="201071"/>
                  </a:lnTo>
                  <a:lnTo>
                    <a:pt x="0" y="160001"/>
                  </a:lnTo>
                  <a:lnTo>
                    <a:pt x="5190" y="118932"/>
                  </a:lnTo>
                  <a:lnTo>
                    <a:pt x="20761" y="80044"/>
                  </a:lnTo>
                  <a:lnTo>
                    <a:pt x="46712" y="45522"/>
                  </a:lnTo>
                  <a:lnTo>
                    <a:pt x="88107" y="15174"/>
                  </a:lnTo>
                  <a:lnTo>
                    <a:pt x="135074" y="0"/>
                  </a:lnTo>
                  <a:lnTo>
                    <a:pt x="183899" y="0"/>
                  </a:lnTo>
                  <a:lnTo>
                    <a:pt x="230867" y="15174"/>
                  </a:lnTo>
                  <a:lnTo>
                    <a:pt x="272261" y="45522"/>
                  </a:lnTo>
                  <a:close/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40" name="object 140"/>
            <p:cNvSpPr/>
            <p:nvPr/>
          </p:nvSpPr>
          <p:spPr>
            <a:xfrm>
              <a:off x="8471339" y="9713061"/>
              <a:ext cx="319405" cy="320040"/>
            </a:xfrm>
            <a:custGeom>
              <a:avLst/>
              <a:gdLst/>
              <a:ahLst/>
              <a:cxnLst/>
              <a:rect l="l" t="t" r="r" b="b"/>
              <a:pathLst>
                <a:path w="319404" h="320040">
                  <a:moveTo>
                    <a:pt x="272261" y="45522"/>
                  </a:moveTo>
                  <a:lnTo>
                    <a:pt x="298213" y="80044"/>
                  </a:lnTo>
                  <a:lnTo>
                    <a:pt x="313784" y="118932"/>
                  </a:lnTo>
                  <a:lnTo>
                    <a:pt x="318974" y="160001"/>
                  </a:lnTo>
                  <a:lnTo>
                    <a:pt x="313784" y="201071"/>
                  </a:lnTo>
                  <a:lnTo>
                    <a:pt x="298213" y="239958"/>
                  </a:lnTo>
                  <a:lnTo>
                    <a:pt x="272261" y="274481"/>
                  </a:lnTo>
                  <a:lnTo>
                    <a:pt x="230867" y="304829"/>
                  </a:lnTo>
                  <a:lnTo>
                    <a:pt x="183899" y="320003"/>
                  </a:lnTo>
                  <a:lnTo>
                    <a:pt x="135074" y="320003"/>
                  </a:lnTo>
                  <a:lnTo>
                    <a:pt x="88107" y="304829"/>
                  </a:lnTo>
                  <a:lnTo>
                    <a:pt x="46712" y="274481"/>
                  </a:lnTo>
                  <a:lnTo>
                    <a:pt x="20761" y="239958"/>
                  </a:lnTo>
                  <a:lnTo>
                    <a:pt x="5190" y="201071"/>
                  </a:lnTo>
                  <a:lnTo>
                    <a:pt x="0" y="160001"/>
                  </a:lnTo>
                  <a:lnTo>
                    <a:pt x="5190" y="118932"/>
                  </a:lnTo>
                  <a:lnTo>
                    <a:pt x="20761" y="80044"/>
                  </a:lnTo>
                  <a:lnTo>
                    <a:pt x="46712" y="45522"/>
                  </a:lnTo>
                  <a:lnTo>
                    <a:pt x="88107" y="15174"/>
                  </a:lnTo>
                  <a:lnTo>
                    <a:pt x="135074" y="0"/>
                  </a:lnTo>
                  <a:lnTo>
                    <a:pt x="183899" y="0"/>
                  </a:lnTo>
                  <a:lnTo>
                    <a:pt x="230867" y="15174"/>
                  </a:lnTo>
                  <a:lnTo>
                    <a:pt x="272261" y="45522"/>
                  </a:lnTo>
                  <a:close/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41" name="object 141"/>
            <p:cNvSpPr/>
            <p:nvPr/>
          </p:nvSpPr>
          <p:spPr>
            <a:xfrm>
              <a:off x="4639299" y="9600459"/>
              <a:ext cx="1720850" cy="547370"/>
            </a:xfrm>
            <a:custGeom>
              <a:avLst/>
              <a:gdLst/>
              <a:ahLst/>
              <a:cxnLst/>
              <a:rect l="l" t="t" r="r" b="b"/>
              <a:pathLst>
                <a:path w="1720850" h="547370">
                  <a:moveTo>
                    <a:pt x="256022" y="0"/>
                  </a:moveTo>
                  <a:lnTo>
                    <a:pt x="1464619" y="0"/>
                  </a:lnTo>
                  <a:lnTo>
                    <a:pt x="1515567" y="196"/>
                  </a:lnTo>
                  <a:lnTo>
                    <a:pt x="1556653" y="1568"/>
                  </a:lnTo>
                  <a:lnTo>
                    <a:pt x="1614879" y="12546"/>
                  </a:lnTo>
                  <a:lnTo>
                    <a:pt x="1671820" y="48821"/>
                  </a:lnTo>
                  <a:lnTo>
                    <a:pt x="1708096" y="105763"/>
                  </a:lnTo>
                  <a:lnTo>
                    <a:pt x="1719074" y="163988"/>
                  </a:lnTo>
                  <a:lnTo>
                    <a:pt x="1720446" y="205075"/>
                  </a:lnTo>
                  <a:lnTo>
                    <a:pt x="1720642" y="256022"/>
                  </a:lnTo>
                  <a:lnTo>
                    <a:pt x="1720642" y="291082"/>
                  </a:lnTo>
                  <a:lnTo>
                    <a:pt x="1720446" y="342030"/>
                  </a:lnTo>
                  <a:lnTo>
                    <a:pt x="1719074" y="383116"/>
                  </a:lnTo>
                  <a:lnTo>
                    <a:pt x="1708096" y="441342"/>
                  </a:lnTo>
                  <a:lnTo>
                    <a:pt x="1671820" y="498283"/>
                  </a:lnTo>
                  <a:lnTo>
                    <a:pt x="1614879" y="534559"/>
                  </a:lnTo>
                  <a:lnTo>
                    <a:pt x="1556653" y="545537"/>
                  </a:lnTo>
                  <a:lnTo>
                    <a:pt x="1515567" y="546909"/>
                  </a:lnTo>
                  <a:lnTo>
                    <a:pt x="1464619" y="547105"/>
                  </a:lnTo>
                  <a:lnTo>
                    <a:pt x="256022" y="547105"/>
                  </a:lnTo>
                  <a:lnTo>
                    <a:pt x="205075" y="546909"/>
                  </a:lnTo>
                  <a:lnTo>
                    <a:pt x="163988" y="545537"/>
                  </a:lnTo>
                  <a:lnTo>
                    <a:pt x="105763" y="534559"/>
                  </a:lnTo>
                  <a:lnTo>
                    <a:pt x="48821" y="498283"/>
                  </a:lnTo>
                  <a:lnTo>
                    <a:pt x="12546" y="441342"/>
                  </a:lnTo>
                  <a:lnTo>
                    <a:pt x="1568" y="383116"/>
                  </a:lnTo>
                  <a:lnTo>
                    <a:pt x="196" y="342030"/>
                  </a:lnTo>
                  <a:lnTo>
                    <a:pt x="0" y="291082"/>
                  </a:lnTo>
                  <a:lnTo>
                    <a:pt x="0" y="256022"/>
                  </a:lnTo>
                  <a:lnTo>
                    <a:pt x="196" y="205075"/>
                  </a:lnTo>
                  <a:lnTo>
                    <a:pt x="1568" y="163988"/>
                  </a:lnTo>
                  <a:lnTo>
                    <a:pt x="12546" y="105763"/>
                  </a:lnTo>
                  <a:lnTo>
                    <a:pt x="48821" y="48821"/>
                  </a:lnTo>
                  <a:lnTo>
                    <a:pt x="105763" y="12546"/>
                  </a:lnTo>
                  <a:lnTo>
                    <a:pt x="163988" y="1568"/>
                  </a:lnTo>
                  <a:lnTo>
                    <a:pt x="205075" y="196"/>
                  </a:lnTo>
                  <a:lnTo>
                    <a:pt x="256022" y="0"/>
                  </a:lnTo>
                  <a:close/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42" name="object 142"/>
            <p:cNvSpPr/>
            <p:nvPr/>
          </p:nvSpPr>
          <p:spPr>
            <a:xfrm>
              <a:off x="4750953" y="9714010"/>
              <a:ext cx="319405" cy="320040"/>
            </a:xfrm>
            <a:custGeom>
              <a:avLst/>
              <a:gdLst/>
              <a:ahLst/>
              <a:cxnLst/>
              <a:rect l="l" t="t" r="r" b="b"/>
              <a:pathLst>
                <a:path w="319404" h="320040">
                  <a:moveTo>
                    <a:pt x="272261" y="45522"/>
                  </a:moveTo>
                  <a:lnTo>
                    <a:pt x="298213" y="80044"/>
                  </a:lnTo>
                  <a:lnTo>
                    <a:pt x="313784" y="118932"/>
                  </a:lnTo>
                  <a:lnTo>
                    <a:pt x="318974" y="160001"/>
                  </a:lnTo>
                  <a:lnTo>
                    <a:pt x="313784" y="201071"/>
                  </a:lnTo>
                  <a:lnTo>
                    <a:pt x="298213" y="239958"/>
                  </a:lnTo>
                  <a:lnTo>
                    <a:pt x="272261" y="274481"/>
                  </a:lnTo>
                  <a:lnTo>
                    <a:pt x="230867" y="304829"/>
                  </a:lnTo>
                  <a:lnTo>
                    <a:pt x="183899" y="320003"/>
                  </a:lnTo>
                  <a:lnTo>
                    <a:pt x="135074" y="320003"/>
                  </a:lnTo>
                  <a:lnTo>
                    <a:pt x="88107" y="304829"/>
                  </a:lnTo>
                  <a:lnTo>
                    <a:pt x="46712" y="274481"/>
                  </a:lnTo>
                  <a:lnTo>
                    <a:pt x="20761" y="239958"/>
                  </a:lnTo>
                  <a:lnTo>
                    <a:pt x="5190" y="201071"/>
                  </a:lnTo>
                  <a:lnTo>
                    <a:pt x="0" y="160001"/>
                  </a:lnTo>
                  <a:lnTo>
                    <a:pt x="5190" y="118932"/>
                  </a:lnTo>
                  <a:lnTo>
                    <a:pt x="20761" y="80044"/>
                  </a:lnTo>
                  <a:lnTo>
                    <a:pt x="46712" y="45522"/>
                  </a:lnTo>
                  <a:lnTo>
                    <a:pt x="88107" y="15174"/>
                  </a:lnTo>
                  <a:lnTo>
                    <a:pt x="135074" y="0"/>
                  </a:lnTo>
                  <a:lnTo>
                    <a:pt x="183899" y="0"/>
                  </a:lnTo>
                  <a:lnTo>
                    <a:pt x="230867" y="15174"/>
                  </a:lnTo>
                  <a:lnTo>
                    <a:pt x="272261" y="45522"/>
                  </a:lnTo>
                  <a:close/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43" name="object 143"/>
            <p:cNvSpPr/>
            <p:nvPr/>
          </p:nvSpPr>
          <p:spPr>
            <a:xfrm>
              <a:off x="5147989" y="9714010"/>
              <a:ext cx="319405" cy="320040"/>
            </a:xfrm>
            <a:custGeom>
              <a:avLst/>
              <a:gdLst/>
              <a:ahLst/>
              <a:cxnLst/>
              <a:rect l="l" t="t" r="r" b="b"/>
              <a:pathLst>
                <a:path w="319404" h="320040">
                  <a:moveTo>
                    <a:pt x="272261" y="45522"/>
                  </a:moveTo>
                  <a:lnTo>
                    <a:pt x="298213" y="80044"/>
                  </a:lnTo>
                  <a:lnTo>
                    <a:pt x="313784" y="118932"/>
                  </a:lnTo>
                  <a:lnTo>
                    <a:pt x="318974" y="160001"/>
                  </a:lnTo>
                  <a:lnTo>
                    <a:pt x="313784" y="201071"/>
                  </a:lnTo>
                  <a:lnTo>
                    <a:pt x="298213" y="239958"/>
                  </a:lnTo>
                  <a:lnTo>
                    <a:pt x="272261" y="274481"/>
                  </a:lnTo>
                  <a:lnTo>
                    <a:pt x="230867" y="304829"/>
                  </a:lnTo>
                  <a:lnTo>
                    <a:pt x="183899" y="320003"/>
                  </a:lnTo>
                  <a:lnTo>
                    <a:pt x="135074" y="320003"/>
                  </a:lnTo>
                  <a:lnTo>
                    <a:pt x="88107" y="304829"/>
                  </a:lnTo>
                  <a:lnTo>
                    <a:pt x="46712" y="274481"/>
                  </a:lnTo>
                  <a:lnTo>
                    <a:pt x="20761" y="239958"/>
                  </a:lnTo>
                  <a:lnTo>
                    <a:pt x="5190" y="201071"/>
                  </a:lnTo>
                  <a:lnTo>
                    <a:pt x="0" y="160001"/>
                  </a:lnTo>
                  <a:lnTo>
                    <a:pt x="5190" y="118932"/>
                  </a:lnTo>
                  <a:lnTo>
                    <a:pt x="20761" y="80044"/>
                  </a:lnTo>
                  <a:lnTo>
                    <a:pt x="46712" y="45522"/>
                  </a:lnTo>
                  <a:lnTo>
                    <a:pt x="88107" y="15174"/>
                  </a:lnTo>
                  <a:lnTo>
                    <a:pt x="135074" y="0"/>
                  </a:lnTo>
                  <a:lnTo>
                    <a:pt x="183899" y="0"/>
                  </a:lnTo>
                  <a:lnTo>
                    <a:pt x="230867" y="15174"/>
                  </a:lnTo>
                  <a:lnTo>
                    <a:pt x="272261" y="45522"/>
                  </a:lnTo>
                  <a:close/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44" name="object 144"/>
            <p:cNvSpPr/>
            <p:nvPr/>
          </p:nvSpPr>
          <p:spPr>
            <a:xfrm>
              <a:off x="5545024" y="9714010"/>
              <a:ext cx="319405" cy="320040"/>
            </a:xfrm>
            <a:custGeom>
              <a:avLst/>
              <a:gdLst/>
              <a:ahLst/>
              <a:cxnLst/>
              <a:rect l="l" t="t" r="r" b="b"/>
              <a:pathLst>
                <a:path w="319404" h="320040">
                  <a:moveTo>
                    <a:pt x="272261" y="45522"/>
                  </a:moveTo>
                  <a:lnTo>
                    <a:pt x="298213" y="80044"/>
                  </a:lnTo>
                  <a:lnTo>
                    <a:pt x="313784" y="118932"/>
                  </a:lnTo>
                  <a:lnTo>
                    <a:pt x="318974" y="160001"/>
                  </a:lnTo>
                  <a:lnTo>
                    <a:pt x="313784" y="201071"/>
                  </a:lnTo>
                  <a:lnTo>
                    <a:pt x="298213" y="239958"/>
                  </a:lnTo>
                  <a:lnTo>
                    <a:pt x="272261" y="274481"/>
                  </a:lnTo>
                  <a:lnTo>
                    <a:pt x="230867" y="304829"/>
                  </a:lnTo>
                  <a:lnTo>
                    <a:pt x="183899" y="320003"/>
                  </a:lnTo>
                  <a:lnTo>
                    <a:pt x="135074" y="320003"/>
                  </a:lnTo>
                  <a:lnTo>
                    <a:pt x="88107" y="304829"/>
                  </a:lnTo>
                  <a:lnTo>
                    <a:pt x="46712" y="274481"/>
                  </a:lnTo>
                  <a:lnTo>
                    <a:pt x="20761" y="239958"/>
                  </a:lnTo>
                  <a:lnTo>
                    <a:pt x="5190" y="201071"/>
                  </a:lnTo>
                  <a:lnTo>
                    <a:pt x="0" y="160001"/>
                  </a:lnTo>
                  <a:lnTo>
                    <a:pt x="5190" y="118932"/>
                  </a:lnTo>
                  <a:lnTo>
                    <a:pt x="20761" y="80044"/>
                  </a:lnTo>
                  <a:lnTo>
                    <a:pt x="46712" y="45522"/>
                  </a:lnTo>
                  <a:lnTo>
                    <a:pt x="88107" y="15174"/>
                  </a:lnTo>
                  <a:lnTo>
                    <a:pt x="135074" y="0"/>
                  </a:lnTo>
                  <a:lnTo>
                    <a:pt x="183899" y="0"/>
                  </a:lnTo>
                  <a:lnTo>
                    <a:pt x="230867" y="15174"/>
                  </a:lnTo>
                  <a:lnTo>
                    <a:pt x="272261" y="45522"/>
                  </a:lnTo>
                  <a:close/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45" name="object 145"/>
            <p:cNvSpPr/>
            <p:nvPr/>
          </p:nvSpPr>
          <p:spPr>
            <a:xfrm>
              <a:off x="5942059" y="9714010"/>
              <a:ext cx="319405" cy="320040"/>
            </a:xfrm>
            <a:custGeom>
              <a:avLst/>
              <a:gdLst/>
              <a:ahLst/>
              <a:cxnLst/>
              <a:rect l="l" t="t" r="r" b="b"/>
              <a:pathLst>
                <a:path w="319404" h="320040">
                  <a:moveTo>
                    <a:pt x="272261" y="45522"/>
                  </a:moveTo>
                  <a:lnTo>
                    <a:pt x="298213" y="80044"/>
                  </a:lnTo>
                  <a:lnTo>
                    <a:pt x="313784" y="118932"/>
                  </a:lnTo>
                  <a:lnTo>
                    <a:pt x="318974" y="160001"/>
                  </a:lnTo>
                  <a:lnTo>
                    <a:pt x="313784" y="201071"/>
                  </a:lnTo>
                  <a:lnTo>
                    <a:pt x="298213" y="239958"/>
                  </a:lnTo>
                  <a:lnTo>
                    <a:pt x="272261" y="274481"/>
                  </a:lnTo>
                  <a:lnTo>
                    <a:pt x="230867" y="304829"/>
                  </a:lnTo>
                  <a:lnTo>
                    <a:pt x="183899" y="320003"/>
                  </a:lnTo>
                  <a:lnTo>
                    <a:pt x="135074" y="320003"/>
                  </a:lnTo>
                  <a:lnTo>
                    <a:pt x="88107" y="304829"/>
                  </a:lnTo>
                  <a:lnTo>
                    <a:pt x="46712" y="274481"/>
                  </a:lnTo>
                  <a:lnTo>
                    <a:pt x="20761" y="239958"/>
                  </a:lnTo>
                  <a:lnTo>
                    <a:pt x="5190" y="201071"/>
                  </a:lnTo>
                  <a:lnTo>
                    <a:pt x="0" y="160001"/>
                  </a:lnTo>
                  <a:lnTo>
                    <a:pt x="5190" y="118932"/>
                  </a:lnTo>
                  <a:lnTo>
                    <a:pt x="20761" y="80044"/>
                  </a:lnTo>
                  <a:lnTo>
                    <a:pt x="46712" y="45522"/>
                  </a:lnTo>
                  <a:lnTo>
                    <a:pt x="88107" y="15174"/>
                  </a:lnTo>
                  <a:lnTo>
                    <a:pt x="135074" y="0"/>
                  </a:lnTo>
                  <a:lnTo>
                    <a:pt x="183899" y="0"/>
                  </a:lnTo>
                  <a:lnTo>
                    <a:pt x="230867" y="15174"/>
                  </a:lnTo>
                  <a:lnTo>
                    <a:pt x="272261" y="45522"/>
                  </a:lnTo>
                  <a:close/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46" name="object 146"/>
            <p:cNvSpPr/>
            <p:nvPr/>
          </p:nvSpPr>
          <p:spPr>
            <a:xfrm>
              <a:off x="4869659" y="9782169"/>
              <a:ext cx="1720850" cy="547370"/>
            </a:xfrm>
            <a:custGeom>
              <a:avLst/>
              <a:gdLst/>
              <a:ahLst/>
              <a:cxnLst/>
              <a:rect l="l" t="t" r="r" b="b"/>
              <a:pathLst>
                <a:path w="1720850" h="547370">
                  <a:moveTo>
                    <a:pt x="1464620" y="0"/>
                  </a:moveTo>
                  <a:lnTo>
                    <a:pt x="256022" y="0"/>
                  </a:lnTo>
                  <a:lnTo>
                    <a:pt x="205075" y="196"/>
                  </a:lnTo>
                  <a:lnTo>
                    <a:pt x="163988" y="1568"/>
                  </a:lnTo>
                  <a:lnTo>
                    <a:pt x="105763" y="12546"/>
                  </a:lnTo>
                  <a:lnTo>
                    <a:pt x="48821" y="48821"/>
                  </a:lnTo>
                  <a:lnTo>
                    <a:pt x="12546" y="105763"/>
                  </a:lnTo>
                  <a:lnTo>
                    <a:pt x="1568" y="163988"/>
                  </a:lnTo>
                  <a:lnTo>
                    <a:pt x="196" y="205075"/>
                  </a:lnTo>
                  <a:lnTo>
                    <a:pt x="0" y="256022"/>
                  </a:lnTo>
                  <a:lnTo>
                    <a:pt x="0" y="291082"/>
                  </a:lnTo>
                  <a:lnTo>
                    <a:pt x="196" y="342029"/>
                  </a:lnTo>
                  <a:lnTo>
                    <a:pt x="1568" y="383116"/>
                  </a:lnTo>
                  <a:lnTo>
                    <a:pt x="12546" y="441342"/>
                  </a:lnTo>
                  <a:lnTo>
                    <a:pt x="48821" y="498283"/>
                  </a:lnTo>
                  <a:lnTo>
                    <a:pt x="105763" y="534559"/>
                  </a:lnTo>
                  <a:lnTo>
                    <a:pt x="163988" y="545537"/>
                  </a:lnTo>
                  <a:lnTo>
                    <a:pt x="205075" y="546909"/>
                  </a:lnTo>
                  <a:lnTo>
                    <a:pt x="256022" y="547105"/>
                  </a:lnTo>
                  <a:lnTo>
                    <a:pt x="1464620" y="547105"/>
                  </a:lnTo>
                  <a:lnTo>
                    <a:pt x="1515567" y="546909"/>
                  </a:lnTo>
                  <a:lnTo>
                    <a:pt x="1556653" y="545537"/>
                  </a:lnTo>
                  <a:lnTo>
                    <a:pt x="1614879" y="534559"/>
                  </a:lnTo>
                  <a:lnTo>
                    <a:pt x="1671820" y="498283"/>
                  </a:lnTo>
                  <a:lnTo>
                    <a:pt x="1708096" y="441342"/>
                  </a:lnTo>
                  <a:lnTo>
                    <a:pt x="1719074" y="383116"/>
                  </a:lnTo>
                  <a:lnTo>
                    <a:pt x="1720446" y="342029"/>
                  </a:lnTo>
                  <a:lnTo>
                    <a:pt x="1720642" y="291082"/>
                  </a:lnTo>
                  <a:lnTo>
                    <a:pt x="1720642" y="256022"/>
                  </a:lnTo>
                  <a:lnTo>
                    <a:pt x="1720446" y="205075"/>
                  </a:lnTo>
                  <a:lnTo>
                    <a:pt x="1719074" y="163988"/>
                  </a:lnTo>
                  <a:lnTo>
                    <a:pt x="1708096" y="105763"/>
                  </a:lnTo>
                  <a:lnTo>
                    <a:pt x="1671820" y="48821"/>
                  </a:lnTo>
                  <a:lnTo>
                    <a:pt x="1614879" y="12546"/>
                  </a:lnTo>
                  <a:lnTo>
                    <a:pt x="1556653" y="1568"/>
                  </a:lnTo>
                  <a:lnTo>
                    <a:pt x="1515567" y="196"/>
                  </a:lnTo>
                  <a:lnTo>
                    <a:pt x="146462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47" name="object 147"/>
            <p:cNvSpPr/>
            <p:nvPr/>
          </p:nvSpPr>
          <p:spPr>
            <a:xfrm>
              <a:off x="4869659" y="9782169"/>
              <a:ext cx="1720850" cy="547370"/>
            </a:xfrm>
            <a:custGeom>
              <a:avLst/>
              <a:gdLst/>
              <a:ahLst/>
              <a:cxnLst/>
              <a:rect l="l" t="t" r="r" b="b"/>
              <a:pathLst>
                <a:path w="1720850" h="547370">
                  <a:moveTo>
                    <a:pt x="256022" y="0"/>
                  </a:moveTo>
                  <a:lnTo>
                    <a:pt x="1464619" y="0"/>
                  </a:lnTo>
                  <a:lnTo>
                    <a:pt x="1515567" y="196"/>
                  </a:lnTo>
                  <a:lnTo>
                    <a:pt x="1556653" y="1568"/>
                  </a:lnTo>
                  <a:lnTo>
                    <a:pt x="1614879" y="12546"/>
                  </a:lnTo>
                  <a:lnTo>
                    <a:pt x="1671820" y="48821"/>
                  </a:lnTo>
                  <a:lnTo>
                    <a:pt x="1708096" y="105763"/>
                  </a:lnTo>
                  <a:lnTo>
                    <a:pt x="1719074" y="163988"/>
                  </a:lnTo>
                  <a:lnTo>
                    <a:pt x="1720446" y="205075"/>
                  </a:lnTo>
                  <a:lnTo>
                    <a:pt x="1720642" y="256022"/>
                  </a:lnTo>
                  <a:lnTo>
                    <a:pt x="1720642" y="291082"/>
                  </a:lnTo>
                  <a:lnTo>
                    <a:pt x="1720446" y="342030"/>
                  </a:lnTo>
                  <a:lnTo>
                    <a:pt x="1719074" y="383116"/>
                  </a:lnTo>
                  <a:lnTo>
                    <a:pt x="1708096" y="441342"/>
                  </a:lnTo>
                  <a:lnTo>
                    <a:pt x="1671820" y="498283"/>
                  </a:lnTo>
                  <a:lnTo>
                    <a:pt x="1614879" y="534559"/>
                  </a:lnTo>
                  <a:lnTo>
                    <a:pt x="1556653" y="545537"/>
                  </a:lnTo>
                  <a:lnTo>
                    <a:pt x="1515567" y="546909"/>
                  </a:lnTo>
                  <a:lnTo>
                    <a:pt x="1464619" y="547105"/>
                  </a:lnTo>
                  <a:lnTo>
                    <a:pt x="256022" y="547105"/>
                  </a:lnTo>
                  <a:lnTo>
                    <a:pt x="205075" y="546909"/>
                  </a:lnTo>
                  <a:lnTo>
                    <a:pt x="163988" y="545537"/>
                  </a:lnTo>
                  <a:lnTo>
                    <a:pt x="105763" y="534559"/>
                  </a:lnTo>
                  <a:lnTo>
                    <a:pt x="48821" y="498283"/>
                  </a:lnTo>
                  <a:lnTo>
                    <a:pt x="12546" y="441342"/>
                  </a:lnTo>
                  <a:lnTo>
                    <a:pt x="1568" y="383116"/>
                  </a:lnTo>
                  <a:lnTo>
                    <a:pt x="196" y="342030"/>
                  </a:lnTo>
                  <a:lnTo>
                    <a:pt x="0" y="291082"/>
                  </a:lnTo>
                  <a:lnTo>
                    <a:pt x="0" y="256022"/>
                  </a:lnTo>
                  <a:lnTo>
                    <a:pt x="196" y="205075"/>
                  </a:lnTo>
                  <a:lnTo>
                    <a:pt x="1568" y="163988"/>
                  </a:lnTo>
                  <a:lnTo>
                    <a:pt x="12546" y="105763"/>
                  </a:lnTo>
                  <a:lnTo>
                    <a:pt x="48821" y="48821"/>
                  </a:lnTo>
                  <a:lnTo>
                    <a:pt x="105763" y="12546"/>
                  </a:lnTo>
                  <a:lnTo>
                    <a:pt x="163988" y="1568"/>
                  </a:lnTo>
                  <a:lnTo>
                    <a:pt x="205075" y="196"/>
                  </a:lnTo>
                  <a:lnTo>
                    <a:pt x="256022" y="0"/>
                  </a:lnTo>
                  <a:close/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48" name="object 148"/>
            <p:cNvSpPr/>
            <p:nvPr/>
          </p:nvSpPr>
          <p:spPr>
            <a:xfrm>
              <a:off x="4981313" y="9895720"/>
              <a:ext cx="319405" cy="320040"/>
            </a:xfrm>
            <a:custGeom>
              <a:avLst/>
              <a:gdLst/>
              <a:ahLst/>
              <a:cxnLst/>
              <a:rect l="l" t="t" r="r" b="b"/>
              <a:pathLst>
                <a:path w="319404" h="320040">
                  <a:moveTo>
                    <a:pt x="272261" y="45522"/>
                  </a:moveTo>
                  <a:lnTo>
                    <a:pt x="298213" y="80044"/>
                  </a:lnTo>
                  <a:lnTo>
                    <a:pt x="313784" y="118932"/>
                  </a:lnTo>
                  <a:lnTo>
                    <a:pt x="318974" y="160001"/>
                  </a:lnTo>
                  <a:lnTo>
                    <a:pt x="313784" y="201071"/>
                  </a:lnTo>
                  <a:lnTo>
                    <a:pt x="298213" y="239958"/>
                  </a:lnTo>
                  <a:lnTo>
                    <a:pt x="272261" y="274481"/>
                  </a:lnTo>
                  <a:lnTo>
                    <a:pt x="230867" y="304829"/>
                  </a:lnTo>
                  <a:lnTo>
                    <a:pt x="183899" y="320003"/>
                  </a:lnTo>
                  <a:lnTo>
                    <a:pt x="135074" y="320003"/>
                  </a:lnTo>
                  <a:lnTo>
                    <a:pt x="88107" y="304829"/>
                  </a:lnTo>
                  <a:lnTo>
                    <a:pt x="46712" y="274481"/>
                  </a:lnTo>
                  <a:lnTo>
                    <a:pt x="20761" y="239958"/>
                  </a:lnTo>
                  <a:lnTo>
                    <a:pt x="5190" y="201071"/>
                  </a:lnTo>
                  <a:lnTo>
                    <a:pt x="0" y="160001"/>
                  </a:lnTo>
                  <a:lnTo>
                    <a:pt x="5190" y="118932"/>
                  </a:lnTo>
                  <a:lnTo>
                    <a:pt x="20761" y="80044"/>
                  </a:lnTo>
                  <a:lnTo>
                    <a:pt x="46712" y="45522"/>
                  </a:lnTo>
                  <a:lnTo>
                    <a:pt x="88107" y="15174"/>
                  </a:lnTo>
                  <a:lnTo>
                    <a:pt x="135074" y="0"/>
                  </a:lnTo>
                  <a:lnTo>
                    <a:pt x="183899" y="0"/>
                  </a:lnTo>
                  <a:lnTo>
                    <a:pt x="230867" y="15174"/>
                  </a:lnTo>
                  <a:lnTo>
                    <a:pt x="272261" y="45522"/>
                  </a:lnTo>
                  <a:close/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49" name="object 149"/>
            <p:cNvSpPr/>
            <p:nvPr/>
          </p:nvSpPr>
          <p:spPr>
            <a:xfrm>
              <a:off x="5378349" y="9895720"/>
              <a:ext cx="319405" cy="320040"/>
            </a:xfrm>
            <a:custGeom>
              <a:avLst/>
              <a:gdLst/>
              <a:ahLst/>
              <a:cxnLst/>
              <a:rect l="l" t="t" r="r" b="b"/>
              <a:pathLst>
                <a:path w="319404" h="320040">
                  <a:moveTo>
                    <a:pt x="272261" y="45522"/>
                  </a:moveTo>
                  <a:lnTo>
                    <a:pt x="298213" y="80044"/>
                  </a:lnTo>
                  <a:lnTo>
                    <a:pt x="313784" y="118932"/>
                  </a:lnTo>
                  <a:lnTo>
                    <a:pt x="318974" y="160001"/>
                  </a:lnTo>
                  <a:lnTo>
                    <a:pt x="313784" y="201071"/>
                  </a:lnTo>
                  <a:lnTo>
                    <a:pt x="298213" y="239958"/>
                  </a:lnTo>
                  <a:lnTo>
                    <a:pt x="272261" y="274481"/>
                  </a:lnTo>
                  <a:lnTo>
                    <a:pt x="230867" y="304829"/>
                  </a:lnTo>
                  <a:lnTo>
                    <a:pt x="183899" y="320003"/>
                  </a:lnTo>
                  <a:lnTo>
                    <a:pt x="135074" y="320003"/>
                  </a:lnTo>
                  <a:lnTo>
                    <a:pt x="88107" y="304829"/>
                  </a:lnTo>
                  <a:lnTo>
                    <a:pt x="46712" y="274481"/>
                  </a:lnTo>
                  <a:lnTo>
                    <a:pt x="20761" y="239958"/>
                  </a:lnTo>
                  <a:lnTo>
                    <a:pt x="5190" y="201071"/>
                  </a:lnTo>
                  <a:lnTo>
                    <a:pt x="0" y="160001"/>
                  </a:lnTo>
                  <a:lnTo>
                    <a:pt x="5190" y="118932"/>
                  </a:lnTo>
                  <a:lnTo>
                    <a:pt x="20761" y="80044"/>
                  </a:lnTo>
                  <a:lnTo>
                    <a:pt x="46712" y="45522"/>
                  </a:lnTo>
                  <a:lnTo>
                    <a:pt x="88107" y="15174"/>
                  </a:lnTo>
                  <a:lnTo>
                    <a:pt x="135074" y="0"/>
                  </a:lnTo>
                  <a:lnTo>
                    <a:pt x="183899" y="0"/>
                  </a:lnTo>
                  <a:lnTo>
                    <a:pt x="230867" y="15174"/>
                  </a:lnTo>
                  <a:lnTo>
                    <a:pt x="272261" y="45522"/>
                  </a:lnTo>
                  <a:close/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50" name="object 150"/>
            <p:cNvSpPr/>
            <p:nvPr/>
          </p:nvSpPr>
          <p:spPr>
            <a:xfrm>
              <a:off x="5775384" y="9895720"/>
              <a:ext cx="319405" cy="320040"/>
            </a:xfrm>
            <a:custGeom>
              <a:avLst/>
              <a:gdLst/>
              <a:ahLst/>
              <a:cxnLst/>
              <a:rect l="l" t="t" r="r" b="b"/>
              <a:pathLst>
                <a:path w="319404" h="320040">
                  <a:moveTo>
                    <a:pt x="272261" y="45522"/>
                  </a:moveTo>
                  <a:lnTo>
                    <a:pt x="298213" y="80044"/>
                  </a:lnTo>
                  <a:lnTo>
                    <a:pt x="313784" y="118932"/>
                  </a:lnTo>
                  <a:lnTo>
                    <a:pt x="318974" y="160001"/>
                  </a:lnTo>
                  <a:lnTo>
                    <a:pt x="313784" y="201071"/>
                  </a:lnTo>
                  <a:lnTo>
                    <a:pt x="298213" y="239958"/>
                  </a:lnTo>
                  <a:lnTo>
                    <a:pt x="272261" y="274481"/>
                  </a:lnTo>
                  <a:lnTo>
                    <a:pt x="230867" y="304829"/>
                  </a:lnTo>
                  <a:lnTo>
                    <a:pt x="183899" y="320003"/>
                  </a:lnTo>
                  <a:lnTo>
                    <a:pt x="135074" y="320003"/>
                  </a:lnTo>
                  <a:lnTo>
                    <a:pt x="88107" y="304829"/>
                  </a:lnTo>
                  <a:lnTo>
                    <a:pt x="46712" y="274481"/>
                  </a:lnTo>
                  <a:lnTo>
                    <a:pt x="20761" y="239958"/>
                  </a:lnTo>
                  <a:lnTo>
                    <a:pt x="5190" y="201071"/>
                  </a:lnTo>
                  <a:lnTo>
                    <a:pt x="0" y="160001"/>
                  </a:lnTo>
                  <a:lnTo>
                    <a:pt x="5190" y="118932"/>
                  </a:lnTo>
                  <a:lnTo>
                    <a:pt x="20761" y="80044"/>
                  </a:lnTo>
                  <a:lnTo>
                    <a:pt x="46712" y="45522"/>
                  </a:lnTo>
                  <a:lnTo>
                    <a:pt x="88107" y="15174"/>
                  </a:lnTo>
                  <a:lnTo>
                    <a:pt x="135074" y="0"/>
                  </a:lnTo>
                  <a:lnTo>
                    <a:pt x="183899" y="0"/>
                  </a:lnTo>
                  <a:lnTo>
                    <a:pt x="230867" y="15174"/>
                  </a:lnTo>
                  <a:lnTo>
                    <a:pt x="272261" y="45522"/>
                  </a:lnTo>
                  <a:close/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51" name="object 151"/>
            <p:cNvSpPr/>
            <p:nvPr/>
          </p:nvSpPr>
          <p:spPr>
            <a:xfrm>
              <a:off x="6172419" y="9895720"/>
              <a:ext cx="319405" cy="320040"/>
            </a:xfrm>
            <a:custGeom>
              <a:avLst/>
              <a:gdLst/>
              <a:ahLst/>
              <a:cxnLst/>
              <a:rect l="l" t="t" r="r" b="b"/>
              <a:pathLst>
                <a:path w="319404" h="320040">
                  <a:moveTo>
                    <a:pt x="272261" y="45522"/>
                  </a:moveTo>
                  <a:lnTo>
                    <a:pt x="298213" y="80044"/>
                  </a:lnTo>
                  <a:lnTo>
                    <a:pt x="313784" y="118932"/>
                  </a:lnTo>
                  <a:lnTo>
                    <a:pt x="318974" y="160001"/>
                  </a:lnTo>
                  <a:lnTo>
                    <a:pt x="313784" y="201071"/>
                  </a:lnTo>
                  <a:lnTo>
                    <a:pt x="298213" y="239958"/>
                  </a:lnTo>
                  <a:lnTo>
                    <a:pt x="272261" y="274481"/>
                  </a:lnTo>
                  <a:lnTo>
                    <a:pt x="230867" y="304829"/>
                  </a:lnTo>
                  <a:lnTo>
                    <a:pt x="183899" y="320003"/>
                  </a:lnTo>
                  <a:lnTo>
                    <a:pt x="135074" y="320003"/>
                  </a:lnTo>
                  <a:lnTo>
                    <a:pt x="88107" y="304829"/>
                  </a:lnTo>
                  <a:lnTo>
                    <a:pt x="46712" y="274481"/>
                  </a:lnTo>
                  <a:lnTo>
                    <a:pt x="20761" y="239958"/>
                  </a:lnTo>
                  <a:lnTo>
                    <a:pt x="5190" y="201071"/>
                  </a:lnTo>
                  <a:lnTo>
                    <a:pt x="0" y="160001"/>
                  </a:lnTo>
                  <a:lnTo>
                    <a:pt x="5190" y="118932"/>
                  </a:lnTo>
                  <a:lnTo>
                    <a:pt x="20761" y="80044"/>
                  </a:lnTo>
                  <a:lnTo>
                    <a:pt x="46712" y="45522"/>
                  </a:lnTo>
                  <a:lnTo>
                    <a:pt x="88107" y="15174"/>
                  </a:lnTo>
                  <a:lnTo>
                    <a:pt x="135074" y="0"/>
                  </a:lnTo>
                  <a:lnTo>
                    <a:pt x="183899" y="0"/>
                  </a:lnTo>
                  <a:lnTo>
                    <a:pt x="230867" y="15174"/>
                  </a:lnTo>
                  <a:lnTo>
                    <a:pt x="272261" y="45522"/>
                  </a:lnTo>
                  <a:close/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52" name="object 152"/>
            <p:cNvSpPr/>
            <p:nvPr/>
          </p:nvSpPr>
          <p:spPr>
            <a:xfrm>
              <a:off x="7382672" y="9803110"/>
              <a:ext cx="1720850" cy="547370"/>
            </a:xfrm>
            <a:custGeom>
              <a:avLst/>
              <a:gdLst/>
              <a:ahLst/>
              <a:cxnLst/>
              <a:rect l="l" t="t" r="r" b="b"/>
              <a:pathLst>
                <a:path w="1720850" h="547370">
                  <a:moveTo>
                    <a:pt x="1464619" y="0"/>
                  </a:moveTo>
                  <a:lnTo>
                    <a:pt x="256022" y="0"/>
                  </a:lnTo>
                  <a:lnTo>
                    <a:pt x="205075" y="196"/>
                  </a:lnTo>
                  <a:lnTo>
                    <a:pt x="163988" y="1568"/>
                  </a:lnTo>
                  <a:lnTo>
                    <a:pt x="105763" y="12546"/>
                  </a:lnTo>
                  <a:lnTo>
                    <a:pt x="48821" y="48821"/>
                  </a:lnTo>
                  <a:lnTo>
                    <a:pt x="12546" y="105763"/>
                  </a:lnTo>
                  <a:lnTo>
                    <a:pt x="1568" y="163988"/>
                  </a:lnTo>
                  <a:lnTo>
                    <a:pt x="196" y="205075"/>
                  </a:lnTo>
                  <a:lnTo>
                    <a:pt x="0" y="256022"/>
                  </a:lnTo>
                  <a:lnTo>
                    <a:pt x="0" y="291082"/>
                  </a:lnTo>
                  <a:lnTo>
                    <a:pt x="196" y="342029"/>
                  </a:lnTo>
                  <a:lnTo>
                    <a:pt x="1568" y="383116"/>
                  </a:lnTo>
                  <a:lnTo>
                    <a:pt x="12546" y="441342"/>
                  </a:lnTo>
                  <a:lnTo>
                    <a:pt x="48821" y="498283"/>
                  </a:lnTo>
                  <a:lnTo>
                    <a:pt x="105763" y="534559"/>
                  </a:lnTo>
                  <a:lnTo>
                    <a:pt x="163988" y="545537"/>
                  </a:lnTo>
                  <a:lnTo>
                    <a:pt x="205075" y="546909"/>
                  </a:lnTo>
                  <a:lnTo>
                    <a:pt x="256022" y="547105"/>
                  </a:lnTo>
                  <a:lnTo>
                    <a:pt x="1464619" y="547105"/>
                  </a:lnTo>
                  <a:lnTo>
                    <a:pt x="1515566" y="546909"/>
                  </a:lnTo>
                  <a:lnTo>
                    <a:pt x="1556653" y="545537"/>
                  </a:lnTo>
                  <a:lnTo>
                    <a:pt x="1614878" y="534559"/>
                  </a:lnTo>
                  <a:lnTo>
                    <a:pt x="1671819" y="498283"/>
                  </a:lnTo>
                  <a:lnTo>
                    <a:pt x="1708095" y="441342"/>
                  </a:lnTo>
                  <a:lnTo>
                    <a:pt x="1719073" y="383116"/>
                  </a:lnTo>
                  <a:lnTo>
                    <a:pt x="1720445" y="342029"/>
                  </a:lnTo>
                  <a:lnTo>
                    <a:pt x="1720641" y="291082"/>
                  </a:lnTo>
                  <a:lnTo>
                    <a:pt x="1720641" y="256022"/>
                  </a:lnTo>
                  <a:lnTo>
                    <a:pt x="1720445" y="205075"/>
                  </a:lnTo>
                  <a:lnTo>
                    <a:pt x="1719073" y="163988"/>
                  </a:lnTo>
                  <a:lnTo>
                    <a:pt x="1708095" y="105763"/>
                  </a:lnTo>
                  <a:lnTo>
                    <a:pt x="1671819" y="48821"/>
                  </a:lnTo>
                  <a:lnTo>
                    <a:pt x="1614878" y="12546"/>
                  </a:lnTo>
                  <a:lnTo>
                    <a:pt x="1556653" y="1568"/>
                  </a:lnTo>
                  <a:lnTo>
                    <a:pt x="1515566" y="196"/>
                  </a:lnTo>
                  <a:lnTo>
                    <a:pt x="146461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53" name="object 153"/>
            <p:cNvSpPr/>
            <p:nvPr/>
          </p:nvSpPr>
          <p:spPr>
            <a:xfrm>
              <a:off x="7382672" y="9803110"/>
              <a:ext cx="1720850" cy="547370"/>
            </a:xfrm>
            <a:custGeom>
              <a:avLst/>
              <a:gdLst/>
              <a:ahLst/>
              <a:cxnLst/>
              <a:rect l="l" t="t" r="r" b="b"/>
              <a:pathLst>
                <a:path w="1720850" h="547370">
                  <a:moveTo>
                    <a:pt x="256022" y="0"/>
                  </a:moveTo>
                  <a:lnTo>
                    <a:pt x="1464619" y="0"/>
                  </a:lnTo>
                  <a:lnTo>
                    <a:pt x="1515567" y="196"/>
                  </a:lnTo>
                  <a:lnTo>
                    <a:pt x="1556653" y="1568"/>
                  </a:lnTo>
                  <a:lnTo>
                    <a:pt x="1614879" y="12546"/>
                  </a:lnTo>
                  <a:lnTo>
                    <a:pt x="1671820" y="48821"/>
                  </a:lnTo>
                  <a:lnTo>
                    <a:pt x="1708096" y="105763"/>
                  </a:lnTo>
                  <a:lnTo>
                    <a:pt x="1719074" y="163988"/>
                  </a:lnTo>
                  <a:lnTo>
                    <a:pt x="1720446" y="205075"/>
                  </a:lnTo>
                  <a:lnTo>
                    <a:pt x="1720642" y="256022"/>
                  </a:lnTo>
                  <a:lnTo>
                    <a:pt x="1720642" y="291082"/>
                  </a:lnTo>
                  <a:lnTo>
                    <a:pt x="1720446" y="342030"/>
                  </a:lnTo>
                  <a:lnTo>
                    <a:pt x="1719074" y="383116"/>
                  </a:lnTo>
                  <a:lnTo>
                    <a:pt x="1708096" y="441342"/>
                  </a:lnTo>
                  <a:lnTo>
                    <a:pt x="1671820" y="498283"/>
                  </a:lnTo>
                  <a:lnTo>
                    <a:pt x="1614879" y="534559"/>
                  </a:lnTo>
                  <a:lnTo>
                    <a:pt x="1556653" y="545537"/>
                  </a:lnTo>
                  <a:lnTo>
                    <a:pt x="1515567" y="546909"/>
                  </a:lnTo>
                  <a:lnTo>
                    <a:pt x="1464619" y="547105"/>
                  </a:lnTo>
                  <a:lnTo>
                    <a:pt x="256022" y="547105"/>
                  </a:lnTo>
                  <a:lnTo>
                    <a:pt x="205075" y="546909"/>
                  </a:lnTo>
                  <a:lnTo>
                    <a:pt x="163988" y="545537"/>
                  </a:lnTo>
                  <a:lnTo>
                    <a:pt x="105763" y="534559"/>
                  </a:lnTo>
                  <a:lnTo>
                    <a:pt x="48821" y="498283"/>
                  </a:lnTo>
                  <a:lnTo>
                    <a:pt x="12546" y="441342"/>
                  </a:lnTo>
                  <a:lnTo>
                    <a:pt x="1568" y="383116"/>
                  </a:lnTo>
                  <a:lnTo>
                    <a:pt x="196" y="342030"/>
                  </a:lnTo>
                  <a:lnTo>
                    <a:pt x="0" y="291082"/>
                  </a:lnTo>
                  <a:lnTo>
                    <a:pt x="0" y="256022"/>
                  </a:lnTo>
                  <a:lnTo>
                    <a:pt x="196" y="205075"/>
                  </a:lnTo>
                  <a:lnTo>
                    <a:pt x="1568" y="163988"/>
                  </a:lnTo>
                  <a:lnTo>
                    <a:pt x="12546" y="105763"/>
                  </a:lnTo>
                  <a:lnTo>
                    <a:pt x="48821" y="48821"/>
                  </a:lnTo>
                  <a:lnTo>
                    <a:pt x="105763" y="12546"/>
                  </a:lnTo>
                  <a:lnTo>
                    <a:pt x="163988" y="1568"/>
                  </a:lnTo>
                  <a:lnTo>
                    <a:pt x="205075" y="196"/>
                  </a:lnTo>
                  <a:lnTo>
                    <a:pt x="256022" y="0"/>
                  </a:lnTo>
                  <a:close/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54" name="object 154"/>
            <p:cNvSpPr/>
            <p:nvPr/>
          </p:nvSpPr>
          <p:spPr>
            <a:xfrm>
              <a:off x="7494326" y="9916661"/>
              <a:ext cx="319405" cy="320040"/>
            </a:xfrm>
            <a:custGeom>
              <a:avLst/>
              <a:gdLst/>
              <a:ahLst/>
              <a:cxnLst/>
              <a:rect l="l" t="t" r="r" b="b"/>
              <a:pathLst>
                <a:path w="319404" h="320040">
                  <a:moveTo>
                    <a:pt x="272261" y="45522"/>
                  </a:moveTo>
                  <a:lnTo>
                    <a:pt x="298213" y="80044"/>
                  </a:lnTo>
                  <a:lnTo>
                    <a:pt x="313784" y="118932"/>
                  </a:lnTo>
                  <a:lnTo>
                    <a:pt x="318974" y="160001"/>
                  </a:lnTo>
                  <a:lnTo>
                    <a:pt x="313784" y="201071"/>
                  </a:lnTo>
                  <a:lnTo>
                    <a:pt x="298213" y="239958"/>
                  </a:lnTo>
                  <a:lnTo>
                    <a:pt x="272261" y="274481"/>
                  </a:lnTo>
                  <a:lnTo>
                    <a:pt x="230867" y="304829"/>
                  </a:lnTo>
                  <a:lnTo>
                    <a:pt x="183899" y="320003"/>
                  </a:lnTo>
                  <a:lnTo>
                    <a:pt x="135074" y="320003"/>
                  </a:lnTo>
                  <a:lnTo>
                    <a:pt x="88107" y="304829"/>
                  </a:lnTo>
                  <a:lnTo>
                    <a:pt x="46712" y="274481"/>
                  </a:lnTo>
                  <a:lnTo>
                    <a:pt x="20761" y="239958"/>
                  </a:lnTo>
                  <a:lnTo>
                    <a:pt x="5190" y="201071"/>
                  </a:lnTo>
                  <a:lnTo>
                    <a:pt x="0" y="160001"/>
                  </a:lnTo>
                  <a:lnTo>
                    <a:pt x="5190" y="118932"/>
                  </a:lnTo>
                  <a:lnTo>
                    <a:pt x="20761" y="80044"/>
                  </a:lnTo>
                  <a:lnTo>
                    <a:pt x="46712" y="45522"/>
                  </a:lnTo>
                  <a:lnTo>
                    <a:pt x="88107" y="15174"/>
                  </a:lnTo>
                  <a:lnTo>
                    <a:pt x="135074" y="0"/>
                  </a:lnTo>
                  <a:lnTo>
                    <a:pt x="183899" y="0"/>
                  </a:lnTo>
                  <a:lnTo>
                    <a:pt x="230867" y="15174"/>
                  </a:lnTo>
                  <a:lnTo>
                    <a:pt x="272261" y="45522"/>
                  </a:lnTo>
                  <a:close/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55" name="object 155"/>
            <p:cNvSpPr/>
            <p:nvPr/>
          </p:nvSpPr>
          <p:spPr>
            <a:xfrm>
              <a:off x="7891361" y="9916661"/>
              <a:ext cx="319405" cy="320040"/>
            </a:xfrm>
            <a:custGeom>
              <a:avLst/>
              <a:gdLst/>
              <a:ahLst/>
              <a:cxnLst/>
              <a:rect l="l" t="t" r="r" b="b"/>
              <a:pathLst>
                <a:path w="319404" h="320040">
                  <a:moveTo>
                    <a:pt x="272261" y="45522"/>
                  </a:moveTo>
                  <a:lnTo>
                    <a:pt x="298213" y="80044"/>
                  </a:lnTo>
                  <a:lnTo>
                    <a:pt x="313784" y="118932"/>
                  </a:lnTo>
                  <a:lnTo>
                    <a:pt x="318974" y="160001"/>
                  </a:lnTo>
                  <a:lnTo>
                    <a:pt x="313784" y="201071"/>
                  </a:lnTo>
                  <a:lnTo>
                    <a:pt x="298213" y="239958"/>
                  </a:lnTo>
                  <a:lnTo>
                    <a:pt x="272261" y="274481"/>
                  </a:lnTo>
                  <a:lnTo>
                    <a:pt x="230867" y="304829"/>
                  </a:lnTo>
                  <a:lnTo>
                    <a:pt x="183899" y="320003"/>
                  </a:lnTo>
                  <a:lnTo>
                    <a:pt x="135074" y="320003"/>
                  </a:lnTo>
                  <a:lnTo>
                    <a:pt x="88107" y="304829"/>
                  </a:lnTo>
                  <a:lnTo>
                    <a:pt x="46712" y="274481"/>
                  </a:lnTo>
                  <a:lnTo>
                    <a:pt x="20761" y="239958"/>
                  </a:lnTo>
                  <a:lnTo>
                    <a:pt x="5190" y="201071"/>
                  </a:lnTo>
                  <a:lnTo>
                    <a:pt x="0" y="160001"/>
                  </a:lnTo>
                  <a:lnTo>
                    <a:pt x="5190" y="118932"/>
                  </a:lnTo>
                  <a:lnTo>
                    <a:pt x="20761" y="80044"/>
                  </a:lnTo>
                  <a:lnTo>
                    <a:pt x="46712" y="45522"/>
                  </a:lnTo>
                  <a:lnTo>
                    <a:pt x="88107" y="15174"/>
                  </a:lnTo>
                  <a:lnTo>
                    <a:pt x="135074" y="0"/>
                  </a:lnTo>
                  <a:lnTo>
                    <a:pt x="183899" y="0"/>
                  </a:lnTo>
                  <a:lnTo>
                    <a:pt x="230867" y="15174"/>
                  </a:lnTo>
                  <a:lnTo>
                    <a:pt x="272261" y="45522"/>
                  </a:lnTo>
                  <a:close/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56" name="object 156"/>
            <p:cNvSpPr/>
            <p:nvPr/>
          </p:nvSpPr>
          <p:spPr>
            <a:xfrm>
              <a:off x="8288396" y="9916661"/>
              <a:ext cx="319405" cy="320040"/>
            </a:xfrm>
            <a:custGeom>
              <a:avLst/>
              <a:gdLst/>
              <a:ahLst/>
              <a:cxnLst/>
              <a:rect l="l" t="t" r="r" b="b"/>
              <a:pathLst>
                <a:path w="319404" h="320040">
                  <a:moveTo>
                    <a:pt x="272261" y="45522"/>
                  </a:moveTo>
                  <a:lnTo>
                    <a:pt x="298213" y="80044"/>
                  </a:lnTo>
                  <a:lnTo>
                    <a:pt x="313784" y="118932"/>
                  </a:lnTo>
                  <a:lnTo>
                    <a:pt x="318974" y="160001"/>
                  </a:lnTo>
                  <a:lnTo>
                    <a:pt x="313784" y="201071"/>
                  </a:lnTo>
                  <a:lnTo>
                    <a:pt x="298213" y="239958"/>
                  </a:lnTo>
                  <a:lnTo>
                    <a:pt x="272261" y="274481"/>
                  </a:lnTo>
                  <a:lnTo>
                    <a:pt x="230867" y="304829"/>
                  </a:lnTo>
                  <a:lnTo>
                    <a:pt x="183899" y="320003"/>
                  </a:lnTo>
                  <a:lnTo>
                    <a:pt x="135074" y="320003"/>
                  </a:lnTo>
                  <a:lnTo>
                    <a:pt x="88107" y="304829"/>
                  </a:lnTo>
                  <a:lnTo>
                    <a:pt x="46712" y="274481"/>
                  </a:lnTo>
                  <a:lnTo>
                    <a:pt x="20761" y="239958"/>
                  </a:lnTo>
                  <a:lnTo>
                    <a:pt x="5190" y="201071"/>
                  </a:lnTo>
                  <a:lnTo>
                    <a:pt x="0" y="160001"/>
                  </a:lnTo>
                  <a:lnTo>
                    <a:pt x="5190" y="118932"/>
                  </a:lnTo>
                  <a:lnTo>
                    <a:pt x="20761" y="80044"/>
                  </a:lnTo>
                  <a:lnTo>
                    <a:pt x="46712" y="45522"/>
                  </a:lnTo>
                  <a:lnTo>
                    <a:pt x="88107" y="15174"/>
                  </a:lnTo>
                  <a:lnTo>
                    <a:pt x="135074" y="0"/>
                  </a:lnTo>
                  <a:lnTo>
                    <a:pt x="183899" y="0"/>
                  </a:lnTo>
                  <a:lnTo>
                    <a:pt x="230867" y="15174"/>
                  </a:lnTo>
                  <a:lnTo>
                    <a:pt x="272261" y="45522"/>
                  </a:lnTo>
                  <a:close/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57" name="object 157"/>
            <p:cNvSpPr/>
            <p:nvPr/>
          </p:nvSpPr>
          <p:spPr>
            <a:xfrm>
              <a:off x="8685431" y="9916661"/>
              <a:ext cx="319405" cy="320040"/>
            </a:xfrm>
            <a:custGeom>
              <a:avLst/>
              <a:gdLst/>
              <a:ahLst/>
              <a:cxnLst/>
              <a:rect l="l" t="t" r="r" b="b"/>
              <a:pathLst>
                <a:path w="319404" h="320040">
                  <a:moveTo>
                    <a:pt x="272261" y="45522"/>
                  </a:moveTo>
                  <a:lnTo>
                    <a:pt x="298213" y="80044"/>
                  </a:lnTo>
                  <a:lnTo>
                    <a:pt x="313784" y="118932"/>
                  </a:lnTo>
                  <a:lnTo>
                    <a:pt x="318974" y="160001"/>
                  </a:lnTo>
                  <a:lnTo>
                    <a:pt x="313784" y="201071"/>
                  </a:lnTo>
                  <a:lnTo>
                    <a:pt x="298213" y="239958"/>
                  </a:lnTo>
                  <a:lnTo>
                    <a:pt x="272261" y="274481"/>
                  </a:lnTo>
                  <a:lnTo>
                    <a:pt x="230867" y="304829"/>
                  </a:lnTo>
                  <a:lnTo>
                    <a:pt x="183899" y="320003"/>
                  </a:lnTo>
                  <a:lnTo>
                    <a:pt x="135074" y="320003"/>
                  </a:lnTo>
                  <a:lnTo>
                    <a:pt x="88107" y="304829"/>
                  </a:lnTo>
                  <a:lnTo>
                    <a:pt x="46712" y="274481"/>
                  </a:lnTo>
                  <a:lnTo>
                    <a:pt x="20761" y="239958"/>
                  </a:lnTo>
                  <a:lnTo>
                    <a:pt x="5190" y="201071"/>
                  </a:lnTo>
                  <a:lnTo>
                    <a:pt x="0" y="160001"/>
                  </a:lnTo>
                  <a:lnTo>
                    <a:pt x="5190" y="118932"/>
                  </a:lnTo>
                  <a:lnTo>
                    <a:pt x="20761" y="80044"/>
                  </a:lnTo>
                  <a:lnTo>
                    <a:pt x="46712" y="45522"/>
                  </a:lnTo>
                  <a:lnTo>
                    <a:pt x="88107" y="15174"/>
                  </a:lnTo>
                  <a:lnTo>
                    <a:pt x="135074" y="0"/>
                  </a:lnTo>
                  <a:lnTo>
                    <a:pt x="183899" y="0"/>
                  </a:lnTo>
                  <a:lnTo>
                    <a:pt x="230867" y="15174"/>
                  </a:lnTo>
                  <a:lnTo>
                    <a:pt x="272261" y="45522"/>
                  </a:lnTo>
                  <a:close/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58" name="object 158"/>
            <p:cNvSpPr/>
            <p:nvPr/>
          </p:nvSpPr>
          <p:spPr>
            <a:xfrm>
              <a:off x="9981177" y="9752618"/>
              <a:ext cx="1720850" cy="547370"/>
            </a:xfrm>
            <a:custGeom>
              <a:avLst/>
              <a:gdLst/>
              <a:ahLst/>
              <a:cxnLst/>
              <a:rect l="l" t="t" r="r" b="b"/>
              <a:pathLst>
                <a:path w="1720850" h="547370">
                  <a:moveTo>
                    <a:pt x="1464620" y="0"/>
                  </a:moveTo>
                  <a:lnTo>
                    <a:pt x="256022" y="0"/>
                  </a:lnTo>
                  <a:lnTo>
                    <a:pt x="205075" y="196"/>
                  </a:lnTo>
                  <a:lnTo>
                    <a:pt x="163988" y="1568"/>
                  </a:lnTo>
                  <a:lnTo>
                    <a:pt x="105763" y="12546"/>
                  </a:lnTo>
                  <a:lnTo>
                    <a:pt x="48821" y="48822"/>
                  </a:lnTo>
                  <a:lnTo>
                    <a:pt x="12546" y="105764"/>
                  </a:lnTo>
                  <a:lnTo>
                    <a:pt x="1568" y="163989"/>
                  </a:lnTo>
                  <a:lnTo>
                    <a:pt x="196" y="205076"/>
                  </a:lnTo>
                  <a:lnTo>
                    <a:pt x="0" y="256023"/>
                  </a:lnTo>
                  <a:lnTo>
                    <a:pt x="0" y="291083"/>
                  </a:lnTo>
                  <a:lnTo>
                    <a:pt x="196" y="342030"/>
                  </a:lnTo>
                  <a:lnTo>
                    <a:pt x="1568" y="383117"/>
                  </a:lnTo>
                  <a:lnTo>
                    <a:pt x="12546" y="441342"/>
                  </a:lnTo>
                  <a:lnTo>
                    <a:pt x="48821" y="498284"/>
                  </a:lnTo>
                  <a:lnTo>
                    <a:pt x="105763" y="534559"/>
                  </a:lnTo>
                  <a:lnTo>
                    <a:pt x="163988" y="545537"/>
                  </a:lnTo>
                  <a:lnTo>
                    <a:pt x="205075" y="546910"/>
                  </a:lnTo>
                  <a:lnTo>
                    <a:pt x="256022" y="547106"/>
                  </a:lnTo>
                  <a:lnTo>
                    <a:pt x="1464620" y="547106"/>
                  </a:lnTo>
                  <a:lnTo>
                    <a:pt x="1515566" y="546910"/>
                  </a:lnTo>
                  <a:lnTo>
                    <a:pt x="1556652" y="545537"/>
                  </a:lnTo>
                  <a:lnTo>
                    <a:pt x="1614877" y="534559"/>
                  </a:lnTo>
                  <a:lnTo>
                    <a:pt x="1671823" y="498284"/>
                  </a:lnTo>
                  <a:lnTo>
                    <a:pt x="1708099" y="441342"/>
                  </a:lnTo>
                  <a:lnTo>
                    <a:pt x="1719075" y="383117"/>
                  </a:lnTo>
                  <a:lnTo>
                    <a:pt x="1720447" y="342030"/>
                  </a:lnTo>
                  <a:lnTo>
                    <a:pt x="1720643" y="291083"/>
                  </a:lnTo>
                  <a:lnTo>
                    <a:pt x="1720643" y="256023"/>
                  </a:lnTo>
                  <a:lnTo>
                    <a:pt x="1720447" y="205076"/>
                  </a:lnTo>
                  <a:lnTo>
                    <a:pt x="1719075" y="163989"/>
                  </a:lnTo>
                  <a:lnTo>
                    <a:pt x="1708099" y="105764"/>
                  </a:lnTo>
                  <a:lnTo>
                    <a:pt x="1671823" y="48822"/>
                  </a:lnTo>
                  <a:lnTo>
                    <a:pt x="1614877" y="12546"/>
                  </a:lnTo>
                  <a:lnTo>
                    <a:pt x="1556652" y="1568"/>
                  </a:lnTo>
                  <a:lnTo>
                    <a:pt x="1515566" y="196"/>
                  </a:lnTo>
                  <a:lnTo>
                    <a:pt x="146462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59" name="object 159"/>
            <p:cNvSpPr/>
            <p:nvPr/>
          </p:nvSpPr>
          <p:spPr>
            <a:xfrm>
              <a:off x="9981177" y="9752618"/>
              <a:ext cx="1720850" cy="547370"/>
            </a:xfrm>
            <a:custGeom>
              <a:avLst/>
              <a:gdLst/>
              <a:ahLst/>
              <a:cxnLst/>
              <a:rect l="l" t="t" r="r" b="b"/>
              <a:pathLst>
                <a:path w="1720850" h="547370">
                  <a:moveTo>
                    <a:pt x="256022" y="0"/>
                  </a:moveTo>
                  <a:lnTo>
                    <a:pt x="1464619" y="0"/>
                  </a:lnTo>
                  <a:lnTo>
                    <a:pt x="1515567" y="196"/>
                  </a:lnTo>
                  <a:lnTo>
                    <a:pt x="1556653" y="1568"/>
                  </a:lnTo>
                  <a:lnTo>
                    <a:pt x="1614879" y="12546"/>
                  </a:lnTo>
                  <a:lnTo>
                    <a:pt x="1671820" y="48821"/>
                  </a:lnTo>
                  <a:lnTo>
                    <a:pt x="1708096" y="105763"/>
                  </a:lnTo>
                  <a:lnTo>
                    <a:pt x="1719074" y="163988"/>
                  </a:lnTo>
                  <a:lnTo>
                    <a:pt x="1720446" y="205075"/>
                  </a:lnTo>
                  <a:lnTo>
                    <a:pt x="1720642" y="256022"/>
                  </a:lnTo>
                  <a:lnTo>
                    <a:pt x="1720642" y="291082"/>
                  </a:lnTo>
                  <a:lnTo>
                    <a:pt x="1720446" y="342030"/>
                  </a:lnTo>
                  <a:lnTo>
                    <a:pt x="1719074" y="383116"/>
                  </a:lnTo>
                  <a:lnTo>
                    <a:pt x="1708096" y="441342"/>
                  </a:lnTo>
                  <a:lnTo>
                    <a:pt x="1671820" y="498283"/>
                  </a:lnTo>
                  <a:lnTo>
                    <a:pt x="1614879" y="534559"/>
                  </a:lnTo>
                  <a:lnTo>
                    <a:pt x="1556653" y="545537"/>
                  </a:lnTo>
                  <a:lnTo>
                    <a:pt x="1515567" y="546909"/>
                  </a:lnTo>
                  <a:lnTo>
                    <a:pt x="1464619" y="547105"/>
                  </a:lnTo>
                  <a:lnTo>
                    <a:pt x="256022" y="547105"/>
                  </a:lnTo>
                  <a:lnTo>
                    <a:pt x="205075" y="546909"/>
                  </a:lnTo>
                  <a:lnTo>
                    <a:pt x="163988" y="545537"/>
                  </a:lnTo>
                  <a:lnTo>
                    <a:pt x="105763" y="534559"/>
                  </a:lnTo>
                  <a:lnTo>
                    <a:pt x="48821" y="498283"/>
                  </a:lnTo>
                  <a:lnTo>
                    <a:pt x="12546" y="441342"/>
                  </a:lnTo>
                  <a:lnTo>
                    <a:pt x="1568" y="383116"/>
                  </a:lnTo>
                  <a:lnTo>
                    <a:pt x="196" y="342030"/>
                  </a:lnTo>
                  <a:lnTo>
                    <a:pt x="0" y="291082"/>
                  </a:lnTo>
                  <a:lnTo>
                    <a:pt x="0" y="256022"/>
                  </a:lnTo>
                  <a:lnTo>
                    <a:pt x="196" y="205075"/>
                  </a:lnTo>
                  <a:lnTo>
                    <a:pt x="1568" y="163988"/>
                  </a:lnTo>
                  <a:lnTo>
                    <a:pt x="12546" y="105763"/>
                  </a:lnTo>
                  <a:lnTo>
                    <a:pt x="48821" y="48821"/>
                  </a:lnTo>
                  <a:lnTo>
                    <a:pt x="105763" y="12546"/>
                  </a:lnTo>
                  <a:lnTo>
                    <a:pt x="163988" y="1568"/>
                  </a:lnTo>
                  <a:lnTo>
                    <a:pt x="205075" y="196"/>
                  </a:lnTo>
                  <a:lnTo>
                    <a:pt x="256022" y="0"/>
                  </a:lnTo>
                  <a:close/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60" name="object 160"/>
            <p:cNvSpPr/>
            <p:nvPr/>
          </p:nvSpPr>
          <p:spPr>
            <a:xfrm>
              <a:off x="10092832" y="9866169"/>
              <a:ext cx="319405" cy="320040"/>
            </a:xfrm>
            <a:custGeom>
              <a:avLst/>
              <a:gdLst/>
              <a:ahLst/>
              <a:cxnLst/>
              <a:rect l="l" t="t" r="r" b="b"/>
              <a:pathLst>
                <a:path w="319404" h="320040">
                  <a:moveTo>
                    <a:pt x="272261" y="45522"/>
                  </a:moveTo>
                  <a:lnTo>
                    <a:pt x="298213" y="80044"/>
                  </a:lnTo>
                  <a:lnTo>
                    <a:pt x="313784" y="118932"/>
                  </a:lnTo>
                  <a:lnTo>
                    <a:pt x="318974" y="160001"/>
                  </a:lnTo>
                  <a:lnTo>
                    <a:pt x="313784" y="201071"/>
                  </a:lnTo>
                  <a:lnTo>
                    <a:pt x="298213" y="239958"/>
                  </a:lnTo>
                  <a:lnTo>
                    <a:pt x="272261" y="274481"/>
                  </a:lnTo>
                  <a:lnTo>
                    <a:pt x="230867" y="304829"/>
                  </a:lnTo>
                  <a:lnTo>
                    <a:pt x="183899" y="320003"/>
                  </a:lnTo>
                  <a:lnTo>
                    <a:pt x="135074" y="320003"/>
                  </a:lnTo>
                  <a:lnTo>
                    <a:pt x="88107" y="304829"/>
                  </a:lnTo>
                  <a:lnTo>
                    <a:pt x="46712" y="274481"/>
                  </a:lnTo>
                  <a:lnTo>
                    <a:pt x="20761" y="239958"/>
                  </a:lnTo>
                  <a:lnTo>
                    <a:pt x="5190" y="201071"/>
                  </a:lnTo>
                  <a:lnTo>
                    <a:pt x="0" y="160001"/>
                  </a:lnTo>
                  <a:lnTo>
                    <a:pt x="5190" y="118932"/>
                  </a:lnTo>
                  <a:lnTo>
                    <a:pt x="20761" y="80044"/>
                  </a:lnTo>
                  <a:lnTo>
                    <a:pt x="46712" y="45522"/>
                  </a:lnTo>
                  <a:lnTo>
                    <a:pt x="88107" y="15174"/>
                  </a:lnTo>
                  <a:lnTo>
                    <a:pt x="135074" y="0"/>
                  </a:lnTo>
                  <a:lnTo>
                    <a:pt x="183899" y="0"/>
                  </a:lnTo>
                  <a:lnTo>
                    <a:pt x="230867" y="15174"/>
                  </a:lnTo>
                  <a:lnTo>
                    <a:pt x="272261" y="45522"/>
                  </a:lnTo>
                  <a:close/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61" name="object 161"/>
            <p:cNvSpPr/>
            <p:nvPr/>
          </p:nvSpPr>
          <p:spPr>
            <a:xfrm>
              <a:off x="10489869" y="9866169"/>
              <a:ext cx="319405" cy="320040"/>
            </a:xfrm>
            <a:custGeom>
              <a:avLst/>
              <a:gdLst/>
              <a:ahLst/>
              <a:cxnLst/>
              <a:rect l="l" t="t" r="r" b="b"/>
              <a:pathLst>
                <a:path w="319404" h="320040">
                  <a:moveTo>
                    <a:pt x="272261" y="45522"/>
                  </a:moveTo>
                  <a:lnTo>
                    <a:pt x="298213" y="80044"/>
                  </a:lnTo>
                  <a:lnTo>
                    <a:pt x="313784" y="118932"/>
                  </a:lnTo>
                  <a:lnTo>
                    <a:pt x="318974" y="160001"/>
                  </a:lnTo>
                  <a:lnTo>
                    <a:pt x="313784" y="201071"/>
                  </a:lnTo>
                  <a:lnTo>
                    <a:pt x="298213" y="239958"/>
                  </a:lnTo>
                  <a:lnTo>
                    <a:pt x="272261" y="274481"/>
                  </a:lnTo>
                  <a:lnTo>
                    <a:pt x="230867" y="304829"/>
                  </a:lnTo>
                  <a:lnTo>
                    <a:pt x="183899" y="320003"/>
                  </a:lnTo>
                  <a:lnTo>
                    <a:pt x="135074" y="320003"/>
                  </a:lnTo>
                  <a:lnTo>
                    <a:pt x="88107" y="304829"/>
                  </a:lnTo>
                  <a:lnTo>
                    <a:pt x="46712" y="274481"/>
                  </a:lnTo>
                  <a:lnTo>
                    <a:pt x="20761" y="239958"/>
                  </a:lnTo>
                  <a:lnTo>
                    <a:pt x="5190" y="201071"/>
                  </a:lnTo>
                  <a:lnTo>
                    <a:pt x="0" y="160001"/>
                  </a:lnTo>
                  <a:lnTo>
                    <a:pt x="5190" y="118932"/>
                  </a:lnTo>
                  <a:lnTo>
                    <a:pt x="20761" y="80044"/>
                  </a:lnTo>
                  <a:lnTo>
                    <a:pt x="46712" y="45522"/>
                  </a:lnTo>
                  <a:lnTo>
                    <a:pt x="88107" y="15174"/>
                  </a:lnTo>
                  <a:lnTo>
                    <a:pt x="135074" y="0"/>
                  </a:lnTo>
                  <a:lnTo>
                    <a:pt x="183899" y="0"/>
                  </a:lnTo>
                  <a:lnTo>
                    <a:pt x="230867" y="15174"/>
                  </a:lnTo>
                  <a:lnTo>
                    <a:pt x="272261" y="45522"/>
                  </a:lnTo>
                  <a:close/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62" name="object 162"/>
            <p:cNvSpPr/>
            <p:nvPr/>
          </p:nvSpPr>
          <p:spPr>
            <a:xfrm>
              <a:off x="10886904" y="9866169"/>
              <a:ext cx="319405" cy="320040"/>
            </a:xfrm>
            <a:custGeom>
              <a:avLst/>
              <a:gdLst/>
              <a:ahLst/>
              <a:cxnLst/>
              <a:rect l="l" t="t" r="r" b="b"/>
              <a:pathLst>
                <a:path w="319404" h="320040">
                  <a:moveTo>
                    <a:pt x="272261" y="45522"/>
                  </a:moveTo>
                  <a:lnTo>
                    <a:pt x="298213" y="80044"/>
                  </a:lnTo>
                  <a:lnTo>
                    <a:pt x="313784" y="118932"/>
                  </a:lnTo>
                  <a:lnTo>
                    <a:pt x="318974" y="160001"/>
                  </a:lnTo>
                  <a:lnTo>
                    <a:pt x="313784" y="201071"/>
                  </a:lnTo>
                  <a:lnTo>
                    <a:pt x="298213" y="239958"/>
                  </a:lnTo>
                  <a:lnTo>
                    <a:pt x="272261" y="274481"/>
                  </a:lnTo>
                  <a:lnTo>
                    <a:pt x="230867" y="304829"/>
                  </a:lnTo>
                  <a:lnTo>
                    <a:pt x="183899" y="320003"/>
                  </a:lnTo>
                  <a:lnTo>
                    <a:pt x="135074" y="320003"/>
                  </a:lnTo>
                  <a:lnTo>
                    <a:pt x="88107" y="304829"/>
                  </a:lnTo>
                  <a:lnTo>
                    <a:pt x="46712" y="274481"/>
                  </a:lnTo>
                  <a:lnTo>
                    <a:pt x="20761" y="239958"/>
                  </a:lnTo>
                  <a:lnTo>
                    <a:pt x="5190" y="201071"/>
                  </a:lnTo>
                  <a:lnTo>
                    <a:pt x="0" y="160001"/>
                  </a:lnTo>
                  <a:lnTo>
                    <a:pt x="5190" y="118932"/>
                  </a:lnTo>
                  <a:lnTo>
                    <a:pt x="20761" y="80044"/>
                  </a:lnTo>
                  <a:lnTo>
                    <a:pt x="46712" y="45522"/>
                  </a:lnTo>
                  <a:lnTo>
                    <a:pt x="88107" y="15174"/>
                  </a:lnTo>
                  <a:lnTo>
                    <a:pt x="135074" y="0"/>
                  </a:lnTo>
                  <a:lnTo>
                    <a:pt x="183899" y="0"/>
                  </a:lnTo>
                  <a:lnTo>
                    <a:pt x="230867" y="15174"/>
                  </a:lnTo>
                  <a:lnTo>
                    <a:pt x="272261" y="45522"/>
                  </a:lnTo>
                  <a:close/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63" name="object 163"/>
            <p:cNvSpPr/>
            <p:nvPr/>
          </p:nvSpPr>
          <p:spPr>
            <a:xfrm>
              <a:off x="11283939" y="9866169"/>
              <a:ext cx="319405" cy="320040"/>
            </a:xfrm>
            <a:custGeom>
              <a:avLst/>
              <a:gdLst/>
              <a:ahLst/>
              <a:cxnLst/>
              <a:rect l="l" t="t" r="r" b="b"/>
              <a:pathLst>
                <a:path w="319404" h="320040">
                  <a:moveTo>
                    <a:pt x="272261" y="45522"/>
                  </a:moveTo>
                  <a:lnTo>
                    <a:pt x="298213" y="80044"/>
                  </a:lnTo>
                  <a:lnTo>
                    <a:pt x="313784" y="118932"/>
                  </a:lnTo>
                  <a:lnTo>
                    <a:pt x="318974" y="160001"/>
                  </a:lnTo>
                  <a:lnTo>
                    <a:pt x="313784" y="201071"/>
                  </a:lnTo>
                  <a:lnTo>
                    <a:pt x="298213" y="239958"/>
                  </a:lnTo>
                  <a:lnTo>
                    <a:pt x="272261" y="274481"/>
                  </a:lnTo>
                  <a:lnTo>
                    <a:pt x="230867" y="304829"/>
                  </a:lnTo>
                  <a:lnTo>
                    <a:pt x="183899" y="320003"/>
                  </a:lnTo>
                  <a:lnTo>
                    <a:pt x="135074" y="320003"/>
                  </a:lnTo>
                  <a:lnTo>
                    <a:pt x="88107" y="304829"/>
                  </a:lnTo>
                  <a:lnTo>
                    <a:pt x="46712" y="274481"/>
                  </a:lnTo>
                  <a:lnTo>
                    <a:pt x="20761" y="239958"/>
                  </a:lnTo>
                  <a:lnTo>
                    <a:pt x="5190" y="201071"/>
                  </a:lnTo>
                  <a:lnTo>
                    <a:pt x="0" y="160001"/>
                  </a:lnTo>
                  <a:lnTo>
                    <a:pt x="5190" y="118932"/>
                  </a:lnTo>
                  <a:lnTo>
                    <a:pt x="20761" y="80044"/>
                  </a:lnTo>
                  <a:lnTo>
                    <a:pt x="46712" y="45522"/>
                  </a:lnTo>
                  <a:lnTo>
                    <a:pt x="88107" y="15174"/>
                  </a:lnTo>
                  <a:lnTo>
                    <a:pt x="135074" y="0"/>
                  </a:lnTo>
                  <a:lnTo>
                    <a:pt x="183899" y="0"/>
                  </a:lnTo>
                  <a:lnTo>
                    <a:pt x="230867" y="15174"/>
                  </a:lnTo>
                  <a:lnTo>
                    <a:pt x="272261" y="45522"/>
                  </a:lnTo>
                  <a:close/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64" name="object 164"/>
            <p:cNvSpPr/>
            <p:nvPr/>
          </p:nvSpPr>
          <p:spPr>
            <a:xfrm>
              <a:off x="12793777" y="9752618"/>
              <a:ext cx="1720850" cy="547370"/>
            </a:xfrm>
            <a:custGeom>
              <a:avLst/>
              <a:gdLst/>
              <a:ahLst/>
              <a:cxnLst/>
              <a:rect l="l" t="t" r="r" b="b"/>
              <a:pathLst>
                <a:path w="1720850" h="547370">
                  <a:moveTo>
                    <a:pt x="1464615" y="0"/>
                  </a:moveTo>
                  <a:lnTo>
                    <a:pt x="256023" y="0"/>
                  </a:lnTo>
                  <a:lnTo>
                    <a:pt x="205076" y="196"/>
                  </a:lnTo>
                  <a:lnTo>
                    <a:pt x="163989" y="1568"/>
                  </a:lnTo>
                  <a:lnTo>
                    <a:pt x="105755" y="12546"/>
                  </a:lnTo>
                  <a:lnTo>
                    <a:pt x="48819" y="48822"/>
                  </a:lnTo>
                  <a:lnTo>
                    <a:pt x="12544" y="105764"/>
                  </a:lnTo>
                  <a:lnTo>
                    <a:pt x="1568" y="163989"/>
                  </a:lnTo>
                  <a:lnTo>
                    <a:pt x="196" y="205076"/>
                  </a:lnTo>
                  <a:lnTo>
                    <a:pt x="0" y="256023"/>
                  </a:lnTo>
                  <a:lnTo>
                    <a:pt x="0" y="291083"/>
                  </a:lnTo>
                  <a:lnTo>
                    <a:pt x="196" y="342030"/>
                  </a:lnTo>
                  <a:lnTo>
                    <a:pt x="1568" y="383117"/>
                  </a:lnTo>
                  <a:lnTo>
                    <a:pt x="12544" y="441342"/>
                  </a:lnTo>
                  <a:lnTo>
                    <a:pt x="48819" y="498284"/>
                  </a:lnTo>
                  <a:lnTo>
                    <a:pt x="105755" y="534559"/>
                  </a:lnTo>
                  <a:lnTo>
                    <a:pt x="163989" y="545537"/>
                  </a:lnTo>
                  <a:lnTo>
                    <a:pt x="205076" y="546910"/>
                  </a:lnTo>
                  <a:lnTo>
                    <a:pt x="256023" y="547106"/>
                  </a:lnTo>
                  <a:lnTo>
                    <a:pt x="1464615" y="547106"/>
                  </a:lnTo>
                  <a:lnTo>
                    <a:pt x="1515561" y="546910"/>
                  </a:lnTo>
                  <a:lnTo>
                    <a:pt x="1556647" y="545537"/>
                  </a:lnTo>
                  <a:lnTo>
                    <a:pt x="1614872" y="534559"/>
                  </a:lnTo>
                  <a:lnTo>
                    <a:pt x="1671818" y="498284"/>
                  </a:lnTo>
                  <a:lnTo>
                    <a:pt x="1708094" y="441342"/>
                  </a:lnTo>
                  <a:lnTo>
                    <a:pt x="1719070" y="383117"/>
                  </a:lnTo>
                  <a:lnTo>
                    <a:pt x="1720442" y="342030"/>
                  </a:lnTo>
                  <a:lnTo>
                    <a:pt x="1720638" y="291083"/>
                  </a:lnTo>
                  <a:lnTo>
                    <a:pt x="1720638" y="256023"/>
                  </a:lnTo>
                  <a:lnTo>
                    <a:pt x="1720442" y="205076"/>
                  </a:lnTo>
                  <a:lnTo>
                    <a:pt x="1719070" y="163989"/>
                  </a:lnTo>
                  <a:lnTo>
                    <a:pt x="1708094" y="105764"/>
                  </a:lnTo>
                  <a:lnTo>
                    <a:pt x="1671818" y="48822"/>
                  </a:lnTo>
                  <a:lnTo>
                    <a:pt x="1614872" y="12546"/>
                  </a:lnTo>
                  <a:lnTo>
                    <a:pt x="1556647" y="1568"/>
                  </a:lnTo>
                  <a:lnTo>
                    <a:pt x="1515561" y="196"/>
                  </a:lnTo>
                  <a:lnTo>
                    <a:pt x="146461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65" name="object 165"/>
            <p:cNvSpPr/>
            <p:nvPr/>
          </p:nvSpPr>
          <p:spPr>
            <a:xfrm>
              <a:off x="12793778" y="9752618"/>
              <a:ext cx="1720850" cy="547370"/>
            </a:xfrm>
            <a:custGeom>
              <a:avLst/>
              <a:gdLst/>
              <a:ahLst/>
              <a:cxnLst/>
              <a:rect l="l" t="t" r="r" b="b"/>
              <a:pathLst>
                <a:path w="1720850" h="547370">
                  <a:moveTo>
                    <a:pt x="256022" y="0"/>
                  </a:moveTo>
                  <a:lnTo>
                    <a:pt x="1464619" y="0"/>
                  </a:lnTo>
                  <a:lnTo>
                    <a:pt x="1515567" y="196"/>
                  </a:lnTo>
                  <a:lnTo>
                    <a:pt x="1556653" y="1568"/>
                  </a:lnTo>
                  <a:lnTo>
                    <a:pt x="1614879" y="12546"/>
                  </a:lnTo>
                  <a:lnTo>
                    <a:pt x="1671820" y="48821"/>
                  </a:lnTo>
                  <a:lnTo>
                    <a:pt x="1708096" y="105763"/>
                  </a:lnTo>
                  <a:lnTo>
                    <a:pt x="1719074" y="163988"/>
                  </a:lnTo>
                  <a:lnTo>
                    <a:pt x="1720446" y="205075"/>
                  </a:lnTo>
                  <a:lnTo>
                    <a:pt x="1720642" y="256022"/>
                  </a:lnTo>
                  <a:lnTo>
                    <a:pt x="1720642" y="291082"/>
                  </a:lnTo>
                  <a:lnTo>
                    <a:pt x="1720446" y="342030"/>
                  </a:lnTo>
                  <a:lnTo>
                    <a:pt x="1719074" y="383116"/>
                  </a:lnTo>
                  <a:lnTo>
                    <a:pt x="1708096" y="441342"/>
                  </a:lnTo>
                  <a:lnTo>
                    <a:pt x="1671820" y="498283"/>
                  </a:lnTo>
                  <a:lnTo>
                    <a:pt x="1614879" y="534559"/>
                  </a:lnTo>
                  <a:lnTo>
                    <a:pt x="1556653" y="545537"/>
                  </a:lnTo>
                  <a:lnTo>
                    <a:pt x="1515567" y="546909"/>
                  </a:lnTo>
                  <a:lnTo>
                    <a:pt x="1464619" y="547105"/>
                  </a:lnTo>
                  <a:lnTo>
                    <a:pt x="256022" y="547105"/>
                  </a:lnTo>
                  <a:lnTo>
                    <a:pt x="205075" y="546909"/>
                  </a:lnTo>
                  <a:lnTo>
                    <a:pt x="163988" y="545537"/>
                  </a:lnTo>
                  <a:lnTo>
                    <a:pt x="105763" y="534559"/>
                  </a:lnTo>
                  <a:lnTo>
                    <a:pt x="48821" y="498283"/>
                  </a:lnTo>
                  <a:lnTo>
                    <a:pt x="12546" y="441342"/>
                  </a:lnTo>
                  <a:lnTo>
                    <a:pt x="1568" y="383116"/>
                  </a:lnTo>
                  <a:lnTo>
                    <a:pt x="196" y="342030"/>
                  </a:lnTo>
                  <a:lnTo>
                    <a:pt x="0" y="291082"/>
                  </a:lnTo>
                  <a:lnTo>
                    <a:pt x="0" y="256022"/>
                  </a:lnTo>
                  <a:lnTo>
                    <a:pt x="196" y="205075"/>
                  </a:lnTo>
                  <a:lnTo>
                    <a:pt x="1568" y="163988"/>
                  </a:lnTo>
                  <a:lnTo>
                    <a:pt x="12546" y="105763"/>
                  </a:lnTo>
                  <a:lnTo>
                    <a:pt x="48821" y="48821"/>
                  </a:lnTo>
                  <a:lnTo>
                    <a:pt x="105763" y="12546"/>
                  </a:lnTo>
                  <a:lnTo>
                    <a:pt x="163988" y="1568"/>
                  </a:lnTo>
                  <a:lnTo>
                    <a:pt x="205075" y="196"/>
                  </a:lnTo>
                  <a:lnTo>
                    <a:pt x="256022" y="0"/>
                  </a:lnTo>
                  <a:close/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66" name="object 166"/>
            <p:cNvSpPr/>
            <p:nvPr/>
          </p:nvSpPr>
          <p:spPr>
            <a:xfrm>
              <a:off x="12905428" y="9866169"/>
              <a:ext cx="319405" cy="320040"/>
            </a:xfrm>
            <a:custGeom>
              <a:avLst/>
              <a:gdLst/>
              <a:ahLst/>
              <a:cxnLst/>
              <a:rect l="l" t="t" r="r" b="b"/>
              <a:pathLst>
                <a:path w="319405" h="320040">
                  <a:moveTo>
                    <a:pt x="272261" y="45522"/>
                  </a:moveTo>
                  <a:lnTo>
                    <a:pt x="298213" y="80044"/>
                  </a:lnTo>
                  <a:lnTo>
                    <a:pt x="313784" y="118932"/>
                  </a:lnTo>
                  <a:lnTo>
                    <a:pt x="318974" y="160001"/>
                  </a:lnTo>
                  <a:lnTo>
                    <a:pt x="313784" y="201071"/>
                  </a:lnTo>
                  <a:lnTo>
                    <a:pt x="298213" y="239958"/>
                  </a:lnTo>
                  <a:lnTo>
                    <a:pt x="272261" y="274481"/>
                  </a:lnTo>
                  <a:lnTo>
                    <a:pt x="230867" y="304829"/>
                  </a:lnTo>
                  <a:lnTo>
                    <a:pt x="183899" y="320003"/>
                  </a:lnTo>
                  <a:lnTo>
                    <a:pt x="135074" y="320003"/>
                  </a:lnTo>
                  <a:lnTo>
                    <a:pt x="88107" y="304829"/>
                  </a:lnTo>
                  <a:lnTo>
                    <a:pt x="46712" y="274481"/>
                  </a:lnTo>
                  <a:lnTo>
                    <a:pt x="20761" y="239958"/>
                  </a:lnTo>
                  <a:lnTo>
                    <a:pt x="5190" y="201071"/>
                  </a:lnTo>
                  <a:lnTo>
                    <a:pt x="0" y="160001"/>
                  </a:lnTo>
                  <a:lnTo>
                    <a:pt x="5190" y="118932"/>
                  </a:lnTo>
                  <a:lnTo>
                    <a:pt x="20761" y="80044"/>
                  </a:lnTo>
                  <a:lnTo>
                    <a:pt x="46712" y="45522"/>
                  </a:lnTo>
                  <a:lnTo>
                    <a:pt x="88107" y="15174"/>
                  </a:lnTo>
                  <a:lnTo>
                    <a:pt x="135074" y="0"/>
                  </a:lnTo>
                  <a:lnTo>
                    <a:pt x="183899" y="0"/>
                  </a:lnTo>
                  <a:lnTo>
                    <a:pt x="230867" y="15174"/>
                  </a:lnTo>
                  <a:lnTo>
                    <a:pt x="272261" y="45522"/>
                  </a:lnTo>
                  <a:close/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67" name="object 167"/>
            <p:cNvSpPr/>
            <p:nvPr/>
          </p:nvSpPr>
          <p:spPr>
            <a:xfrm>
              <a:off x="13302464" y="9866169"/>
              <a:ext cx="319405" cy="320040"/>
            </a:xfrm>
            <a:custGeom>
              <a:avLst/>
              <a:gdLst/>
              <a:ahLst/>
              <a:cxnLst/>
              <a:rect l="l" t="t" r="r" b="b"/>
              <a:pathLst>
                <a:path w="319405" h="320040">
                  <a:moveTo>
                    <a:pt x="272261" y="45522"/>
                  </a:moveTo>
                  <a:lnTo>
                    <a:pt x="298213" y="80044"/>
                  </a:lnTo>
                  <a:lnTo>
                    <a:pt x="313784" y="118932"/>
                  </a:lnTo>
                  <a:lnTo>
                    <a:pt x="318974" y="160001"/>
                  </a:lnTo>
                  <a:lnTo>
                    <a:pt x="313784" y="201071"/>
                  </a:lnTo>
                  <a:lnTo>
                    <a:pt x="298213" y="239958"/>
                  </a:lnTo>
                  <a:lnTo>
                    <a:pt x="272261" y="274481"/>
                  </a:lnTo>
                  <a:lnTo>
                    <a:pt x="230867" y="304829"/>
                  </a:lnTo>
                  <a:lnTo>
                    <a:pt x="183899" y="320003"/>
                  </a:lnTo>
                  <a:lnTo>
                    <a:pt x="135074" y="320003"/>
                  </a:lnTo>
                  <a:lnTo>
                    <a:pt x="88107" y="304829"/>
                  </a:lnTo>
                  <a:lnTo>
                    <a:pt x="46712" y="274481"/>
                  </a:lnTo>
                  <a:lnTo>
                    <a:pt x="20761" y="239958"/>
                  </a:lnTo>
                  <a:lnTo>
                    <a:pt x="5190" y="201071"/>
                  </a:lnTo>
                  <a:lnTo>
                    <a:pt x="0" y="160001"/>
                  </a:lnTo>
                  <a:lnTo>
                    <a:pt x="5190" y="118932"/>
                  </a:lnTo>
                  <a:lnTo>
                    <a:pt x="20761" y="80044"/>
                  </a:lnTo>
                  <a:lnTo>
                    <a:pt x="46712" y="45522"/>
                  </a:lnTo>
                  <a:lnTo>
                    <a:pt x="88107" y="15174"/>
                  </a:lnTo>
                  <a:lnTo>
                    <a:pt x="135074" y="0"/>
                  </a:lnTo>
                  <a:lnTo>
                    <a:pt x="183899" y="0"/>
                  </a:lnTo>
                  <a:lnTo>
                    <a:pt x="230867" y="15174"/>
                  </a:lnTo>
                  <a:lnTo>
                    <a:pt x="272261" y="45522"/>
                  </a:lnTo>
                  <a:close/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68" name="object 168"/>
            <p:cNvSpPr/>
            <p:nvPr/>
          </p:nvSpPr>
          <p:spPr>
            <a:xfrm>
              <a:off x="13699499" y="9866169"/>
              <a:ext cx="319405" cy="320040"/>
            </a:xfrm>
            <a:custGeom>
              <a:avLst/>
              <a:gdLst/>
              <a:ahLst/>
              <a:cxnLst/>
              <a:rect l="l" t="t" r="r" b="b"/>
              <a:pathLst>
                <a:path w="319405" h="320040">
                  <a:moveTo>
                    <a:pt x="272261" y="45522"/>
                  </a:moveTo>
                  <a:lnTo>
                    <a:pt x="298213" y="80044"/>
                  </a:lnTo>
                  <a:lnTo>
                    <a:pt x="313784" y="118932"/>
                  </a:lnTo>
                  <a:lnTo>
                    <a:pt x="318974" y="160001"/>
                  </a:lnTo>
                  <a:lnTo>
                    <a:pt x="313784" y="201071"/>
                  </a:lnTo>
                  <a:lnTo>
                    <a:pt x="298213" y="239958"/>
                  </a:lnTo>
                  <a:lnTo>
                    <a:pt x="272261" y="274481"/>
                  </a:lnTo>
                  <a:lnTo>
                    <a:pt x="230867" y="304829"/>
                  </a:lnTo>
                  <a:lnTo>
                    <a:pt x="183899" y="320003"/>
                  </a:lnTo>
                  <a:lnTo>
                    <a:pt x="135074" y="320003"/>
                  </a:lnTo>
                  <a:lnTo>
                    <a:pt x="88107" y="304829"/>
                  </a:lnTo>
                  <a:lnTo>
                    <a:pt x="46712" y="274481"/>
                  </a:lnTo>
                  <a:lnTo>
                    <a:pt x="20761" y="239958"/>
                  </a:lnTo>
                  <a:lnTo>
                    <a:pt x="5190" y="201071"/>
                  </a:lnTo>
                  <a:lnTo>
                    <a:pt x="0" y="160001"/>
                  </a:lnTo>
                  <a:lnTo>
                    <a:pt x="5190" y="118932"/>
                  </a:lnTo>
                  <a:lnTo>
                    <a:pt x="20761" y="80044"/>
                  </a:lnTo>
                  <a:lnTo>
                    <a:pt x="46712" y="45522"/>
                  </a:lnTo>
                  <a:lnTo>
                    <a:pt x="88107" y="15174"/>
                  </a:lnTo>
                  <a:lnTo>
                    <a:pt x="135074" y="0"/>
                  </a:lnTo>
                  <a:lnTo>
                    <a:pt x="183899" y="0"/>
                  </a:lnTo>
                  <a:lnTo>
                    <a:pt x="230867" y="15174"/>
                  </a:lnTo>
                  <a:lnTo>
                    <a:pt x="272261" y="45522"/>
                  </a:lnTo>
                  <a:close/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69" name="object 169"/>
            <p:cNvSpPr/>
            <p:nvPr/>
          </p:nvSpPr>
          <p:spPr>
            <a:xfrm>
              <a:off x="14096534" y="9866169"/>
              <a:ext cx="319405" cy="320040"/>
            </a:xfrm>
            <a:custGeom>
              <a:avLst/>
              <a:gdLst/>
              <a:ahLst/>
              <a:cxnLst/>
              <a:rect l="l" t="t" r="r" b="b"/>
              <a:pathLst>
                <a:path w="319405" h="320040">
                  <a:moveTo>
                    <a:pt x="272261" y="45522"/>
                  </a:moveTo>
                  <a:lnTo>
                    <a:pt x="298213" y="80044"/>
                  </a:lnTo>
                  <a:lnTo>
                    <a:pt x="313784" y="118932"/>
                  </a:lnTo>
                  <a:lnTo>
                    <a:pt x="318974" y="160001"/>
                  </a:lnTo>
                  <a:lnTo>
                    <a:pt x="313784" y="201071"/>
                  </a:lnTo>
                  <a:lnTo>
                    <a:pt x="298213" y="239958"/>
                  </a:lnTo>
                  <a:lnTo>
                    <a:pt x="272261" y="274481"/>
                  </a:lnTo>
                  <a:lnTo>
                    <a:pt x="230867" y="304829"/>
                  </a:lnTo>
                  <a:lnTo>
                    <a:pt x="183899" y="320003"/>
                  </a:lnTo>
                  <a:lnTo>
                    <a:pt x="135074" y="320003"/>
                  </a:lnTo>
                  <a:lnTo>
                    <a:pt x="88107" y="304829"/>
                  </a:lnTo>
                  <a:lnTo>
                    <a:pt x="46712" y="274481"/>
                  </a:lnTo>
                  <a:lnTo>
                    <a:pt x="20761" y="239958"/>
                  </a:lnTo>
                  <a:lnTo>
                    <a:pt x="5190" y="201071"/>
                  </a:lnTo>
                  <a:lnTo>
                    <a:pt x="0" y="160001"/>
                  </a:lnTo>
                  <a:lnTo>
                    <a:pt x="5190" y="118932"/>
                  </a:lnTo>
                  <a:lnTo>
                    <a:pt x="20761" y="80044"/>
                  </a:lnTo>
                  <a:lnTo>
                    <a:pt x="46712" y="45522"/>
                  </a:lnTo>
                  <a:lnTo>
                    <a:pt x="88107" y="15174"/>
                  </a:lnTo>
                  <a:lnTo>
                    <a:pt x="135074" y="0"/>
                  </a:lnTo>
                  <a:lnTo>
                    <a:pt x="183899" y="0"/>
                  </a:lnTo>
                  <a:lnTo>
                    <a:pt x="230867" y="15174"/>
                  </a:lnTo>
                  <a:lnTo>
                    <a:pt x="272261" y="45522"/>
                  </a:lnTo>
                  <a:close/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70" name="object 170"/>
            <p:cNvSpPr/>
            <p:nvPr/>
          </p:nvSpPr>
          <p:spPr>
            <a:xfrm>
              <a:off x="15603933" y="9752618"/>
              <a:ext cx="1720850" cy="547370"/>
            </a:xfrm>
            <a:custGeom>
              <a:avLst/>
              <a:gdLst/>
              <a:ahLst/>
              <a:cxnLst/>
              <a:rect l="l" t="t" r="r" b="b"/>
              <a:pathLst>
                <a:path w="1720850" h="547370">
                  <a:moveTo>
                    <a:pt x="1464615" y="0"/>
                  </a:moveTo>
                  <a:lnTo>
                    <a:pt x="256023" y="0"/>
                  </a:lnTo>
                  <a:lnTo>
                    <a:pt x="205077" y="196"/>
                  </a:lnTo>
                  <a:lnTo>
                    <a:pt x="163991" y="1568"/>
                  </a:lnTo>
                  <a:lnTo>
                    <a:pt x="105766" y="12546"/>
                  </a:lnTo>
                  <a:lnTo>
                    <a:pt x="48820" y="48822"/>
                  </a:lnTo>
                  <a:lnTo>
                    <a:pt x="12544" y="105764"/>
                  </a:lnTo>
                  <a:lnTo>
                    <a:pt x="1568" y="163989"/>
                  </a:lnTo>
                  <a:lnTo>
                    <a:pt x="196" y="205076"/>
                  </a:lnTo>
                  <a:lnTo>
                    <a:pt x="0" y="256023"/>
                  </a:lnTo>
                  <a:lnTo>
                    <a:pt x="0" y="291083"/>
                  </a:lnTo>
                  <a:lnTo>
                    <a:pt x="196" y="342030"/>
                  </a:lnTo>
                  <a:lnTo>
                    <a:pt x="1568" y="383117"/>
                  </a:lnTo>
                  <a:lnTo>
                    <a:pt x="12544" y="441342"/>
                  </a:lnTo>
                  <a:lnTo>
                    <a:pt x="48820" y="498284"/>
                  </a:lnTo>
                  <a:lnTo>
                    <a:pt x="105766" y="534559"/>
                  </a:lnTo>
                  <a:lnTo>
                    <a:pt x="163991" y="545537"/>
                  </a:lnTo>
                  <a:lnTo>
                    <a:pt x="205077" y="546910"/>
                  </a:lnTo>
                  <a:lnTo>
                    <a:pt x="256023" y="547106"/>
                  </a:lnTo>
                  <a:lnTo>
                    <a:pt x="1464615" y="547106"/>
                  </a:lnTo>
                  <a:lnTo>
                    <a:pt x="1515561" y="546910"/>
                  </a:lnTo>
                  <a:lnTo>
                    <a:pt x="1556647" y="545537"/>
                  </a:lnTo>
                  <a:lnTo>
                    <a:pt x="1614872" y="534559"/>
                  </a:lnTo>
                  <a:lnTo>
                    <a:pt x="1671818" y="498284"/>
                  </a:lnTo>
                  <a:lnTo>
                    <a:pt x="1708094" y="441342"/>
                  </a:lnTo>
                  <a:lnTo>
                    <a:pt x="1719070" y="383117"/>
                  </a:lnTo>
                  <a:lnTo>
                    <a:pt x="1720442" y="342030"/>
                  </a:lnTo>
                  <a:lnTo>
                    <a:pt x="1720638" y="291083"/>
                  </a:lnTo>
                  <a:lnTo>
                    <a:pt x="1720638" y="256023"/>
                  </a:lnTo>
                  <a:lnTo>
                    <a:pt x="1720442" y="205076"/>
                  </a:lnTo>
                  <a:lnTo>
                    <a:pt x="1719070" y="163989"/>
                  </a:lnTo>
                  <a:lnTo>
                    <a:pt x="1708094" y="105764"/>
                  </a:lnTo>
                  <a:lnTo>
                    <a:pt x="1671818" y="48822"/>
                  </a:lnTo>
                  <a:lnTo>
                    <a:pt x="1614872" y="12546"/>
                  </a:lnTo>
                  <a:lnTo>
                    <a:pt x="1556647" y="1568"/>
                  </a:lnTo>
                  <a:lnTo>
                    <a:pt x="1515561" y="196"/>
                  </a:lnTo>
                  <a:lnTo>
                    <a:pt x="146461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71" name="object 171"/>
            <p:cNvSpPr/>
            <p:nvPr/>
          </p:nvSpPr>
          <p:spPr>
            <a:xfrm>
              <a:off x="15603933" y="9752618"/>
              <a:ext cx="1720850" cy="547370"/>
            </a:xfrm>
            <a:custGeom>
              <a:avLst/>
              <a:gdLst/>
              <a:ahLst/>
              <a:cxnLst/>
              <a:rect l="l" t="t" r="r" b="b"/>
              <a:pathLst>
                <a:path w="1720850" h="547370">
                  <a:moveTo>
                    <a:pt x="256022" y="0"/>
                  </a:moveTo>
                  <a:lnTo>
                    <a:pt x="1464619" y="0"/>
                  </a:lnTo>
                  <a:lnTo>
                    <a:pt x="1515567" y="196"/>
                  </a:lnTo>
                  <a:lnTo>
                    <a:pt x="1556653" y="1568"/>
                  </a:lnTo>
                  <a:lnTo>
                    <a:pt x="1614879" y="12546"/>
                  </a:lnTo>
                  <a:lnTo>
                    <a:pt x="1671820" y="48821"/>
                  </a:lnTo>
                  <a:lnTo>
                    <a:pt x="1708096" y="105763"/>
                  </a:lnTo>
                  <a:lnTo>
                    <a:pt x="1719074" y="163988"/>
                  </a:lnTo>
                  <a:lnTo>
                    <a:pt x="1720446" y="205075"/>
                  </a:lnTo>
                  <a:lnTo>
                    <a:pt x="1720642" y="256022"/>
                  </a:lnTo>
                  <a:lnTo>
                    <a:pt x="1720642" y="291082"/>
                  </a:lnTo>
                  <a:lnTo>
                    <a:pt x="1720446" y="342030"/>
                  </a:lnTo>
                  <a:lnTo>
                    <a:pt x="1719074" y="383116"/>
                  </a:lnTo>
                  <a:lnTo>
                    <a:pt x="1708096" y="441342"/>
                  </a:lnTo>
                  <a:lnTo>
                    <a:pt x="1671820" y="498283"/>
                  </a:lnTo>
                  <a:lnTo>
                    <a:pt x="1614879" y="534559"/>
                  </a:lnTo>
                  <a:lnTo>
                    <a:pt x="1556653" y="545537"/>
                  </a:lnTo>
                  <a:lnTo>
                    <a:pt x="1515567" y="546909"/>
                  </a:lnTo>
                  <a:lnTo>
                    <a:pt x="1464619" y="547105"/>
                  </a:lnTo>
                  <a:lnTo>
                    <a:pt x="256022" y="547105"/>
                  </a:lnTo>
                  <a:lnTo>
                    <a:pt x="205075" y="546909"/>
                  </a:lnTo>
                  <a:lnTo>
                    <a:pt x="163988" y="545537"/>
                  </a:lnTo>
                  <a:lnTo>
                    <a:pt x="105763" y="534559"/>
                  </a:lnTo>
                  <a:lnTo>
                    <a:pt x="48821" y="498283"/>
                  </a:lnTo>
                  <a:lnTo>
                    <a:pt x="12546" y="441342"/>
                  </a:lnTo>
                  <a:lnTo>
                    <a:pt x="1568" y="383116"/>
                  </a:lnTo>
                  <a:lnTo>
                    <a:pt x="196" y="342030"/>
                  </a:lnTo>
                  <a:lnTo>
                    <a:pt x="0" y="291082"/>
                  </a:lnTo>
                  <a:lnTo>
                    <a:pt x="0" y="256022"/>
                  </a:lnTo>
                  <a:lnTo>
                    <a:pt x="196" y="205075"/>
                  </a:lnTo>
                  <a:lnTo>
                    <a:pt x="1568" y="163988"/>
                  </a:lnTo>
                  <a:lnTo>
                    <a:pt x="12546" y="105763"/>
                  </a:lnTo>
                  <a:lnTo>
                    <a:pt x="48821" y="48821"/>
                  </a:lnTo>
                  <a:lnTo>
                    <a:pt x="105763" y="12546"/>
                  </a:lnTo>
                  <a:lnTo>
                    <a:pt x="163988" y="1568"/>
                  </a:lnTo>
                  <a:lnTo>
                    <a:pt x="205075" y="196"/>
                  </a:lnTo>
                  <a:lnTo>
                    <a:pt x="256022" y="0"/>
                  </a:lnTo>
                  <a:close/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72" name="object 172"/>
            <p:cNvSpPr/>
            <p:nvPr/>
          </p:nvSpPr>
          <p:spPr>
            <a:xfrm>
              <a:off x="15715584" y="9866169"/>
              <a:ext cx="319405" cy="320040"/>
            </a:xfrm>
            <a:custGeom>
              <a:avLst/>
              <a:gdLst/>
              <a:ahLst/>
              <a:cxnLst/>
              <a:rect l="l" t="t" r="r" b="b"/>
              <a:pathLst>
                <a:path w="319405" h="320040">
                  <a:moveTo>
                    <a:pt x="272261" y="45522"/>
                  </a:moveTo>
                  <a:lnTo>
                    <a:pt x="298213" y="80044"/>
                  </a:lnTo>
                  <a:lnTo>
                    <a:pt x="313784" y="118932"/>
                  </a:lnTo>
                  <a:lnTo>
                    <a:pt x="318974" y="160001"/>
                  </a:lnTo>
                  <a:lnTo>
                    <a:pt x="313784" y="201071"/>
                  </a:lnTo>
                  <a:lnTo>
                    <a:pt x="298213" y="239958"/>
                  </a:lnTo>
                  <a:lnTo>
                    <a:pt x="272261" y="274481"/>
                  </a:lnTo>
                  <a:lnTo>
                    <a:pt x="230867" y="304829"/>
                  </a:lnTo>
                  <a:lnTo>
                    <a:pt x="183899" y="320003"/>
                  </a:lnTo>
                  <a:lnTo>
                    <a:pt x="135074" y="320003"/>
                  </a:lnTo>
                  <a:lnTo>
                    <a:pt x="88107" y="304829"/>
                  </a:lnTo>
                  <a:lnTo>
                    <a:pt x="46712" y="274481"/>
                  </a:lnTo>
                  <a:lnTo>
                    <a:pt x="20761" y="239958"/>
                  </a:lnTo>
                  <a:lnTo>
                    <a:pt x="5190" y="201071"/>
                  </a:lnTo>
                  <a:lnTo>
                    <a:pt x="0" y="160001"/>
                  </a:lnTo>
                  <a:lnTo>
                    <a:pt x="5190" y="118932"/>
                  </a:lnTo>
                  <a:lnTo>
                    <a:pt x="20761" y="80044"/>
                  </a:lnTo>
                  <a:lnTo>
                    <a:pt x="46712" y="45522"/>
                  </a:lnTo>
                  <a:lnTo>
                    <a:pt x="88107" y="15174"/>
                  </a:lnTo>
                  <a:lnTo>
                    <a:pt x="135074" y="0"/>
                  </a:lnTo>
                  <a:lnTo>
                    <a:pt x="183899" y="0"/>
                  </a:lnTo>
                  <a:lnTo>
                    <a:pt x="230867" y="15174"/>
                  </a:lnTo>
                  <a:lnTo>
                    <a:pt x="272261" y="45522"/>
                  </a:lnTo>
                  <a:close/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73" name="object 173"/>
            <p:cNvSpPr/>
            <p:nvPr/>
          </p:nvSpPr>
          <p:spPr>
            <a:xfrm>
              <a:off x="16112619" y="9866169"/>
              <a:ext cx="319405" cy="320040"/>
            </a:xfrm>
            <a:custGeom>
              <a:avLst/>
              <a:gdLst/>
              <a:ahLst/>
              <a:cxnLst/>
              <a:rect l="l" t="t" r="r" b="b"/>
              <a:pathLst>
                <a:path w="319405" h="320040">
                  <a:moveTo>
                    <a:pt x="272261" y="45522"/>
                  </a:moveTo>
                  <a:lnTo>
                    <a:pt x="298213" y="80044"/>
                  </a:lnTo>
                  <a:lnTo>
                    <a:pt x="313784" y="118932"/>
                  </a:lnTo>
                  <a:lnTo>
                    <a:pt x="318974" y="160001"/>
                  </a:lnTo>
                  <a:lnTo>
                    <a:pt x="313784" y="201071"/>
                  </a:lnTo>
                  <a:lnTo>
                    <a:pt x="298213" y="239958"/>
                  </a:lnTo>
                  <a:lnTo>
                    <a:pt x="272261" y="274481"/>
                  </a:lnTo>
                  <a:lnTo>
                    <a:pt x="230867" y="304829"/>
                  </a:lnTo>
                  <a:lnTo>
                    <a:pt x="183899" y="320003"/>
                  </a:lnTo>
                  <a:lnTo>
                    <a:pt x="135074" y="320003"/>
                  </a:lnTo>
                  <a:lnTo>
                    <a:pt x="88107" y="304829"/>
                  </a:lnTo>
                  <a:lnTo>
                    <a:pt x="46712" y="274481"/>
                  </a:lnTo>
                  <a:lnTo>
                    <a:pt x="20761" y="239958"/>
                  </a:lnTo>
                  <a:lnTo>
                    <a:pt x="5190" y="201071"/>
                  </a:lnTo>
                  <a:lnTo>
                    <a:pt x="0" y="160001"/>
                  </a:lnTo>
                  <a:lnTo>
                    <a:pt x="5190" y="118932"/>
                  </a:lnTo>
                  <a:lnTo>
                    <a:pt x="20761" y="80044"/>
                  </a:lnTo>
                  <a:lnTo>
                    <a:pt x="46712" y="45522"/>
                  </a:lnTo>
                  <a:lnTo>
                    <a:pt x="88107" y="15174"/>
                  </a:lnTo>
                  <a:lnTo>
                    <a:pt x="135074" y="0"/>
                  </a:lnTo>
                  <a:lnTo>
                    <a:pt x="183899" y="0"/>
                  </a:lnTo>
                  <a:lnTo>
                    <a:pt x="230867" y="15174"/>
                  </a:lnTo>
                  <a:lnTo>
                    <a:pt x="272261" y="45522"/>
                  </a:lnTo>
                  <a:close/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74" name="object 174"/>
            <p:cNvSpPr/>
            <p:nvPr/>
          </p:nvSpPr>
          <p:spPr>
            <a:xfrm>
              <a:off x="16509654" y="9866169"/>
              <a:ext cx="319405" cy="320040"/>
            </a:xfrm>
            <a:custGeom>
              <a:avLst/>
              <a:gdLst/>
              <a:ahLst/>
              <a:cxnLst/>
              <a:rect l="l" t="t" r="r" b="b"/>
              <a:pathLst>
                <a:path w="319405" h="320040">
                  <a:moveTo>
                    <a:pt x="272261" y="45522"/>
                  </a:moveTo>
                  <a:lnTo>
                    <a:pt x="298213" y="80044"/>
                  </a:lnTo>
                  <a:lnTo>
                    <a:pt x="313784" y="118932"/>
                  </a:lnTo>
                  <a:lnTo>
                    <a:pt x="318974" y="160001"/>
                  </a:lnTo>
                  <a:lnTo>
                    <a:pt x="313784" y="201071"/>
                  </a:lnTo>
                  <a:lnTo>
                    <a:pt x="298213" y="239958"/>
                  </a:lnTo>
                  <a:lnTo>
                    <a:pt x="272261" y="274481"/>
                  </a:lnTo>
                  <a:lnTo>
                    <a:pt x="230867" y="304829"/>
                  </a:lnTo>
                  <a:lnTo>
                    <a:pt x="183899" y="320003"/>
                  </a:lnTo>
                  <a:lnTo>
                    <a:pt x="135074" y="320003"/>
                  </a:lnTo>
                  <a:lnTo>
                    <a:pt x="88107" y="304829"/>
                  </a:lnTo>
                  <a:lnTo>
                    <a:pt x="46712" y="274481"/>
                  </a:lnTo>
                  <a:lnTo>
                    <a:pt x="20761" y="239958"/>
                  </a:lnTo>
                  <a:lnTo>
                    <a:pt x="5190" y="201071"/>
                  </a:lnTo>
                  <a:lnTo>
                    <a:pt x="0" y="160001"/>
                  </a:lnTo>
                  <a:lnTo>
                    <a:pt x="5190" y="118932"/>
                  </a:lnTo>
                  <a:lnTo>
                    <a:pt x="20761" y="80044"/>
                  </a:lnTo>
                  <a:lnTo>
                    <a:pt x="46712" y="45522"/>
                  </a:lnTo>
                  <a:lnTo>
                    <a:pt x="88107" y="15174"/>
                  </a:lnTo>
                  <a:lnTo>
                    <a:pt x="135074" y="0"/>
                  </a:lnTo>
                  <a:lnTo>
                    <a:pt x="183899" y="0"/>
                  </a:lnTo>
                  <a:lnTo>
                    <a:pt x="230867" y="15174"/>
                  </a:lnTo>
                  <a:lnTo>
                    <a:pt x="272261" y="45522"/>
                  </a:lnTo>
                  <a:close/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75" name="object 175"/>
            <p:cNvSpPr/>
            <p:nvPr/>
          </p:nvSpPr>
          <p:spPr>
            <a:xfrm>
              <a:off x="16906689" y="9866169"/>
              <a:ext cx="319405" cy="320040"/>
            </a:xfrm>
            <a:custGeom>
              <a:avLst/>
              <a:gdLst/>
              <a:ahLst/>
              <a:cxnLst/>
              <a:rect l="l" t="t" r="r" b="b"/>
              <a:pathLst>
                <a:path w="319405" h="320040">
                  <a:moveTo>
                    <a:pt x="272261" y="45522"/>
                  </a:moveTo>
                  <a:lnTo>
                    <a:pt x="298213" y="80044"/>
                  </a:lnTo>
                  <a:lnTo>
                    <a:pt x="313784" y="118932"/>
                  </a:lnTo>
                  <a:lnTo>
                    <a:pt x="318974" y="160001"/>
                  </a:lnTo>
                  <a:lnTo>
                    <a:pt x="313784" y="201071"/>
                  </a:lnTo>
                  <a:lnTo>
                    <a:pt x="298213" y="239958"/>
                  </a:lnTo>
                  <a:lnTo>
                    <a:pt x="272261" y="274481"/>
                  </a:lnTo>
                  <a:lnTo>
                    <a:pt x="230867" y="304829"/>
                  </a:lnTo>
                  <a:lnTo>
                    <a:pt x="183899" y="320003"/>
                  </a:lnTo>
                  <a:lnTo>
                    <a:pt x="135074" y="320003"/>
                  </a:lnTo>
                  <a:lnTo>
                    <a:pt x="88107" y="304829"/>
                  </a:lnTo>
                  <a:lnTo>
                    <a:pt x="46712" y="274481"/>
                  </a:lnTo>
                  <a:lnTo>
                    <a:pt x="20761" y="239958"/>
                  </a:lnTo>
                  <a:lnTo>
                    <a:pt x="5190" y="201071"/>
                  </a:lnTo>
                  <a:lnTo>
                    <a:pt x="0" y="160001"/>
                  </a:lnTo>
                  <a:lnTo>
                    <a:pt x="5190" y="118932"/>
                  </a:lnTo>
                  <a:lnTo>
                    <a:pt x="20761" y="80044"/>
                  </a:lnTo>
                  <a:lnTo>
                    <a:pt x="46712" y="45522"/>
                  </a:lnTo>
                  <a:lnTo>
                    <a:pt x="88107" y="15174"/>
                  </a:lnTo>
                  <a:lnTo>
                    <a:pt x="135074" y="0"/>
                  </a:lnTo>
                  <a:lnTo>
                    <a:pt x="183899" y="0"/>
                  </a:lnTo>
                  <a:lnTo>
                    <a:pt x="230867" y="15174"/>
                  </a:lnTo>
                  <a:lnTo>
                    <a:pt x="272261" y="45522"/>
                  </a:lnTo>
                  <a:close/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</p:grpSp>
      <p:sp>
        <p:nvSpPr>
          <p:cNvPr id="176" name="object 176"/>
          <p:cNvSpPr txBox="1"/>
          <p:nvPr/>
        </p:nvSpPr>
        <p:spPr>
          <a:xfrm>
            <a:off x="402371" y="5576627"/>
            <a:ext cx="1897213" cy="945337"/>
          </a:xfrm>
          <a:prstGeom prst="rect">
            <a:avLst/>
          </a:prstGeom>
        </p:spPr>
        <p:txBody>
          <a:bodyPr vert="horz" wrap="square" lIns="0" tIns="7316" rIns="0" bIns="0" rtlCol="0">
            <a:spAutoFit/>
          </a:bodyPr>
          <a:lstStyle/>
          <a:p>
            <a:pPr marL="74702" marR="3081" indent="-67386">
              <a:lnSpc>
                <a:spcPct val="110800"/>
              </a:lnSpc>
              <a:spcBef>
                <a:spcPts val="58"/>
              </a:spcBef>
            </a:pPr>
            <a:r>
              <a:rPr sz="1880" spc="9" dirty="0">
                <a:solidFill>
                  <a:srgbClr val="597DBE"/>
                </a:solidFill>
                <a:latin typeface="Comic Sans MS" panose="030F0702030302020204" pitchFamily="66" charset="0"/>
                <a:cs typeface="Arial"/>
              </a:rPr>
              <a:t>word</a:t>
            </a:r>
            <a:r>
              <a:rPr sz="1880" spc="-36" dirty="0">
                <a:solidFill>
                  <a:srgbClr val="597DBE"/>
                </a:solidFill>
                <a:latin typeface="Comic Sans MS" panose="030F0702030302020204" pitchFamily="66" charset="0"/>
                <a:cs typeface="Arial"/>
              </a:rPr>
              <a:t> </a:t>
            </a:r>
            <a:r>
              <a:rPr sz="1880" spc="-9" dirty="0">
                <a:solidFill>
                  <a:srgbClr val="597DBE"/>
                </a:solidFill>
                <a:latin typeface="Comic Sans MS" panose="030F0702030302020204" pitchFamily="66" charset="0"/>
                <a:cs typeface="Arial"/>
              </a:rPr>
              <a:t>embeddings </a:t>
            </a:r>
            <a:r>
              <a:rPr sz="1880" spc="-512" dirty="0">
                <a:solidFill>
                  <a:srgbClr val="597DBE"/>
                </a:solidFill>
                <a:latin typeface="Comic Sans MS" panose="030F0702030302020204" pitchFamily="66" charset="0"/>
                <a:cs typeface="Arial"/>
              </a:rPr>
              <a:t> </a:t>
            </a:r>
            <a:r>
              <a:rPr sz="1880" spc="9" dirty="0">
                <a:solidFill>
                  <a:srgbClr val="B51700"/>
                </a:solidFill>
                <a:latin typeface="Comic Sans MS" panose="030F0702030302020204" pitchFamily="66" charset="0"/>
                <a:cs typeface="Arial"/>
              </a:rPr>
              <a:t>pos</a:t>
            </a:r>
            <a:r>
              <a:rPr sz="1880" spc="-18" dirty="0">
                <a:solidFill>
                  <a:srgbClr val="B51700"/>
                </a:solidFill>
                <a:latin typeface="Comic Sans MS" panose="030F0702030302020204" pitchFamily="66" charset="0"/>
                <a:cs typeface="Arial"/>
              </a:rPr>
              <a:t> </a:t>
            </a:r>
            <a:r>
              <a:rPr sz="1880" spc="-9" dirty="0">
                <a:solidFill>
                  <a:srgbClr val="B51700"/>
                </a:solidFill>
                <a:latin typeface="Comic Sans MS" panose="030F0702030302020204" pitchFamily="66" charset="0"/>
                <a:cs typeface="Arial"/>
              </a:rPr>
              <a:t>embeddings</a:t>
            </a:r>
            <a:endParaRPr sz="1880" dirty="0">
              <a:latin typeface="Comic Sans MS" panose="030F0702030302020204" pitchFamily="66" charset="0"/>
              <a:cs typeface="Arial"/>
            </a:endParaRPr>
          </a:p>
        </p:txBody>
      </p:sp>
      <p:sp>
        <p:nvSpPr>
          <p:cNvPr id="177" name="object 177"/>
          <p:cNvSpPr txBox="1"/>
          <p:nvPr/>
        </p:nvSpPr>
        <p:spPr>
          <a:xfrm>
            <a:off x="2594246" y="6384527"/>
            <a:ext cx="1460935" cy="72641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701">
              <a:lnSpc>
                <a:spcPts val="2859"/>
              </a:lnSpc>
            </a:pPr>
            <a:r>
              <a:rPr sz="2395" spc="-24" dirty="0">
                <a:latin typeface="Comic Sans MS" panose="030F0702030302020204" pitchFamily="66" charset="0"/>
                <a:cs typeface="Arial"/>
              </a:rPr>
              <a:t>Janet/NNP</a:t>
            </a:r>
            <a:endParaRPr sz="2395" dirty="0">
              <a:latin typeface="Comic Sans MS" panose="030F0702030302020204" pitchFamily="66" charset="0"/>
              <a:cs typeface="Arial"/>
            </a:endParaRPr>
          </a:p>
        </p:txBody>
      </p:sp>
      <p:sp>
        <p:nvSpPr>
          <p:cNvPr id="178" name="object 178"/>
          <p:cNvSpPr txBox="1"/>
          <p:nvPr/>
        </p:nvSpPr>
        <p:spPr>
          <a:xfrm>
            <a:off x="4365157" y="6384527"/>
            <a:ext cx="971133" cy="72641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701">
              <a:lnSpc>
                <a:spcPts val="2859"/>
              </a:lnSpc>
            </a:pPr>
            <a:r>
              <a:rPr sz="2395" spc="-30" dirty="0">
                <a:latin typeface="Comic Sans MS" panose="030F0702030302020204" pitchFamily="66" charset="0"/>
                <a:cs typeface="Arial"/>
              </a:rPr>
              <a:t>will/MD</a:t>
            </a:r>
            <a:endParaRPr sz="2395" dirty="0">
              <a:latin typeface="Comic Sans MS" panose="030F0702030302020204" pitchFamily="66" charset="0"/>
              <a:cs typeface="Arial"/>
            </a:endParaRPr>
          </a:p>
        </p:txBody>
      </p:sp>
      <p:sp>
        <p:nvSpPr>
          <p:cNvPr id="179" name="object 179"/>
          <p:cNvSpPr txBox="1"/>
          <p:nvPr/>
        </p:nvSpPr>
        <p:spPr>
          <a:xfrm>
            <a:off x="5833235" y="6384527"/>
            <a:ext cx="1144797" cy="72641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701">
              <a:lnSpc>
                <a:spcPts val="2859"/>
              </a:lnSpc>
            </a:pPr>
            <a:r>
              <a:rPr sz="2395" spc="-6" dirty="0">
                <a:latin typeface="Comic Sans MS" panose="030F0702030302020204" pitchFamily="66" charset="0"/>
                <a:cs typeface="Arial"/>
              </a:rPr>
              <a:t>back/VB</a:t>
            </a:r>
            <a:endParaRPr sz="2395" dirty="0">
              <a:latin typeface="Comic Sans MS" panose="030F0702030302020204" pitchFamily="66" charset="0"/>
              <a:cs typeface="Arial"/>
            </a:endParaRPr>
          </a:p>
        </p:txBody>
      </p:sp>
      <p:sp>
        <p:nvSpPr>
          <p:cNvPr id="180" name="object 180"/>
          <p:cNvSpPr txBox="1"/>
          <p:nvPr/>
        </p:nvSpPr>
        <p:spPr>
          <a:xfrm>
            <a:off x="7620573" y="6384527"/>
            <a:ext cx="907212" cy="72641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701">
              <a:lnSpc>
                <a:spcPts val="2859"/>
              </a:lnSpc>
            </a:pPr>
            <a:r>
              <a:rPr sz="2395" spc="-30" dirty="0">
                <a:latin typeface="Comic Sans MS" panose="030F0702030302020204" pitchFamily="66" charset="0"/>
                <a:cs typeface="Arial"/>
              </a:rPr>
              <a:t>the/DT</a:t>
            </a:r>
            <a:endParaRPr sz="2395" dirty="0">
              <a:latin typeface="Comic Sans MS" panose="030F0702030302020204" pitchFamily="66" charset="0"/>
              <a:cs typeface="Arial"/>
            </a:endParaRPr>
          </a:p>
        </p:txBody>
      </p:sp>
      <p:sp>
        <p:nvSpPr>
          <p:cNvPr id="181" name="object 181"/>
          <p:cNvSpPr txBox="1"/>
          <p:nvPr/>
        </p:nvSpPr>
        <p:spPr>
          <a:xfrm>
            <a:off x="9348052" y="6384527"/>
            <a:ext cx="890269" cy="72641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701">
              <a:lnSpc>
                <a:spcPts val="2859"/>
              </a:lnSpc>
            </a:pPr>
            <a:r>
              <a:rPr sz="2395" spc="-24" dirty="0">
                <a:latin typeface="Comic Sans MS" panose="030F0702030302020204" pitchFamily="66" charset="0"/>
                <a:cs typeface="Arial"/>
              </a:rPr>
              <a:t>bill/NN</a:t>
            </a:r>
            <a:endParaRPr sz="2395" dirty="0">
              <a:latin typeface="Comic Sans MS" panose="030F0702030302020204" pitchFamily="66" charset="0"/>
              <a:cs typeface="Arial"/>
            </a:endParaRPr>
          </a:p>
        </p:txBody>
      </p:sp>
      <p:sp>
        <p:nvSpPr>
          <p:cNvPr id="182" name="object 182"/>
          <p:cNvSpPr txBox="1"/>
          <p:nvPr/>
        </p:nvSpPr>
        <p:spPr>
          <a:xfrm>
            <a:off x="11873378" y="6550126"/>
            <a:ext cx="142859" cy="277974"/>
          </a:xfrm>
          <a:prstGeom prst="rect">
            <a:avLst/>
          </a:prstGeom>
        </p:spPr>
        <p:txBody>
          <a:bodyPr vert="horz" wrap="square" lIns="0" tIns="7316" rIns="0" bIns="0" rtlCol="0">
            <a:spAutoFit/>
          </a:bodyPr>
          <a:lstStyle/>
          <a:p>
            <a:pPr marL="7701">
              <a:spcBef>
                <a:spcPts val="58"/>
              </a:spcBef>
            </a:pPr>
            <a:r>
              <a:rPr sz="879" b="1" spc="9" dirty="0">
                <a:latin typeface="Comic Sans MS" panose="030F0702030302020204" pitchFamily="66" charset="0"/>
                <a:cs typeface="Arial"/>
              </a:rPr>
              <a:t>19</a:t>
            </a:r>
            <a:endParaRPr sz="879" dirty="0">
              <a:latin typeface="Comic Sans MS" panose="030F0702030302020204" pitchFamily="66" charset="0"/>
              <a:cs typeface="Arial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93431" y="185595"/>
            <a:ext cx="10422805" cy="685273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>
              <a:spcBef>
                <a:spcPts val="64"/>
              </a:spcBef>
            </a:pPr>
            <a:r>
              <a:rPr spc="-52" dirty="0"/>
              <a:t>Graph-based</a:t>
            </a:r>
            <a:r>
              <a:rPr spc="-170" dirty="0"/>
              <a:t> </a:t>
            </a:r>
            <a:r>
              <a:rPr spc="-88" dirty="0"/>
              <a:t>neural</a:t>
            </a:r>
            <a:r>
              <a:rPr spc="-170" dirty="0"/>
              <a:t> </a:t>
            </a:r>
            <a:r>
              <a:rPr spc="-30" dirty="0"/>
              <a:t>network</a:t>
            </a:r>
            <a:r>
              <a:rPr spc="-170" dirty="0"/>
              <a:t> </a:t>
            </a:r>
            <a:r>
              <a:rPr spc="-88" dirty="0"/>
              <a:t>parsers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1873378" y="6547269"/>
            <a:ext cx="142859" cy="281085"/>
          </a:xfrm>
          <a:prstGeom prst="rect">
            <a:avLst/>
          </a:prstGeom>
        </p:spPr>
        <p:txBody>
          <a:bodyPr vert="horz" wrap="square" lIns="0" tIns="10397" rIns="0" bIns="0" rtlCol="0">
            <a:spAutoFit/>
          </a:bodyPr>
          <a:lstStyle/>
          <a:p>
            <a:pPr marL="7701">
              <a:spcBef>
                <a:spcPts val="82"/>
              </a:spcBef>
            </a:pPr>
            <a:r>
              <a:rPr sz="879" b="1" spc="9" dirty="0">
                <a:latin typeface="Comic Sans MS" panose="030F0702030302020204" pitchFamily="66" charset="0"/>
                <a:cs typeface="Arial"/>
              </a:rPr>
              <a:t>20</a:t>
            </a:r>
            <a:endParaRPr sz="879" dirty="0">
              <a:latin typeface="Comic Sans MS" panose="030F0702030302020204" pitchFamily="66" charset="0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71716" y="1314060"/>
            <a:ext cx="7888817" cy="745290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312286" indent="-304971">
              <a:spcBef>
                <a:spcPts val="64"/>
              </a:spcBef>
              <a:buClr>
                <a:srgbClr val="B51700"/>
              </a:buClr>
              <a:buSzPct val="122784"/>
              <a:buFont typeface="Lucida Sans Unicode"/>
              <a:buChar char="■"/>
              <a:tabLst>
                <a:tab pos="312672" algn="l"/>
              </a:tabLst>
            </a:pPr>
            <a:r>
              <a:rPr sz="2395" spc="-15" dirty="0">
                <a:latin typeface="Comic Sans MS" panose="030F0702030302020204" pitchFamily="66" charset="0"/>
                <a:cs typeface="Arial"/>
              </a:rPr>
              <a:t>Concat</a:t>
            </a:r>
            <a:r>
              <a:rPr sz="2395" spc="3" dirty="0">
                <a:latin typeface="Comic Sans MS" panose="030F0702030302020204" pitchFamily="66" charset="0"/>
                <a:cs typeface="Arial"/>
              </a:rPr>
              <a:t> </a:t>
            </a:r>
            <a:r>
              <a:rPr sz="2395" spc="39" dirty="0">
                <a:latin typeface="Comic Sans MS" panose="030F0702030302020204" pitchFamily="66" charset="0"/>
                <a:cs typeface="Arial"/>
              </a:rPr>
              <a:t>+</a:t>
            </a:r>
            <a:r>
              <a:rPr sz="2395" spc="3" dirty="0">
                <a:latin typeface="Comic Sans MS" panose="030F0702030302020204" pitchFamily="66" charset="0"/>
                <a:cs typeface="Arial"/>
              </a:rPr>
              <a:t> </a:t>
            </a:r>
            <a:r>
              <a:rPr sz="2395" spc="-21" dirty="0">
                <a:latin typeface="Comic Sans MS" panose="030F0702030302020204" pitchFamily="66" charset="0"/>
                <a:cs typeface="Arial"/>
              </a:rPr>
              <a:t>feed-forward</a:t>
            </a:r>
            <a:r>
              <a:rPr sz="2395" spc="6" dirty="0">
                <a:latin typeface="Comic Sans MS" panose="030F0702030302020204" pitchFamily="66" charset="0"/>
                <a:cs typeface="Arial"/>
              </a:rPr>
              <a:t> </a:t>
            </a:r>
            <a:r>
              <a:rPr sz="2395" spc="-49" dirty="0">
                <a:latin typeface="Comic Sans MS" panose="030F0702030302020204" pitchFamily="66" charset="0"/>
                <a:cs typeface="Arial"/>
              </a:rPr>
              <a:t>[</a:t>
            </a:r>
            <a:r>
              <a:rPr sz="2395" u="sng" spc="-49" dirty="0">
                <a:solidFill>
                  <a:srgbClr val="B51700"/>
                </a:solidFill>
                <a:uFill>
                  <a:solidFill>
                    <a:srgbClr val="B51700"/>
                  </a:solidFill>
                </a:uFill>
                <a:latin typeface="Comic Sans MS" panose="030F0702030302020204" pitchFamily="66" charset="0"/>
                <a:cs typeface="Arial"/>
              </a:rPr>
              <a:t>Kiperwasser</a:t>
            </a:r>
            <a:r>
              <a:rPr sz="2395" u="sng" spc="3" dirty="0">
                <a:solidFill>
                  <a:srgbClr val="B51700"/>
                </a:solidFill>
                <a:uFill>
                  <a:solidFill>
                    <a:srgbClr val="B51700"/>
                  </a:solidFill>
                </a:uFill>
                <a:latin typeface="Comic Sans MS" panose="030F0702030302020204" pitchFamily="66" charset="0"/>
                <a:cs typeface="Arial"/>
              </a:rPr>
              <a:t> </a:t>
            </a:r>
            <a:r>
              <a:rPr sz="2395" u="sng" spc="-30" dirty="0">
                <a:solidFill>
                  <a:srgbClr val="B51700"/>
                </a:solidFill>
                <a:uFill>
                  <a:solidFill>
                    <a:srgbClr val="B51700"/>
                  </a:solidFill>
                </a:uFill>
                <a:latin typeface="Comic Sans MS" panose="030F0702030302020204" pitchFamily="66" charset="0"/>
                <a:cs typeface="Arial"/>
              </a:rPr>
              <a:t>and</a:t>
            </a:r>
            <a:r>
              <a:rPr sz="2395" u="sng" spc="6" dirty="0">
                <a:solidFill>
                  <a:srgbClr val="B51700"/>
                </a:solidFill>
                <a:uFill>
                  <a:solidFill>
                    <a:srgbClr val="B51700"/>
                  </a:solidFill>
                </a:uFill>
                <a:latin typeface="Comic Sans MS" panose="030F0702030302020204" pitchFamily="66" charset="0"/>
                <a:cs typeface="Arial"/>
              </a:rPr>
              <a:t> </a:t>
            </a:r>
            <a:r>
              <a:rPr sz="2395" u="sng" spc="-24" dirty="0">
                <a:solidFill>
                  <a:srgbClr val="B51700"/>
                </a:solidFill>
                <a:uFill>
                  <a:solidFill>
                    <a:srgbClr val="B51700"/>
                  </a:solidFill>
                </a:uFill>
                <a:latin typeface="Comic Sans MS" panose="030F0702030302020204" pitchFamily="66" charset="0"/>
                <a:cs typeface="Arial"/>
              </a:rPr>
              <a:t>Goldberg,</a:t>
            </a:r>
            <a:r>
              <a:rPr sz="2395" u="sng" spc="3" dirty="0">
                <a:solidFill>
                  <a:srgbClr val="B51700"/>
                </a:solidFill>
                <a:uFill>
                  <a:solidFill>
                    <a:srgbClr val="B51700"/>
                  </a:solidFill>
                </a:uFill>
                <a:latin typeface="Comic Sans MS" panose="030F0702030302020204" pitchFamily="66" charset="0"/>
                <a:cs typeface="Arial"/>
              </a:rPr>
              <a:t> </a:t>
            </a:r>
            <a:r>
              <a:rPr sz="2395" u="sng" spc="-18" dirty="0">
                <a:solidFill>
                  <a:srgbClr val="B51700"/>
                </a:solidFill>
                <a:uFill>
                  <a:solidFill>
                    <a:srgbClr val="B51700"/>
                  </a:solidFill>
                </a:uFill>
                <a:latin typeface="Comic Sans MS" panose="030F0702030302020204" pitchFamily="66" charset="0"/>
                <a:cs typeface="Arial"/>
              </a:rPr>
              <a:t>2016</a:t>
            </a:r>
            <a:r>
              <a:rPr sz="2395" spc="-18" dirty="0">
                <a:latin typeface="Comic Sans MS" panose="030F0702030302020204" pitchFamily="66" charset="0"/>
                <a:cs typeface="Arial"/>
              </a:rPr>
              <a:t>]</a:t>
            </a:r>
            <a:endParaRPr sz="2395" dirty="0">
              <a:latin typeface="Comic Sans MS" panose="030F0702030302020204" pitchFamily="66" charset="0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056844" y="5942050"/>
            <a:ext cx="691576" cy="229493"/>
          </a:xfrm>
          <a:prstGeom prst="rect">
            <a:avLst/>
          </a:prstGeom>
          <a:ln w="18488">
            <a:solidFill>
              <a:srgbClr val="000000"/>
            </a:solidFill>
          </a:ln>
        </p:spPr>
        <p:txBody>
          <a:bodyPr vert="horz" wrap="square" lIns="0" tIns="60840" rIns="0" bIns="0" rtlCol="0">
            <a:spAutoFit/>
          </a:bodyPr>
          <a:lstStyle/>
          <a:p>
            <a:pPr marL="88180">
              <a:spcBef>
                <a:spcPts val="479"/>
              </a:spcBef>
            </a:pPr>
            <a:r>
              <a:rPr sz="1092" spc="39" dirty="0">
                <a:latin typeface="Arial Unicode MS"/>
                <a:cs typeface="Arial Unicode MS"/>
              </a:rPr>
              <a:t>L</a:t>
            </a:r>
            <a:r>
              <a:rPr sz="1092" spc="112" dirty="0">
                <a:latin typeface="Arial Unicode MS"/>
                <a:cs typeface="Arial Unicode MS"/>
              </a:rPr>
              <a:t>S</a:t>
            </a:r>
            <a:r>
              <a:rPr sz="1092" spc="-24" dirty="0">
                <a:latin typeface="Arial Unicode MS"/>
                <a:cs typeface="Arial Unicode MS"/>
              </a:rPr>
              <a:t>T</a:t>
            </a:r>
            <a:r>
              <a:rPr sz="1092" spc="-152" dirty="0">
                <a:latin typeface="Arial Unicode MS"/>
                <a:cs typeface="Arial Unicode MS"/>
              </a:rPr>
              <a:t> </a:t>
            </a:r>
            <a:r>
              <a:rPr sz="1092" spc="161" dirty="0">
                <a:latin typeface="Arial Unicode MS"/>
                <a:cs typeface="Arial Unicode MS"/>
              </a:rPr>
              <a:t>M</a:t>
            </a:r>
            <a:r>
              <a:rPr sz="1092" spc="-185" dirty="0">
                <a:latin typeface="Arial Unicode MS"/>
                <a:cs typeface="Arial Unicode MS"/>
              </a:rPr>
              <a:t> </a:t>
            </a:r>
            <a:r>
              <a:rPr sz="1137" i="1" spc="186" baseline="28888" dirty="0">
                <a:latin typeface="Trebuchet MS"/>
                <a:cs typeface="Trebuchet MS"/>
              </a:rPr>
              <a:t>f</a:t>
            </a:r>
            <a:endParaRPr sz="1137" baseline="28888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524672" y="6572952"/>
            <a:ext cx="309592" cy="177327"/>
          </a:xfrm>
          <a:prstGeom prst="rect">
            <a:avLst/>
          </a:prstGeom>
        </p:spPr>
        <p:txBody>
          <a:bodyPr vert="horz" wrap="square" lIns="0" tIns="9242" rIns="0" bIns="0" rtlCol="0">
            <a:spAutoFit/>
          </a:bodyPr>
          <a:lstStyle/>
          <a:p>
            <a:pPr marL="23104">
              <a:spcBef>
                <a:spcPts val="73"/>
              </a:spcBef>
            </a:pPr>
            <a:r>
              <a:rPr sz="1637" b="1" spc="82" baseline="7716" dirty="0">
                <a:latin typeface="Gill Sans MT"/>
                <a:cs typeface="Gill Sans MT"/>
              </a:rPr>
              <a:t>x</a:t>
            </a:r>
            <a:r>
              <a:rPr sz="758" b="1" spc="55" dirty="0">
                <a:latin typeface="Georgia"/>
                <a:cs typeface="Georgia"/>
              </a:rPr>
              <a:t>the</a:t>
            </a:r>
            <a:endParaRPr sz="758">
              <a:latin typeface="Georgia"/>
              <a:cs typeface="Georgi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336070" y="4587438"/>
            <a:ext cx="693886" cy="254143"/>
          </a:xfrm>
          <a:custGeom>
            <a:avLst/>
            <a:gdLst/>
            <a:ahLst/>
            <a:cxnLst/>
            <a:rect l="l" t="t" r="r" b="b"/>
            <a:pathLst>
              <a:path w="1144270" h="419100">
                <a:moveTo>
                  <a:pt x="1143901" y="209447"/>
                </a:moveTo>
                <a:lnTo>
                  <a:pt x="1128796" y="161423"/>
                </a:lnTo>
                <a:lnTo>
                  <a:pt x="1085768" y="117337"/>
                </a:lnTo>
                <a:lnTo>
                  <a:pt x="1018251" y="78448"/>
                </a:lnTo>
                <a:lnTo>
                  <a:pt x="976382" y="61345"/>
                </a:lnTo>
                <a:lnTo>
                  <a:pt x="929677" y="46012"/>
                </a:lnTo>
                <a:lnTo>
                  <a:pt x="878567" y="32608"/>
                </a:lnTo>
                <a:lnTo>
                  <a:pt x="823481" y="21288"/>
                </a:lnTo>
                <a:lnTo>
                  <a:pt x="764846" y="12210"/>
                </a:lnTo>
                <a:lnTo>
                  <a:pt x="703094" y="5531"/>
                </a:lnTo>
                <a:lnTo>
                  <a:pt x="638651" y="1409"/>
                </a:lnTo>
                <a:lnTo>
                  <a:pt x="571949" y="0"/>
                </a:lnTo>
                <a:lnTo>
                  <a:pt x="505247" y="1409"/>
                </a:lnTo>
                <a:lnTo>
                  <a:pt x="440805" y="5531"/>
                </a:lnTo>
                <a:lnTo>
                  <a:pt x="379053" y="12210"/>
                </a:lnTo>
                <a:lnTo>
                  <a:pt x="320419" y="21288"/>
                </a:lnTo>
                <a:lnTo>
                  <a:pt x="265332" y="32608"/>
                </a:lnTo>
                <a:lnTo>
                  <a:pt x="214222" y="46012"/>
                </a:lnTo>
                <a:lnTo>
                  <a:pt x="167518" y="61345"/>
                </a:lnTo>
                <a:lnTo>
                  <a:pt x="125649" y="78448"/>
                </a:lnTo>
                <a:lnTo>
                  <a:pt x="89044" y="97164"/>
                </a:lnTo>
                <a:lnTo>
                  <a:pt x="33343" y="138809"/>
                </a:lnTo>
                <a:lnTo>
                  <a:pt x="3847" y="185021"/>
                </a:lnTo>
                <a:lnTo>
                  <a:pt x="0" y="209447"/>
                </a:lnTo>
                <a:lnTo>
                  <a:pt x="3847" y="233874"/>
                </a:lnTo>
                <a:lnTo>
                  <a:pt x="33343" y="280086"/>
                </a:lnTo>
                <a:lnTo>
                  <a:pt x="89044" y="321731"/>
                </a:lnTo>
                <a:lnTo>
                  <a:pt x="125649" y="340447"/>
                </a:lnTo>
                <a:lnTo>
                  <a:pt x="167518" y="357550"/>
                </a:lnTo>
                <a:lnTo>
                  <a:pt x="214222" y="372883"/>
                </a:lnTo>
                <a:lnTo>
                  <a:pt x="265332" y="386287"/>
                </a:lnTo>
                <a:lnTo>
                  <a:pt x="320419" y="397607"/>
                </a:lnTo>
                <a:lnTo>
                  <a:pt x="379053" y="406685"/>
                </a:lnTo>
                <a:lnTo>
                  <a:pt x="440805" y="413364"/>
                </a:lnTo>
                <a:lnTo>
                  <a:pt x="505247" y="417486"/>
                </a:lnTo>
                <a:lnTo>
                  <a:pt x="571949" y="418895"/>
                </a:lnTo>
                <a:lnTo>
                  <a:pt x="638651" y="417486"/>
                </a:lnTo>
                <a:lnTo>
                  <a:pt x="703094" y="413364"/>
                </a:lnTo>
                <a:lnTo>
                  <a:pt x="764846" y="406685"/>
                </a:lnTo>
                <a:lnTo>
                  <a:pt x="823481" y="397607"/>
                </a:lnTo>
                <a:lnTo>
                  <a:pt x="878567" y="386287"/>
                </a:lnTo>
                <a:lnTo>
                  <a:pt x="929677" y="372883"/>
                </a:lnTo>
                <a:lnTo>
                  <a:pt x="976382" y="357550"/>
                </a:lnTo>
                <a:lnTo>
                  <a:pt x="1018251" y="340447"/>
                </a:lnTo>
                <a:lnTo>
                  <a:pt x="1054856" y="321731"/>
                </a:lnTo>
                <a:lnTo>
                  <a:pt x="1110557" y="280086"/>
                </a:lnTo>
                <a:lnTo>
                  <a:pt x="1140053" y="233874"/>
                </a:lnTo>
                <a:lnTo>
                  <a:pt x="1143901" y="209447"/>
                </a:lnTo>
                <a:close/>
              </a:path>
            </a:pathLst>
          </a:custGeom>
          <a:ln w="92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8" name="object 8"/>
          <p:cNvSpPr txBox="1"/>
          <p:nvPr/>
        </p:nvSpPr>
        <p:spPr>
          <a:xfrm>
            <a:off x="3476634" y="4609729"/>
            <a:ext cx="412404" cy="177392"/>
          </a:xfrm>
          <a:prstGeom prst="rect">
            <a:avLst/>
          </a:prstGeom>
        </p:spPr>
        <p:txBody>
          <a:bodyPr vert="horz" wrap="square" lIns="0" tIns="9242" rIns="0" bIns="0" rtlCol="0">
            <a:spAutoFit/>
          </a:bodyPr>
          <a:lstStyle/>
          <a:p>
            <a:pPr marL="7701">
              <a:spcBef>
                <a:spcPts val="73"/>
              </a:spcBef>
            </a:pPr>
            <a:r>
              <a:rPr sz="1092" spc="-6" dirty="0">
                <a:latin typeface="Georgia"/>
                <a:cs typeface="Georgia"/>
              </a:rPr>
              <a:t>c</a:t>
            </a:r>
            <a:r>
              <a:rPr sz="1092" spc="-36" dirty="0">
                <a:latin typeface="Georgia"/>
                <a:cs typeface="Georgia"/>
              </a:rPr>
              <a:t>on</a:t>
            </a:r>
            <a:r>
              <a:rPr sz="1092" spc="-6" dirty="0">
                <a:latin typeface="Georgia"/>
                <a:cs typeface="Georgia"/>
              </a:rPr>
              <a:t>c</a:t>
            </a:r>
            <a:r>
              <a:rPr sz="1092" spc="24" dirty="0">
                <a:latin typeface="Georgia"/>
                <a:cs typeface="Georgia"/>
              </a:rPr>
              <a:t>at</a:t>
            </a:r>
            <a:endParaRPr sz="1092">
              <a:latin typeface="Georgia"/>
              <a:cs typeface="Georgia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3381593" y="4784519"/>
            <a:ext cx="42357" cy="1155194"/>
            <a:chOff x="5575791" y="7890026"/>
            <a:chExt cx="69850" cy="1905000"/>
          </a:xfrm>
        </p:grpSpPr>
        <p:sp>
          <p:nvSpPr>
            <p:cNvPr id="10" name="object 10"/>
            <p:cNvSpPr/>
            <p:nvPr/>
          </p:nvSpPr>
          <p:spPr>
            <a:xfrm>
              <a:off x="5610456" y="7973225"/>
              <a:ext cx="0" cy="1816735"/>
            </a:xfrm>
            <a:custGeom>
              <a:avLst/>
              <a:gdLst/>
              <a:ahLst/>
              <a:cxnLst/>
              <a:rect l="l" t="t" r="r" b="b"/>
              <a:pathLst>
                <a:path h="1816734">
                  <a:moveTo>
                    <a:pt x="0" y="1816410"/>
                  </a:moveTo>
                  <a:lnTo>
                    <a:pt x="0" y="0"/>
                  </a:lnTo>
                </a:path>
              </a:pathLst>
            </a:custGeom>
            <a:ln w="92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575791" y="7890026"/>
              <a:ext cx="69329" cy="92444"/>
            </a:xfrm>
            <a:prstGeom prst="rect">
              <a:avLst/>
            </a:prstGeom>
          </p:spPr>
        </p:pic>
      </p:grpSp>
      <p:grpSp>
        <p:nvGrpSpPr>
          <p:cNvPr id="12" name="object 12"/>
          <p:cNvGrpSpPr/>
          <p:nvPr/>
        </p:nvGrpSpPr>
        <p:grpSpPr>
          <a:xfrm>
            <a:off x="2294596" y="6061172"/>
            <a:ext cx="756652" cy="42357"/>
            <a:chOff x="3783252" y="9995321"/>
            <a:chExt cx="1247775" cy="69850"/>
          </a:xfrm>
        </p:grpSpPr>
        <p:sp>
          <p:nvSpPr>
            <p:cNvPr id="13" name="object 13"/>
            <p:cNvSpPr/>
            <p:nvPr/>
          </p:nvSpPr>
          <p:spPr>
            <a:xfrm>
              <a:off x="3783252" y="10029987"/>
              <a:ext cx="1164590" cy="0"/>
            </a:xfrm>
            <a:custGeom>
              <a:avLst/>
              <a:gdLst/>
              <a:ahLst/>
              <a:cxnLst/>
              <a:rect l="l" t="t" r="r" b="b"/>
              <a:pathLst>
                <a:path w="1164589">
                  <a:moveTo>
                    <a:pt x="0" y="0"/>
                  </a:moveTo>
                  <a:lnTo>
                    <a:pt x="1164562" y="0"/>
                  </a:lnTo>
                </a:path>
              </a:pathLst>
            </a:custGeom>
            <a:ln w="92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38571" y="9995321"/>
              <a:ext cx="92440" cy="69331"/>
            </a:xfrm>
            <a:prstGeom prst="rect">
              <a:avLst/>
            </a:prstGeom>
          </p:spPr>
        </p:pic>
      </p:grpSp>
      <p:grpSp>
        <p:nvGrpSpPr>
          <p:cNvPr id="15" name="object 15"/>
          <p:cNvGrpSpPr/>
          <p:nvPr/>
        </p:nvGrpSpPr>
        <p:grpSpPr>
          <a:xfrm>
            <a:off x="3381593" y="6227943"/>
            <a:ext cx="234119" cy="363116"/>
            <a:chOff x="5575791" y="10270339"/>
            <a:chExt cx="386080" cy="598805"/>
          </a:xfrm>
        </p:grpSpPr>
        <p:sp>
          <p:nvSpPr>
            <p:cNvPr id="16" name="object 16"/>
            <p:cNvSpPr/>
            <p:nvPr/>
          </p:nvSpPr>
          <p:spPr>
            <a:xfrm>
              <a:off x="5610456" y="10353537"/>
              <a:ext cx="346710" cy="510540"/>
            </a:xfrm>
            <a:custGeom>
              <a:avLst/>
              <a:gdLst/>
              <a:ahLst/>
              <a:cxnLst/>
              <a:rect l="l" t="t" r="r" b="b"/>
              <a:pathLst>
                <a:path w="346710" h="510540">
                  <a:moveTo>
                    <a:pt x="346661" y="510533"/>
                  </a:moveTo>
                  <a:lnTo>
                    <a:pt x="0" y="510533"/>
                  </a:lnTo>
                  <a:lnTo>
                    <a:pt x="0" y="0"/>
                  </a:lnTo>
                </a:path>
              </a:pathLst>
            </a:custGeom>
            <a:ln w="92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pic>
          <p:nvPicPr>
            <p:cNvPr id="17" name="object 1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575791" y="10270339"/>
              <a:ext cx="69329" cy="92440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4214374" y="5942050"/>
            <a:ext cx="691576" cy="229493"/>
          </a:xfrm>
          <a:prstGeom prst="rect">
            <a:avLst/>
          </a:prstGeom>
          <a:ln w="18488">
            <a:solidFill>
              <a:srgbClr val="000000"/>
            </a:solidFill>
          </a:ln>
        </p:spPr>
        <p:txBody>
          <a:bodyPr vert="horz" wrap="square" lIns="0" tIns="60840" rIns="0" bIns="0" rtlCol="0">
            <a:spAutoFit/>
          </a:bodyPr>
          <a:lstStyle/>
          <a:p>
            <a:pPr marL="88180">
              <a:spcBef>
                <a:spcPts val="479"/>
              </a:spcBef>
            </a:pPr>
            <a:r>
              <a:rPr sz="1092" spc="39" dirty="0">
                <a:latin typeface="Arial Unicode MS"/>
                <a:cs typeface="Arial Unicode MS"/>
              </a:rPr>
              <a:t>L</a:t>
            </a:r>
            <a:r>
              <a:rPr sz="1092" spc="112" dirty="0">
                <a:latin typeface="Arial Unicode MS"/>
                <a:cs typeface="Arial Unicode MS"/>
              </a:rPr>
              <a:t>S</a:t>
            </a:r>
            <a:r>
              <a:rPr sz="1092" spc="-24" dirty="0">
                <a:latin typeface="Arial Unicode MS"/>
                <a:cs typeface="Arial Unicode MS"/>
              </a:rPr>
              <a:t>T</a:t>
            </a:r>
            <a:r>
              <a:rPr sz="1092" spc="-152" dirty="0">
                <a:latin typeface="Arial Unicode MS"/>
                <a:cs typeface="Arial Unicode MS"/>
              </a:rPr>
              <a:t> </a:t>
            </a:r>
            <a:r>
              <a:rPr sz="1092" spc="161" dirty="0">
                <a:latin typeface="Arial Unicode MS"/>
                <a:cs typeface="Arial Unicode MS"/>
              </a:rPr>
              <a:t>M</a:t>
            </a:r>
            <a:r>
              <a:rPr sz="1092" spc="-185" dirty="0">
                <a:latin typeface="Arial Unicode MS"/>
                <a:cs typeface="Arial Unicode MS"/>
              </a:rPr>
              <a:t> </a:t>
            </a:r>
            <a:r>
              <a:rPr sz="1137" i="1" spc="186" baseline="28888" dirty="0">
                <a:latin typeface="Trebuchet MS"/>
                <a:cs typeface="Trebuchet MS"/>
              </a:rPr>
              <a:t>f</a:t>
            </a:r>
            <a:endParaRPr sz="1137" baseline="28888">
              <a:latin typeface="Trebuchet MS"/>
              <a:cs typeface="Trebuchet M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598891" y="6572952"/>
            <a:ext cx="475940" cy="177327"/>
          </a:xfrm>
          <a:prstGeom prst="rect">
            <a:avLst/>
          </a:prstGeom>
        </p:spPr>
        <p:txBody>
          <a:bodyPr vert="horz" wrap="square" lIns="0" tIns="9242" rIns="0" bIns="0" rtlCol="0">
            <a:spAutoFit/>
          </a:bodyPr>
          <a:lstStyle/>
          <a:p>
            <a:pPr marL="23104">
              <a:spcBef>
                <a:spcPts val="73"/>
              </a:spcBef>
            </a:pPr>
            <a:r>
              <a:rPr sz="1637" b="1" spc="54" baseline="7716" dirty="0">
                <a:latin typeface="Gill Sans MT"/>
                <a:cs typeface="Gill Sans MT"/>
              </a:rPr>
              <a:t>x</a:t>
            </a:r>
            <a:r>
              <a:rPr sz="758" b="1" spc="36" dirty="0">
                <a:latin typeface="Georgia"/>
                <a:cs typeface="Georgia"/>
              </a:rPr>
              <a:t>brown</a:t>
            </a:r>
            <a:endParaRPr sz="758">
              <a:latin typeface="Georgia"/>
              <a:cs typeface="Georgia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4493600" y="4587438"/>
            <a:ext cx="693886" cy="254143"/>
          </a:xfrm>
          <a:custGeom>
            <a:avLst/>
            <a:gdLst/>
            <a:ahLst/>
            <a:cxnLst/>
            <a:rect l="l" t="t" r="r" b="b"/>
            <a:pathLst>
              <a:path w="1144270" h="419100">
                <a:moveTo>
                  <a:pt x="1143899" y="209447"/>
                </a:moveTo>
                <a:lnTo>
                  <a:pt x="1128793" y="161423"/>
                </a:lnTo>
                <a:lnTo>
                  <a:pt x="1085766" y="117337"/>
                </a:lnTo>
                <a:lnTo>
                  <a:pt x="1018249" y="78448"/>
                </a:lnTo>
                <a:lnTo>
                  <a:pt x="976380" y="61345"/>
                </a:lnTo>
                <a:lnTo>
                  <a:pt x="929676" y="46012"/>
                </a:lnTo>
                <a:lnTo>
                  <a:pt x="878567" y="32608"/>
                </a:lnTo>
                <a:lnTo>
                  <a:pt x="823480" y="21288"/>
                </a:lnTo>
                <a:lnTo>
                  <a:pt x="764846" y="12210"/>
                </a:lnTo>
                <a:lnTo>
                  <a:pt x="703093" y="5531"/>
                </a:lnTo>
                <a:lnTo>
                  <a:pt x="638651" y="1409"/>
                </a:lnTo>
                <a:lnTo>
                  <a:pt x="571949" y="0"/>
                </a:lnTo>
                <a:lnTo>
                  <a:pt x="505247" y="1409"/>
                </a:lnTo>
                <a:lnTo>
                  <a:pt x="440805" y="5531"/>
                </a:lnTo>
                <a:lnTo>
                  <a:pt x="379052" y="12210"/>
                </a:lnTo>
                <a:lnTo>
                  <a:pt x="320418" y="21288"/>
                </a:lnTo>
                <a:lnTo>
                  <a:pt x="265332" y="32608"/>
                </a:lnTo>
                <a:lnTo>
                  <a:pt x="214222" y="46012"/>
                </a:lnTo>
                <a:lnTo>
                  <a:pt x="167518" y="61345"/>
                </a:lnTo>
                <a:lnTo>
                  <a:pt x="125649" y="78448"/>
                </a:lnTo>
                <a:lnTo>
                  <a:pt x="89044" y="97164"/>
                </a:lnTo>
                <a:lnTo>
                  <a:pt x="33343" y="138809"/>
                </a:lnTo>
                <a:lnTo>
                  <a:pt x="3847" y="185021"/>
                </a:lnTo>
                <a:lnTo>
                  <a:pt x="0" y="209447"/>
                </a:lnTo>
                <a:lnTo>
                  <a:pt x="3847" y="233874"/>
                </a:lnTo>
                <a:lnTo>
                  <a:pt x="33343" y="280086"/>
                </a:lnTo>
                <a:lnTo>
                  <a:pt x="89044" y="321731"/>
                </a:lnTo>
                <a:lnTo>
                  <a:pt x="125649" y="340447"/>
                </a:lnTo>
                <a:lnTo>
                  <a:pt x="167518" y="357550"/>
                </a:lnTo>
                <a:lnTo>
                  <a:pt x="214222" y="372883"/>
                </a:lnTo>
                <a:lnTo>
                  <a:pt x="265332" y="386287"/>
                </a:lnTo>
                <a:lnTo>
                  <a:pt x="320418" y="397607"/>
                </a:lnTo>
                <a:lnTo>
                  <a:pt x="379052" y="406685"/>
                </a:lnTo>
                <a:lnTo>
                  <a:pt x="440805" y="413364"/>
                </a:lnTo>
                <a:lnTo>
                  <a:pt x="505247" y="417486"/>
                </a:lnTo>
                <a:lnTo>
                  <a:pt x="571949" y="418895"/>
                </a:lnTo>
                <a:lnTo>
                  <a:pt x="638651" y="417486"/>
                </a:lnTo>
                <a:lnTo>
                  <a:pt x="703093" y="413364"/>
                </a:lnTo>
                <a:lnTo>
                  <a:pt x="764846" y="406685"/>
                </a:lnTo>
                <a:lnTo>
                  <a:pt x="823480" y="397607"/>
                </a:lnTo>
                <a:lnTo>
                  <a:pt x="878567" y="386287"/>
                </a:lnTo>
                <a:lnTo>
                  <a:pt x="929676" y="372883"/>
                </a:lnTo>
                <a:lnTo>
                  <a:pt x="976380" y="357550"/>
                </a:lnTo>
                <a:lnTo>
                  <a:pt x="1018249" y="340447"/>
                </a:lnTo>
                <a:lnTo>
                  <a:pt x="1054854" y="321731"/>
                </a:lnTo>
                <a:lnTo>
                  <a:pt x="1110555" y="280086"/>
                </a:lnTo>
                <a:lnTo>
                  <a:pt x="1140051" y="233874"/>
                </a:lnTo>
                <a:lnTo>
                  <a:pt x="1143899" y="209447"/>
                </a:lnTo>
                <a:close/>
              </a:path>
            </a:pathLst>
          </a:custGeom>
          <a:ln w="92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21" name="object 21"/>
          <p:cNvSpPr txBox="1"/>
          <p:nvPr/>
        </p:nvSpPr>
        <p:spPr>
          <a:xfrm>
            <a:off x="4634157" y="4609729"/>
            <a:ext cx="412404" cy="177392"/>
          </a:xfrm>
          <a:prstGeom prst="rect">
            <a:avLst/>
          </a:prstGeom>
        </p:spPr>
        <p:txBody>
          <a:bodyPr vert="horz" wrap="square" lIns="0" tIns="9242" rIns="0" bIns="0" rtlCol="0">
            <a:spAutoFit/>
          </a:bodyPr>
          <a:lstStyle/>
          <a:p>
            <a:pPr marL="7701">
              <a:spcBef>
                <a:spcPts val="73"/>
              </a:spcBef>
            </a:pPr>
            <a:r>
              <a:rPr sz="1092" spc="-6" dirty="0">
                <a:latin typeface="Georgia"/>
                <a:cs typeface="Georgia"/>
              </a:rPr>
              <a:t>c</a:t>
            </a:r>
            <a:r>
              <a:rPr sz="1092" spc="-36" dirty="0">
                <a:latin typeface="Georgia"/>
                <a:cs typeface="Georgia"/>
              </a:rPr>
              <a:t>on</a:t>
            </a:r>
            <a:r>
              <a:rPr sz="1092" spc="-6" dirty="0">
                <a:latin typeface="Georgia"/>
                <a:cs typeface="Georgia"/>
              </a:rPr>
              <a:t>c</a:t>
            </a:r>
            <a:r>
              <a:rPr sz="1092" spc="24" dirty="0">
                <a:latin typeface="Georgia"/>
                <a:cs typeface="Georgia"/>
              </a:rPr>
              <a:t>at</a:t>
            </a:r>
            <a:endParaRPr sz="1092">
              <a:latin typeface="Georgia"/>
              <a:cs typeface="Georgia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4539122" y="4784519"/>
            <a:ext cx="42357" cy="1155194"/>
            <a:chOff x="7484643" y="7890026"/>
            <a:chExt cx="69850" cy="1905000"/>
          </a:xfrm>
        </p:grpSpPr>
        <p:sp>
          <p:nvSpPr>
            <p:cNvPr id="23" name="object 23"/>
            <p:cNvSpPr/>
            <p:nvPr/>
          </p:nvSpPr>
          <p:spPr>
            <a:xfrm>
              <a:off x="7519307" y="7973225"/>
              <a:ext cx="0" cy="861060"/>
            </a:xfrm>
            <a:custGeom>
              <a:avLst/>
              <a:gdLst/>
              <a:ahLst/>
              <a:cxnLst/>
              <a:rect l="l" t="t" r="r" b="b"/>
              <a:pathLst>
                <a:path h="861059">
                  <a:moveTo>
                    <a:pt x="0" y="0"/>
                  </a:moveTo>
                  <a:lnTo>
                    <a:pt x="0" y="860503"/>
                  </a:lnTo>
                </a:path>
              </a:pathLst>
            </a:custGeom>
            <a:ln w="92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pic>
          <p:nvPicPr>
            <p:cNvPr id="24" name="object 2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484643" y="7890026"/>
              <a:ext cx="69329" cy="92444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7519307" y="8949282"/>
              <a:ext cx="0" cy="840740"/>
            </a:xfrm>
            <a:custGeom>
              <a:avLst/>
              <a:gdLst/>
              <a:ahLst/>
              <a:cxnLst/>
              <a:rect l="l" t="t" r="r" b="b"/>
              <a:pathLst>
                <a:path h="840740">
                  <a:moveTo>
                    <a:pt x="0" y="0"/>
                  </a:moveTo>
                  <a:lnTo>
                    <a:pt x="0" y="840353"/>
                  </a:lnTo>
                </a:path>
              </a:pathLst>
            </a:custGeom>
            <a:ln w="92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</p:grpSp>
      <p:grpSp>
        <p:nvGrpSpPr>
          <p:cNvPr id="26" name="object 26"/>
          <p:cNvGrpSpPr/>
          <p:nvPr/>
        </p:nvGrpSpPr>
        <p:grpSpPr>
          <a:xfrm>
            <a:off x="3751100" y="6061172"/>
            <a:ext cx="457842" cy="42357"/>
            <a:chOff x="6185136" y="9995321"/>
            <a:chExt cx="755015" cy="69850"/>
          </a:xfrm>
        </p:grpSpPr>
        <p:sp>
          <p:nvSpPr>
            <p:cNvPr id="27" name="object 27"/>
            <p:cNvSpPr/>
            <p:nvPr/>
          </p:nvSpPr>
          <p:spPr>
            <a:xfrm>
              <a:off x="6189898" y="10029987"/>
              <a:ext cx="667385" cy="0"/>
            </a:xfrm>
            <a:custGeom>
              <a:avLst/>
              <a:gdLst/>
              <a:ahLst/>
              <a:cxnLst/>
              <a:rect l="l" t="t" r="r" b="b"/>
              <a:pathLst>
                <a:path w="667384">
                  <a:moveTo>
                    <a:pt x="0" y="0"/>
                  </a:moveTo>
                  <a:lnTo>
                    <a:pt x="666767" y="0"/>
                  </a:lnTo>
                </a:path>
              </a:pathLst>
            </a:custGeom>
            <a:ln w="92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pic>
          <p:nvPicPr>
            <p:cNvPr id="28" name="object 2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47422" y="9995321"/>
              <a:ext cx="92440" cy="69331"/>
            </a:xfrm>
            <a:prstGeom prst="rect">
              <a:avLst/>
            </a:prstGeom>
          </p:spPr>
        </p:pic>
      </p:grpSp>
      <p:grpSp>
        <p:nvGrpSpPr>
          <p:cNvPr id="29" name="object 29"/>
          <p:cNvGrpSpPr/>
          <p:nvPr/>
        </p:nvGrpSpPr>
        <p:grpSpPr>
          <a:xfrm>
            <a:off x="4539122" y="6227943"/>
            <a:ext cx="234119" cy="363116"/>
            <a:chOff x="7484643" y="10270339"/>
            <a:chExt cx="386080" cy="598805"/>
          </a:xfrm>
        </p:grpSpPr>
        <p:sp>
          <p:nvSpPr>
            <p:cNvPr id="30" name="object 30"/>
            <p:cNvSpPr/>
            <p:nvPr/>
          </p:nvSpPr>
          <p:spPr>
            <a:xfrm>
              <a:off x="7519307" y="10353537"/>
              <a:ext cx="346710" cy="510540"/>
            </a:xfrm>
            <a:custGeom>
              <a:avLst/>
              <a:gdLst/>
              <a:ahLst/>
              <a:cxnLst/>
              <a:rect l="l" t="t" r="r" b="b"/>
              <a:pathLst>
                <a:path w="346709" h="510540">
                  <a:moveTo>
                    <a:pt x="346661" y="510533"/>
                  </a:moveTo>
                  <a:lnTo>
                    <a:pt x="0" y="510533"/>
                  </a:lnTo>
                  <a:lnTo>
                    <a:pt x="0" y="0"/>
                  </a:lnTo>
                </a:path>
              </a:pathLst>
            </a:custGeom>
            <a:ln w="92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pic>
          <p:nvPicPr>
            <p:cNvPr id="31" name="object 3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84643" y="10270339"/>
              <a:ext cx="69329" cy="92440"/>
            </a:xfrm>
            <a:prstGeom prst="rect">
              <a:avLst/>
            </a:prstGeom>
          </p:spPr>
        </p:pic>
      </p:grpSp>
      <p:sp>
        <p:nvSpPr>
          <p:cNvPr id="32" name="object 32"/>
          <p:cNvSpPr txBox="1"/>
          <p:nvPr/>
        </p:nvSpPr>
        <p:spPr>
          <a:xfrm>
            <a:off x="5371903" y="5942050"/>
            <a:ext cx="691576" cy="229493"/>
          </a:xfrm>
          <a:prstGeom prst="rect">
            <a:avLst/>
          </a:prstGeom>
          <a:ln w="18488">
            <a:solidFill>
              <a:srgbClr val="000000"/>
            </a:solidFill>
          </a:ln>
        </p:spPr>
        <p:txBody>
          <a:bodyPr vert="horz" wrap="square" lIns="0" tIns="60840" rIns="0" bIns="0" rtlCol="0">
            <a:spAutoFit/>
          </a:bodyPr>
          <a:lstStyle/>
          <a:p>
            <a:pPr marL="88180">
              <a:spcBef>
                <a:spcPts val="479"/>
              </a:spcBef>
            </a:pPr>
            <a:r>
              <a:rPr sz="1092" spc="39" dirty="0">
                <a:latin typeface="Arial Unicode MS"/>
                <a:cs typeface="Arial Unicode MS"/>
              </a:rPr>
              <a:t>L</a:t>
            </a:r>
            <a:r>
              <a:rPr sz="1092" spc="112" dirty="0">
                <a:latin typeface="Arial Unicode MS"/>
                <a:cs typeface="Arial Unicode MS"/>
              </a:rPr>
              <a:t>S</a:t>
            </a:r>
            <a:r>
              <a:rPr sz="1092" spc="-24" dirty="0">
                <a:latin typeface="Arial Unicode MS"/>
                <a:cs typeface="Arial Unicode MS"/>
              </a:rPr>
              <a:t>T</a:t>
            </a:r>
            <a:r>
              <a:rPr sz="1092" spc="-152" dirty="0">
                <a:latin typeface="Arial Unicode MS"/>
                <a:cs typeface="Arial Unicode MS"/>
              </a:rPr>
              <a:t> </a:t>
            </a:r>
            <a:r>
              <a:rPr sz="1092" spc="161" dirty="0">
                <a:latin typeface="Arial Unicode MS"/>
                <a:cs typeface="Arial Unicode MS"/>
              </a:rPr>
              <a:t>M</a:t>
            </a:r>
            <a:r>
              <a:rPr sz="1092" spc="-185" dirty="0">
                <a:latin typeface="Arial Unicode MS"/>
                <a:cs typeface="Arial Unicode MS"/>
              </a:rPr>
              <a:t> </a:t>
            </a:r>
            <a:r>
              <a:rPr sz="1137" i="1" spc="186" baseline="28888" dirty="0">
                <a:latin typeface="Trebuchet MS"/>
                <a:cs typeface="Trebuchet MS"/>
              </a:rPr>
              <a:t>f</a:t>
            </a:r>
            <a:endParaRPr sz="1137" baseline="28888">
              <a:latin typeface="Trebuchet MS"/>
              <a:cs typeface="Trebuchet MS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5845725" y="6572952"/>
            <a:ext cx="297655" cy="177327"/>
          </a:xfrm>
          <a:prstGeom prst="rect">
            <a:avLst/>
          </a:prstGeom>
        </p:spPr>
        <p:txBody>
          <a:bodyPr vert="horz" wrap="square" lIns="0" tIns="9242" rIns="0" bIns="0" rtlCol="0">
            <a:spAutoFit/>
          </a:bodyPr>
          <a:lstStyle/>
          <a:p>
            <a:pPr marL="23104">
              <a:spcBef>
                <a:spcPts val="73"/>
              </a:spcBef>
            </a:pPr>
            <a:r>
              <a:rPr sz="1637" b="1" spc="54" baseline="7716" dirty="0">
                <a:latin typeface="Gill Sans MT"/>
                <a:cs typeface="Gill Sans MT"/>
              </a:rPr>
              <a:t>x</a:t>
            </a:r>
            <a:r>
              <a:rPr sz="758" b="1" spc="36" dirty="0">
                <a:latin typeface="Georgia"/>
                <a:cs typeface="Georgia"/>
              </a:rPr>
              <a:t>fox</a:t>
            </a:r>
            <a:endParaRPr sz="758">
              <a:latin typeface="Georgia"/>
              <a:cs typeface="Georgia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5651131" y="4587438"/>
            <a:ext cx="693886" cy="254143"/>
          </a:xfrm>
          <a:custGeom>
            <a:avLst/>
            <a:gdLst/>
            <a:ahLst/>
            <a:cxnLst/>
            <a:rect l="l" t="t" r="r" b="b"/>
            <a:pathLst>
              <a:path w="1144270" h="419100">
                <a:moveTo>
                  <a:pt x="1143899" y="209447"/>
                </a:moveTo>
                <a:lnTo>
                  <a:pt x="1128793" y="161423"/>
                </a:lnTo>
                <a:lnTo>
                  <a:pt x="1085766" y="117337"/>
                </a:lnTo>
                <a:lnTo>
                  <a:pt x="1018249" y="78448"/>
                </a:lnTo>
                <a:lnTo>
                  <a:pt x="976380" y="61345"/>
                </a:lnTo>
                <a:lnTo>
                  <a:pt x="929676" y="46012"/>
                </a:lnTo>
                <a:lnTo>
                  <a:pt x="878567" y="32608"/>
                </a:lnTo>
                <a:lnTo>
                  <a:pt x="823480" y="21288"/>
                </a:lnTo>
                <a:lnTo>
                  <a:pt x="764846" y="12210"/>
                </a:lnTo>
                <a:lnTo>
                  <a:pt x="703093" y="5531"/>
                </a:lnTo>
                <a:lnTo>
                  <a:pt x="638651" y="1409"/>
                </a:lnTo>
                <a:lnTo>
                  <a:pt x="571949" y="0"/>
                </a:lnTo>
                <a:lnTo>
                  <a:pt x="505247" y="1409"/>
                </a:lnTo>
                <a:lnTo>
                  <a:pt x="440805" y="5531"/>
                </a:lnTo>
                <a:lnTo>
                  <a:pt x="379052" y="12210"/>
                </a:lnTo>
                <a:lnTo>
                  <a:pt x="320418" y="21288"/>
                </a:lnTo>
                <a:lnTo>
                  <a:pt x="265332" y="32608"/>
                </a:lnTo>
                <a:lnTo>
                  <a:pt x="214222" y="46012"/>
                </a:lnTo>
                <a:lnTo>
                  <a:pt x="167518" y="61345"/>
                </a:lnTo>
                <a:lnTo>
                  <a:pt x="125649" y="78448"/>
                </a:lnTo>
                <a:lnTo>
                  <a:pt x="89044" y="97164"/>
                </a:lnTo>
                <a:lnTo>
                  <a:pt x="33343" y="138809"/>
                </a:lnTo>
                <a:lnTo>
                  <a:pt x="3847" y="185021"/>
                </a:lnTo>
                <a:lnTo>
                  <a:pt x="0" y="209447"/>
                </a:lnTo>
                <a:lnTo>
                  <a:pt x="3847" y="233874"/>
                </a:lnTo>
                <a:lnTo>
                  <a:pt x="33343" y="280086"/>
                </a:lnTo>
                <a:lnTo>
                  <a:pt x="89044" y="321731"/>
                </a:lnTo>
                <a:lnTo>
                  <a:pt x="125649" y="340447"/>
                </a:lnTo>
                <a:lnTo>
                  <a:pt x="167518" y="357550"/>
                </a:lnTo>
                <a:lnTo>
                  <a:pt x="214222" y="372883"/>
                </a:lnTo>
                <a:lnTo>
                  <a:pt x="265332" y="386287"/>
                </a:lnTo>
                <a:lnTo>
                  <a:pt x="320418" y="397607"/>
                </a:lnTo>
                <a:lnTo>
                  <a:pt x="379052" y="406685"/>
                </a:lnTo>
                <a:lnTo>
                  <a:pt x="440805" y="413364"/>
                </a:lnTo>
                <a:lnTo>
                  <a:pt x="505247" y="417486"/>
                </a:lnTo>
                <a:lnTo>
                  <a:pt x="571949" y="418895"/>
                </a:lnTo>
                <a:lnTo>
                  <a:pt x="638651" y="417486"/>
                </a:lnTo>
                <a:lnTo>
                  <a:pt x="703093" y="413364"/>
                </a:lnTo>
                <a:lnTo>
                  <a:pt x="764846" y="406685"/>
                </a:lnTo>
                <a:lnTo>
                  <a:pt x="823480" y="397607"/>
                </a:lnTo>
                <a:lnTo>
                  <a:pt x="878567" y="386287"/>
                </a:lnTo>
                <a:lnTo>
                  <a:pt x="929676" y="372883"/>
                </a:lnTo>
                <a:lnTo>
                  <a:pt x="976380" y="357550"/>
                </a:lnTo>
                <a:lnTo>
                  <a:pt x="1018249" y="340447"/>
                </a:lnTo>
                <a:lnTo>
                  <a:pt x="1054854" y="321731"/>
                </a:lnTo>
                <a:lnTo>
                  <a:pt x="1110555" y="280086"/>
                </a:lnTo>
                <a:lnTo>
                  <a:pt x="1140051" y="233874"/>
                </a:lnTo>
                <a:lnTo>
                  <a:pt x="1143899" y="209447"/>
                </a:lnTo>
                <a:close/>
              </a:path>
            </a:pathLst>
          </a:custGeom>
          <a:ln w="92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35" name="object 35"/>
          <p:cNvSpPr txBox="1"/>
          <p:nvPr/>
        </p:nvSpPr>
        <p:spPr>
          <a:xfrm>
            <a:off x="5791666" y="4609729"/>
            <a:ext cx="412404" cy="177392"/>
          </a:xfrm>
          <a:prstGeom prst="rect">
            <a:avLst/>
          </a:prstGeom>
        </p:spPr>
        <p:txBody>
          <a:bodyPr vert="horz" wrap="square" lIns="0" tIns="9242" rIns="0" bIns="0" rtlCol="0">
            <a:spAutoFit/>
          </a:bodyPr>
          <a:lstStyle/>
          <a:p>
            <a:pPr marL="7701">
              <a:spcBef>
                <a:spcPts val="73"/>
              </a:spcBef>
            </a:pPr>
            <a:r>
              <a:rPr sz="1092" spc="-6" dirty="0">
                <a:latin typeface="Georgia"/>
                <a:cs typeface="Georgia"/>
              </a:rPr>
              <a:t>c</a:t>
            </a:r>
            <a:r>
              <a:rPr sz="1092" spc="-36" dirty="0">
                <a:latin typeface="Georgia"/>
                <a:cs typeface="Georgia"/>
              </a:rPr>
              <a:t>on</a:t>
            </a:r>
            <a:r>
              <a:rPr sz="1092" spc="-6" dirty="0">
                <a:latin typeface="Georgia"/>
                <a:cs typeface="Georgia"/>
              </a:rPr>
              <a:t>c</a:t>
            </a:r>
            <a:r>
              <a:rPr sz="1092" spc="24" dirty="0">
                <a:latin typeface="Georgia"/>
                <a:cs typeface="Georgia"/>
              </a:rPr>
              <a:t>at</a:t>
            </a:r>
            <a:endParaRPr sz="1092">
              <a:latin typeface="Georgia"/>
              <a:cs typeface="Georgia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5696651" y="4784519"/>
            <a:ext cx="42357" cy="1155194"/>
            <a:chOff x="9393494" y="7890026"/>
            <a:chExt cx="69850" cy="1905000"/>
          </a:xfrm>
        </p:grpSpPr>
        <p:sp>
          <p:nvSpPr>
            <p:cNvPr id="37" name="object 37"/>
            <p:cNvSpPr/>
            <p:nvPr/>
          </p:nvSpPr>
          <p:spPr>
            <a:xfrm>
              <a:off x="9428160" y="7973225"/>
              <a:ext cx="0" cy="861060"/>
            </a:xfrm>
            <a:custGeom>
              <a:avLst/>
              <a:gdLst/>
              <a:ahLst/>
              <a:cxnLst/>
              <a:rect l="l" t="t" r="r" b="b"/>
              <a:pathLst>
                <a:path h="861059">
                  <a:moveTo>
                    <a:pt x="0" y="0"/>
                  </a:moveTo>
                  <a:lnTo>
                    <a:pt x="0" y="860503"/>
                  </a:lnTo>
                </a:path>
              </a:pathLst>
            </a:custGeom>
            <a:ln w="92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pic>
          <p:nvPicPr>
            <p:cNvPr id="38" name="object 3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393494" y="7890026"/>
              <a:ext cx="69332" cy="92444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9428160" y="8949282"/>
              <a:ext cx="0" cy="840740"/>
            </a:xfrm>
            <a:custGeom>
              <a:avLst/>
              <a:gdLst/>
              <a:ahLst/>
              <a:cxnLst/>
              <a:rect l="l" t="t" r="r" b="b"/>
              <a:pathLst>
                <a:path h="840740">
                  <a:moveTo>
                    <a:pt x="0" y="0"/>
                  </a:moveTo>
                  <a:lnTo>
                    <a:pt x="0" y="840353"/>
                  </a:lnTo>
                </a:path>
              </a:pathLst>
            </a:custGeom>
            <a:ln w="92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</p:grpSp>
      <p:grpSp>
        <p:nvGrpSpPr>
          <p:cNvPr id="40" name="object 40"/>
          <p:cNvGrpSpPr/>
          <p:nvPr/>
        </p:nvGrpSpPr>
        <p:grpSpPr>
          <a:xfrm>
            <a:off x="4908630" y="6061172"/>
            <a:ext cx="457842" cy="42357"/>
            <a:chOff x="8093989" y="9995321"/>
            <a:chExt cx="755015" cy="69850"/>
          </a:xfrm>
        </p:grpSpPr>
        <p:sp>
          <p:nvSpPr>
            <p:cNvPr id="41" name="object 41"/>
            <p:cNvSpPr/>
            <p:nvPr/>
          </p:nvSpPr>
          <p:spPr>
            <a:xfrm>
              <a:off x="8098752" y="10029987"/>
              <a:ext cx="667385" cy="0"/>
            </a:xfrm>
            <a:custGeom>
              <a:avLst/>
              <a:gdLst/>
              <a:ahLst/>
              <a:cxnLst/>
              <a:rect l="l" t="t" r="r" b="b"/>
              <a:pathLst>
                <a:path w="667384">
                  <a:moveTo>
                    <a:pt x="0" y="0"/>
                  </a:moveTo>
                  <a:lnTo>
                    <a:pt x="666767" y="0"/>
                  </a:lnTo>
                </a:path>
              </a:pathLst>
            </a:custGeom>
            <a:ln w="92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pic>
          <p:nvPicPr>
            <p:cNvPr id="42" name="object 4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756274" y="9995321"/>
              <a:ext cx="92443" cy="69331"/>
            </a:xfrm>
            <a:prstGeom prst="rect">
              <a:avLst/>
            </a:prstGeom>
          </p:spPr>
        </p:pic>
      </p:grpSp>
      <p:grpSp>
        <p:nvGrpSpPr>
          <p:cNvPr id="43" name="object 43"/>
          <p:cNvGrpSpPr/>
          <p:nvPr/>
        </p:nvGrpSpPr>
        <p:grpSpPr>
          <a:xfrm>
            <a:off x="5696651" y="6227943"/>
            <a:ext cx="234119" cy="363116"/>
            <a:chOff x="9393494" y="10270339"/>
            <a:chExt cx="386080" cy="598805"/>
          </a:xfrm>
        </p:grpSpPr>
        <p:sp>
          <p:nvSpPr>
            <p:cNvPr id="44" name="object 44"/>
            <p:cNvSpPr/>
            <p:nvPr/>
          </p:nvSpPr>
          <p:spPr>
            <a:xfrm>
              <a:off x="9428160" y="10353537"/>
              <a:ext cx="346710" cy="510540"/>
            </a:xfrm>
            <a:custGeom>
              <a:avLst/>
              <a:gdLst/>
              <a:ahLst/>
              <a:cxnLst/>
              <a:rect l="l" t="t" r="r" b="b"/>
              <a:pathLst>
                <a:path w="346709" h="510540">
                  <a:moveTo>
                    <a:pt x="346661" y="510533"/>
                  </a:moveTo>
                  <a:lnTo>
                    <a:pt x="0" y="510533"/>
                  </a:lnTo>
                  <a:lnTo>
                    <a:pt x="0" y="0"/>
                  </a:lnTo>
                </a:path>
              </a:pathLst>
            </a:custGeom>
            <a:ln w="92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pic>
          <p:nvPicPr>
            <p:cNvPr id="45" name="object 4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393494" y="10270339"/>
              <a:ext cx="69332" cy="92440"/>
            </a:xfrm>
            <a:prstGeom prst="rect">
              <a:avLst/>
            </a:prstGeom>
          </p:spPr>
        </p:pic>
      </p:grpSp>
      <p:sp>
        <p:nvSpPr>
          <p:cNvPr id="46" name="object 46"/>
          <p:cNvSpPr txBox="1"/>
          <p:nvPr/>
        </p:nvSpPr>
        <p:spPr>
          <a:xfrm>
            <a:off x="6529433" y="5942050"/>
            <a:ext cx="691576" cy="229493"/>
          </a:xfrm>
          <a:prstGeom prst="rect">
            <a:avLst/>
          </a:prstGeom>
          <a:ln w="18488">
            <a:solidFill>
              <a:srgbClr val="000000"/>
            </a:solidFill>
          </a:ln>
        </p:spPr>
        <p:txBody>
          <a:bodyPr vert="horz" wrap="square" lIns="0" tIns="60840" rIns="0" bIns="0" rtlCol="0">
            <a:spAutoFit/>
          </a:bodyPr>
          <a:lstStyle/>
          <a:p>
            <a:pPr marL="88180">
              <a:spcBef>
                <a:spcPts val="479"/>
              </a:spcBef>
            </a:pPr>
            <a:r>
              <a:rPr sz="1092" spc="39" dirty="0">
                <a:latin typeface="Arial Unicode MS"/>
                <a:cs typeface="Arial Unicode MS"/>
              </a:rPr>
              <a:t>L</a:t>
            </a:r>
            <a:r>
              <a:rPr sz="1092" spc="112" dirty="0">
                <a:latin typeface="Arial Unicode MS"/>
                <a:cs typeface="Arial Unicode MS"/>
              </a:rPr>
              <a:t>S</a:t>
            </a:r>
            <a:r>
              <a:rPr sz="1092" spc="-24" dirty="0">
                <a:latin typeface="Arial Unicode MS"/>
                <a:cs typeface="Arial Unicode MS"/>
              </a:rPr>
              <a:t>T</a:t>
            </a:r>
            <a:r>
              <a:rPr sz="1092" spc="-152" dirty="0">
                <a:latin typeface="Arial Unicode MS"/>
                <a:cs typeface="Arial Unicode MS"/>
              </a:rPr>
              <a:t> </a:t>
            </a:r>
            <a:r>
              <a:rPr sz="1092" spc="161" dirty="0">
                <a:latin typeface="Arial Unicode MS"/>
                <a:cs typeface="Arial Unicode MS"/>
              </a:rPr>
              <a:t>M</a:t>
            </a:r>
            <a:r>
              <a:rPr sz="1092" spc="-185" dirty="0">
                <a:latin typeface="Arial Unicode MS"/>
                <a:cs typeface="Arial Unicode MS"/>
              </a:rPr>
              <a:t> </a:t>
            </a:r>
            <a:r>
              <a:rPr sz="1137" i="1" spc="186" baseline="28888" dirty="0">
                <a:latin typeface="Trebuchet MS"/>
                <a:cs typeface="Trebuchet MS"/>
              </a:rPr>
              <a:t>f</a:t>
            </a:r>
            <a:endParaRPr sz="1137" baseline="28888">
              <a:latin typeface="Trebuchet MS"/>
              <a:cs typeface="Trebuchet MS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6877590" y="6563415"/>
            <a:ext cx="549102" cy="177327"/>
          </a:xfrm>
          <a:prstGeom prst="rect">
            <a:avLst/>
          </a:prstGeom>
        </p:spPr>
        <p:txBody>
          <a:bodyPr vert="horz" wrap="square" lIns="0" tIns="9242" rIns="0" bIns="0" rtlCol="0">
            <a:spAutoFit/>
          </a:bodyPr>
          <a:lstStyle/>
          <a:p>
            <a:pPr marL="23104">
              <a:spcBef>
                <a:spcPts val="73"/>
              </a:spcBef>
            </a:pPr>
            <a:r>
              <a:rPr sz="1637" b="1" spc="77" baseline="7716" dirty="0">
                <a:latin typeface="Gill Sans MT"/>
                <a:cs typeface="Gill Sans MT"/>
              </a:rPr>
              <a:t>x</a:t>
            </a:r>
            <a:r>
              <a:rPr sz="758" b="1" spc="52" dirty="0">
                <a:latin typeface="Georgia"/>
                <a:cs typeface="Georgia"/>
              </a:rPr>
              <a:t>jumped</a:t>
            </a:r>
            <a:endParaRPr sz="758">
              <a:latin typeface="Georgia"/>
              <a:cs typeface="Georgia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6808659" y="4587438"/>
            <a:ext cx="693886" cy="254143"/>
          </a:xfrm>
          <a:custGeom>
            <a:avLst/>
            <a:gdLst/>
            <a:ahLst/>
            <a:cxnLst/>
            <a:rect l="l" t="t" r="r" b="b"/>
            <a:pathLst>
              <a:path w="1144270" h="419100">
                <a:moveTo>
                  <a:pt x="1143901" y="209447"/>
                </a:moveTo>
                <a:lnTo>
                  <a:pt x="1128796" y="161423"/>
                </a:lnTo>
                <a:lnTo>
                  <a:pt x="1085768" y="117337"/>
                </a:lnTo>
                <a:lnTo>
                  <a:pt x="1018251" y="78448"/>
                </a:lnTo>
                <a:lnTo>
                  <a:pt x="976382" y="61345"/>
                </a:lnTo>
                <a:lnTo>
                  <a:pt x="929678" y="46012"/>
                </a:lnTo>
                <a:lnTo>
                  <a:pt x="878568" y="32608"/>
                </a:lnTo>
                <a:lnTo>
                  <a:pt x="823482" y="21288"/>
                </a:lnTo>
                <a:lnTo>
                  <a:pt x="764847" y="12210"/>
                </a:lnTo>
                <a:lnTo>
                  <a:pt x="703095" y="5531"/>
                </a:lnTo>
                <a:lnTo>
                  <a:pt x="638653" y="1409"/>
                </a:lnTo>
                <a:lnTo>
                  <a:pt x="571951" y="0"/>
                </a:lnTo>
                <a:lnTo>
                  <a:pt x="505249" y="1409"/>
                </a:lnTo>
                <a:lnTo>
                  <a:pt x="440807" y="5531"/>
                </a:lnTo>
                <a:lnTo>
                  <a:pt x="379054" y="12210"/>
                </a:lnTo>
                <a:lnTo>
                  <a:pt x="320420" y="21288"/>
                </a:lnTo>
                <a:lnTo>
                  <a:pt x="265333" y="32608"/>
                </a:lnTo>
                <a:lnTo>
                  <a:pt x="214223" y="46012"/>
                </a:lnTo>
                <a:lnTo>
                  <a:pt x="167519" y="61345"/>
                </a:lnTo>
                <a:lnTo>
                  <a:pt x="125650" y="78448"/>
                </a:lnTo>
                <a:lnTo>
                  <a:pt x="89045" y="97164"/>
                </a:lnTo>
                <a:lnTo>
                  <a:pt x="33343" y="138809"/>
                </a:lnTo>
                <a:lnTo>
                  <a:pt x="3847" y="185021"/>
                </a:lnTo>
                <a:lnTo>
                  <a:pt x="0" y="209447"/>
                </a:lnTo>
                <a:lnTo>
                  <a:pt x="3847" y="233874"/>
                </a:lnTo>
                <a:lnTo>
                  <a:pt x="33343" y="280086"/>
                </a:lnTo>
                <a:lnTo>
                  <a:pt x="89045" y="321731"/>
                </a:lnTo>
                <a:lnTo>
                  <a:pt x="125650" y="340447"/>
                </a:lnTo>
                <a:lnTo>
                  <a:pt x="167519" y="357550"/>
                </a:lnTo>
                <a:lnTo>
                  <a:pt x="214223" y="372883"/>
                </a:lnTo>
                <a:lnTo>
                  <a:pt x="265333" y="386287"/>
                </a:lnTo>
                <a:lnTo>
                  <a:pt x="320420" y="397607"/>
                </a:lnTo>
                <a:lnTo>
                  <a:pt x="379054" y="406685"/>
                </a:lnTo>
                <a:lnTo>
                  <a:pt x="440807" y="413364"/>
                </a:lnTo>
                <a:lnTo>
                  <a:pt x="505249" y="417486"/>
                </a:lnTo>
                <a:lnTo>
                  <a:pt x="571951" y="418895"/>
                </a:lnTo>
                <a:lnTo>
                  <a:pt x="638653" y="417486"/>
                </a:lnTo>
                <a:lnTo>
                  <a:pt x="703095" y="413364"/>
                </a:lnTo>
                <a:lnTo>
                  <a:pt x="764847" y="406685"/>
                </a:lnTo>
                <a:lnTo>
                  <a:pt x="823482" y="397607"/>
                </a:lnTo>
                <a:lnTo>
                  <a:pt x="878568" y="386287"/>
                </a:lnTo>
                <a:lnTo>
                  <a:pt x="929678" y="372883"/>
                </a:lnTo>
                <a:lnTo>
                  <a:pt x="976382" y="357550"/>
                </a:lnTo>
                <a:lnTo>
                  <a:pt x="1018251" y="340447"/>
                </a:lnTo>
                <a:lnTo>
                  <a:pt x="1054856" y="321731"/>
                </a:lnTo>
                <a:lnTo>
                  <a:pt x="1110557" y="280086"/>
                </a:lnTo>
                <a:lnTo>
                  <a:pt x="1140053" y="233874"/>
                </a:lnTo>
                <a:lnTo>
                  <a:pt x="1143901" y="209447"/>
                </a:lnTo>
                <a:close/>
              </a:path>
            </a:pathLst>
          </a:custGeom>
          <a:ln w="92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49" name="object 49"/>
          <p:cNvSpPr txBox="1"/>
          <p:nvPr/>
        </p:nvSpPr>
        <p:spPr>
          <a:xfrm>
            <a:off x="6949189" y="4609729"/>
            <a:ext cx="412404" cy="177392"/>
          </a:xfrm>
          <a:prstGeom prst="rect">
            <a:avLst/>
          </a:prstGeom>
        </p:spPr>
        <p:txBody>
          <a:bodyPr vert="horz" wrap="square" lIns="0" tIns="9242" rIns="0" bIns="0" rtlCol="0">
            <a:spAutoFit/>
          </a:bodyPr>
          <a:lstStyle/>
          <a:p>
            <a:pPr marL="7701">
              <a:spcBef>
                <a:spcPts val="73"/>
              </a:spcBef>
            </a:pPr>
            <a:r>
              <a:rPr sz="1092" spc="-6" dirty="0">
                <a:latin typeface="Georgia"/>
                <a:cs typeface="Georgia"/>
              </a:rPr>
              <a:t>c</a:t>
            </a:r>
            <a:r>
              <a:rPr sz="1092" spc="-36" dirty="0">
                <a:latin typeface="Georgia"/>
                <a:cs typeface="Georgia"/>
              </a:rPr>
              <a:t>on</a:t>
            </a:r>
            <a:r>
              <a:rPr sz="1092" spc="-6" dirty="0">
                <a:latin typeface="Georgia"/>
                <a:cs typeface="Georgia"/>
              </a:rPr>
              <a:t>c</a:t>
            </a:r>
            <a:r>
              <a:rPr sz="1092" spc="24" dirty="0">
                <a:latin typeface="Georgia"/>
                <a:cs typeface="Georgia"/>
              </a:rPr>
              <a:t>at</a:t>
            </a:r>
            <a:endParaRPr sz="1092">
              <a:latin typeface="Georgia"/>
              <a:cs typeface="Georgia"/>
            </a:endParaRPr>
          </a:p>
        </p:txBody>
      </p:sp>
      <p:grpSp>
        <p:nvGrpSpPr>
          <p:cNvPr id="50" name="object 50"/>
          <p:cNvGrpSpPr/>
          <p:nvPr/>
        </p:nvGrpSpPr>
        <p:grpSpPr>
          <a:xfrm>
            <a:off x="6854181" y="4784519"/>
            <a:ext cx="42357" cy="1155194"/>
            <a:chOff x="11302347" y="7890026"/>
            <a:chExt cx="69850" cy="1905000"/>
          </a:xfrm>
        </p:grpSpPr>
        <p:sp>
          <p:nvSpPr>
            <p:cNvPr id="51" name="object 51"/>
            <p:cNvSpPr/>
            <p:nvPr/>
          </p:nvSpPr>
          <p:spPr>
            <a:xfrm>
              <a:off x="11337014" y="7973225"/>
              <a:ext cx="0" cy="861060"/>
            </a:xfrm>
            <a:custGeom>
              <a:avLst/>
              <a:gdLst/>
              <a:ahLst/>
              <a:cxnLst/>
              <a:rect l="l" t="t" r="r" b="b"/>
              <a:pathLst>
                <a:path h="861059">
                  <a:moveTo>
                    <a:pt x="0" y="0"/>
                  </a:moveTo>
                  <a:lnTo>
                    <a:pt x="0" y="860503"/>
                  </a:lnTo>
                </a:path>
              </a:pathLst>
            </a:custGeom>
            <a:ln w="92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pic>
          <p:nvPicPr>
            <p:cNvPr id="52" name="object 5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302347" y="7890026"/>
              <a:ext cx="69327" cy="92444"/>
            </a:xfrm>
            <a:prstGeom prst="rect">
              <a:avLst/>
            </a:prstGeom>
          </p:spPr>
        </p:pic>
        <p:sp>
          <p:nvSpPr>
            <p:cNvPr id="53" name="object 53"/>
            <p:cNvSpPr/>
            <p:nvPr/>
          </p:nvSpPr>
          <p:spPr>
            <a:xfrm>
              <a:off x="11337014" y="8949282"/>
              <a:ext cx="0" cy="840740"/>
            </a:xfrm>
            <a:custGeom>
              <a:avLst/>
              <a:gdLst/>
              <a:ahLst/>
              <a:cxnLst/>
              <a:rect l="l" t="t" r="r" b="b"/>
              <a:pathLst>
                <a:path h="840740">
                  <a:moveTo>
                    <a:pt x="0" y="0"/>
                  </a:moveTo>
                  <a:lnTo>
                    <a:pt x="0" y="840353"/>
                  </a:lnTo>
                </a:path>
              </a:pathLst>
            </a:custGeom>
            <a:ln w="92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</p:grpSp>
      <p:grpSp>
        <p:nvGrpSpPr>
          <p:cNvPr id="54" name="object 54"/>
          <p:cNvGrpSpPr/>
          <p:nvPr/>
        </p:nvGrpSpPr>
        <p:grpSpPr>
          <a:xfrm>
            <a:off x="6066160" y="6061172"/>
            <a:ext cx="457842" cy="42357"/>
            <a:chOff x="10002842" y="9995321"/>
            <a:chExt cx="755015" cy="69850"/>
          </a:xfrm>
        </p:grpSpPr>
        <p:sp>
          <p:nvSpPr>
            <p:cNvPr id="55" name="object 55"/>
            <p:cNvSpPr/>
            <p:nvPr/>
          </p:nvSpPr>
          <p:spPr>
            <a:xfrm>
              <a:off x="10007605" y="10029987"/>
              <a:ext cx="667385" cy="0"/>
            </a:xfrm>
            <a:custGeom>
              <a:avLst/>
              <a:gdLst/>
              <a:ahLst/>
              <a:cxnLst/>
              <a:rect l="l" t="t" r="r" b="b"/>
              <a:pathLst>
                <a:path w="667384">
                  <a:moveTo>
                    <a:pt x="0" y="0"/>
                  </a:moveTo>
                  <a:lnTo>
                    <a:pt x="666767" y="0"/>
                  </a:lnTo>
                </a:path>
              </a:pathLst>
            </a:custGeom>
            <a:ln w="92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pic>
          <p:nvPicPr>
            <p:cNvPr id="56" name="object 5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665130" y="9995321"/>
              <a:ext cx="92436" cy="69331"/>
            </a:xfrm>
            <a:prstGeom prst="rect">
              <a:avLst/>
            </a:prstGeom>
          </p:spPr>
        </p:pic>
      </p:grpSp>
      <p:grpSp>
        <p:nvGrpSpPr>
          <p:cNvPr id="57" name="object 57"/>
          <p:cNvGrpSpPr/>
          <p:nvPr/>
        </p:nvGrpSpPr>
        <p:grpSpPr>
          <a:xfrm>
            <a:off x="6854181" y="6227943"/>
            <a:ext cx="234119" cy="353489"/>
            <a:chOff x="11302347" y="10270339"/>
            <a:chExt cx="386080" cy="582930"/>
          </a:xfrm>
        </p:grpSpPr>
        <p:sp>
          <p:nvSpPr>
            <p:cNvPr id="58" name="object 58"/>
            <p:cNvSpPr/>
            <p:nvPr/>
          </p:nvSpPr>
          <p:spPr>
            <a:xfrm>
              <a:off x="11337014" y="10353537"/>
              <a:ext cx="346710" cy="495300"/>
            </a:xfrm>
            <a:custGeom>
              <a:avLst/>
              <a:gdLst/>
              <a:ahLst/>
              <a:cxnLst/>
              <a:rect l="l" t="t" r="r" b="b"/>
              <a:pathLst>
                <a:path w="346709" h="495300">
                  <a:moveTo>
                    <a:pt x="346661" y="494805"/>
                  </a:moveTo>
                  <a:lnTo>
                    <a:pt x="0" y="494805"/>
                  </a:lnTo>
                  <a:lnTo>
                    <a:pt x="0" y="0"/>
                  </a:lnTo>
                </a:path>
              </a:pathLst>
            </a:custGeom>
            <a:ln w="92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pic>
          <p:nvPicPr>
            <p:cNvPr id="59" name="object 5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302347" y="10270339"/>
              <a:ext cx="69327" cy="92440"/>
            </a:xfrm>
            <a:prstGeom prst="rect">
              <a:avLst/>
            </a:prstGeom>
          </p:spPr>
        </p:pic>
      </p:grpSp>
      <p:sp>
        <p:nvSpPr>
          <p:cNvPr id="60" name="object 60"/>
          <p:cNvSpPr txBox="1"/>
          <p:nvPr/>
        </p:nvSpPr>
        <p:spPr>
          <a:xfrm>
            <a:off x="7686963" y="5942050"/>
            <a:ext cx="691576" cy="229493"/>
          </a:xfrm>
          <a:prstGeom prst="rect">
            <a:avLst/>
          </a:prstGeom>
          <a:ln w="18488">
            <a:solidFill>
              <a:srgbClr val="000000"/>
            </a:solidFill>
          </a:ln>
        </p:spPr>
        <p:txBody>
          <a:bodyPr vert="horz" wrap="square" lIns="0" tIns="60840" rIns="0" bIns="0" rtlCol="0">
            <a:spAutoFit/>
          </a:bodyPr>
          <a:lstStyle/>
          <a:p>
            <a:pPr marL="88180">
              <a:spcBef>
                <a:spcPts val="479"/>
              </a:spcBef>
            </a:pPr>
            <a:r>
              <a:rPr sz="1092" spc="39" dirty="0">
                <a:latin typeface="Arial Unicode MS"/>
                <a:cs typeface="Arial Unicode MS"/>
              </a:rPr>
              <a:t>L</a:t>
            </a:r>
            <a:r>
              <a:rPr sz="1092" spc="112" dirty="0">
                <a:latin typeface="Arial Unicode MS"/>
                <a:cs typeface="Arial Unicode MS"/>
              </a:rPr>
              <a:t>S</a:t>
            </a:r>
            <a:r>
              <a:rPr sz="1092" spc="-24" dirty="0">
                <a:latin typeface="Arial Unicode MS"/>
                <a:cs typeface="Arial Unicode MS"/>
              </a:rPr>
              <a:t>T</a:t>
            </a:r>
            <a:r>
              <a:rPr sz="1092" spc="-152" dirty="0">
                <a:latin typeface="Arial Unicode MS"/>
                <a:cs typeface="Arial Unicode MS"/>
              </a:rPr>
              <a:t> </a:t>
            </a:r>
            <a:r>
              <a:rPr sz="1092" spc="161" dirty="0">
                <a:latin typeface="Arial Unicode MS"/>
                <a:cs typeface="Arial Unicode MS"/>
              </a:rPr>
              <a:t>M</a:t>
            </a:r>
            <a:r>
              <a:rPr sz="1092" spc="-185" dirty="0">
                <a:latin typeface="Arial Unicode MS"/>
                <a:cs typeface="Arial Unicode MS"/>
              </a:rPr>
              <a:t> </a:t>
            </a:r>
            <a:r>
              <a:rPr sz="1137" i="1" spc="186" baseline="28888" dirty="0">
                <a:latin typeface="Trebuchet MS"/>
                <a:cs typeface="Trebuchet MS"/>
              </a:rPr>
              <a:t>f</a:t>
            </a:r>
            <a:endParaRPr sz="1137" baseline="28888">
              <a:latin typeface="Trebuchet MS"/>
              <a:cs typeface="Trebuchet MS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8215096" y="6551937"/>
            <a:ext cx="188682" cy="177392"/>
          </a:xfrm>
          <a:prstGeom prst="rect">
            <a:avLst/>
          </a:prstGeom>
        </p:spPr>
        <p:txBody>
          <a:bodyPr vert="horz" wrap="square" lIns="0" tIns="9242" rIns="0" bIns="0" rtlCol="0">
            <a:spAutoFit/>
          </a:bodyPr>
          <a:lstStyle/>
          <a:p>
            <a:pPr marL="23104">
              <a:spcBef>
                <a:spcPts val="73"/>
              </a:spcBef>
            </a:pPr>
            <a:r>
              <a:rPr sz="1092" b="1" spc="6" dirty="0">
                <a:latin typeface="Gill Sans MT"/>
                <a:cs typeface="Gill Sans MT"/>
              </a:rPr>
              <a:t>x</a:t>
            </a:r>
            <a:r>
              <a:rPr sz="1137" spc="9" baseline="-11111" dirty="0">
                <a:latin typeface="MS UI Gothic"/>
                <a:cs typeface="MS UI Gothic"/>
              </a:rPr>
              <a:t>⇤</a:t>
            </a:r>
            <a:endParaRPr sz="1137" baseline="-11111">
              <a:latin typeface="MS UI Gothic"/>
              <a:cs typeface="MS UI Gothic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7966190" y="4587438"/>
            <a:ext cx="693886" cy="254143"/>
          </a:xfrm>
          <a:custGeom>
            <a:avLst/>
            <a:gdLst/>
            <a:ahLst/>
            <a:cxnLst/>
            <a:rect l="l" t="t" r="r" b="b"/>
            <a:pathLst>
              <a:path w="1144269" h="419100">
                <a:moveTo>
                  <a:pt x="1143901" y="209447"/>
                </a:moveTo>
                <a:lnTo>
                  <a:pt x="1128796" y="161423"/>
                </a:lnTo>
                <a:lnTo>
                  <a:pt x="1085768" y="117337"/>
                </a:lnTo>
                <a:lnTo>
                  <a:pt x="1018251" y="78448"/>
                </a:lnTo>
                <a:lnTo>
                  <a:pt x="976382" y="61345"/>
                </a:lnTo>
                <a:lnTo>
                  <a:pt x="929677" y="46012"/>
                </a:lnTo>
                <a:lnTo>
                  <a:pt x="878567" y="32608"/>
                </a:lnTo>
                <a:lnTo>
                  <a:pt x="823481" y="21288"/>
                </a:lnTo>
                <a:lnTo>
                  <a:pt x="764846" y="12210"/>
                </a:lnTo>
                <a:lnTo>
                  <a:pt x="703094" y="5531"/>
                </a:lnTo>
                <a:lnTo>
                  <a:pt x="638651" y="1409"/>
                </a:lnTo>
                <a:lnTo>
                  <a:pt x="571949" y="0"/>
                </a:lnTo>
                <a:lnTo>
                  <a:pt x="505247" y="1409"/>
                </a:lnTo>
                <a:lnTo>
                  <a:pt x="440805" y="5531"/>
                </a:lnTo>
                <a:lnTo>
                  <a:pt x="379053" y="12210"/>
                </a:lnTo>
                <a:lnTo>
                  <a:pt x="320419" y="21288"/>
                </a:lnTo>
                <a:lnTo>
                  <a:pt x="265333" y="32608"/>
                </a:lnTo>
                <a:lnTo>
                  <a:pt x="214223" y="46012"/>
                </a:lnTo>
                <a:lnTo>
                  <a:pt x="167519" y="61345"/>
                </a:lnTo>
                <a:lnTo>
                  <a:pt x="125650" y="78448"/>
                </a:lnTo>
                <a:lnTo>
                  <a:pt x="89045" y="97164"/>
                </a:lnTo>
                <a:lnTo>
                  <a:pt x="33343" y="138809"/>
                </a:lnTo>
                <a:lnTo>
                  <a:pt x="3847" y="185021"/>
                </a:lnTo>
                <a:lnTo>
                  <a:pt x="0" y="209447"/>
                </a:lnTo>
                <a:lnTo>
                  <a:pt x="3847" y="233874"/>
                </a:lnTo>
                <a:lnTo>
                  <a:pt x="33343" y="280086"/>
                </a:lnTo>
                <a:lnTo>
                  <a:pt x="89045" y="321731"/>
                </a:lnTo>
                <a:lnTo>
                  <a:pt x="125650" y="340447"/>
                </a:lnTo>
                <a:lnTo>
                  <a:pt x="167519" y="357550"/>
                </a:lnTo>
                <a:lnTo>
                  <a:pt x="214223" y="372883"/>
                </a:lnTo>
                <a:lnTo>
                  <a:pt x="265333" y="386287"/>
                </a:lnTo>
                <a:lnTo>
                  <a:pt x="320419" y="397607"/>
                </a:lnTo>
                <a:lnTo>
                  <a:pt x="379053" y="406685"/>
                </a:lnTo>
                <a:lnTo>
                  <a:pt x="440805" y="413364"/>
                </a:lnTo>
                <a:lnTo>
                  <a:pt x="505247" y="417486"/>
                </a:lnTo>
                <a:lnTo>
                  <a:pt x="571949" y="418895"/>
                </a:lnTo>
                <a:lnTo>
                  <a:pt x="638651" y="417486"/>
                </a:lnTo>
                <a:lnTo>
                  <a:pt x="703094" y="413364"/>
                </a:lnTo>
                <a:lnTo>
                  <a:pt x="764846" y="406685"/>
                </a:lnTo>
                <a:lnTo>
                  <a:pt x="823481" y="397607"/>
                </a:lnTo>
                <a:lnTo>
                  <a:pt x="878567" y="386287"/>
                </a:lnTo>
                <a:lnTo>
                  <a:pt x="929677" y="372883"/>
                </a:lnTo>
                <a:lnTo>
                  <a:pt x="976382" y="357550"/>
                </a:lnTo>
                <a:lnTo>
                  <a:pt x="1018251" y="340447"/>
                </a:lnTo>
                <a:lnTo>
                  <a:pt x="1054856" y="321731"/>
                </a:lnTo>
                <a:lnTo>
                  <a:pt x="1110557" y="280086"/>
                </a:lnTo>
                <a:lnTo>
                  <a:pt x="1140053" y="233874"/>
                </a:lnTo>
                <a:lnTo>
                  <a:pt x="1143901" y="209447"/>
                </a:lnTo>
                <a:close/>
              </a:path>
            </a:pathLst>
          </a:custGeom>
          <a:ln w="92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63" name="object 63"/>
          <p:cNvSpPr txBox="1"/>
          <p:nvPr/>
        </p:nvSpPr>
        <p:spPr>
          <a:xfrm>
            <a:off x="8106699" y="4609729"/>
            <a:ext cx="412404" cy="177392"/>
          </a:xfrm>
          <a:prstGeom prst="rect">
            <a:avLst/>
          </a:prstGeom>
        </p:spPr>
        <p:txBody>
          <a:bodyPr vert="horz" wrap="square" lIns="0" tIns="9242" rIns="0" bIns="0" rtlCol="0">
            <a:spAutoFit/>
          </a:bodyPr>
          <a:lstStyle/>
          <a:p>
            <a:pPr marL="7701">
              <a:spcBef>
                <a:spcPts val="73"/>
              </a:spcBef>
            </a:pPr>
            <a:r>
              <a:rPr sz="1092" spc="-6" dirty="0">
                <a:latin typeface="Georgia"/>
                <a:cs typeface="Georgia"/>
              </a:rPr>
              <a:t>c</a:t>
            </a:r>
            <a:r>
              <a:rPr sz="1092" spc="-36" dirty="0">
                <a:latin typeface="Georgia"/>
                <a:cs typeface="Georgia"/>
              </a:rPr>
              <a:t>on</a:t>
            </a:r>
            <a:r>
              <a:rPr sz="1092" spc="-6" dirty="0">
                <a:latin typeface="Georgia"/>
                <a:cs typeface="Georgia"/>
              </a:rPr>
              <a:t>c</a:t>
            </a:r>
            <a:r>
              <a:rPr sz="1092" spc="24" dirty="0">
                <a:latin typeface="Georgia"/>
                <a:cs typeface="Georgia"/>
              </a:rPr>
              <a:t>at</a:t>
            </a:r>
            <a:endParaRPr sz="1092">
              <a:latin typeface="Georgia"/>
              <a:cs typeface="Georgia"/>
            </a:endParaRPr>
          </a:p>
        </p:txBody>
      </p:sp>
      <p:grpSp>
        <p:nvGrpSpPr>
          <p:cNvPr id="64" name="object 64"/>
          <p:cNvGrpSpPr/>
          <p:nvPr/>
        </p:nvGrpSpPr>
        <p:grpSpPr>
          <a:xfrm>
            <a:off x="8011711" y="4784519"/>
            <a:ext cx="42357" cy="1155194"/>
            <a:chOff x="13211199" y="7890026"/>
            <a:chExt cx="69850" cy="1905000"/>
          </a:xfrm>
        </p:grpSpPr>
        <p:sp>
          <p:nvSpPr>
            <p:cNvPr id="65" name="object 65"/>
            <p:cNvSpPr/>
            <p:nvPr/>
          </p:nvSpPr>
          <p:spPr>
            <a:xfrm>
              <a:off x="13245867" y="7973225"/>
              <a:ext cx="0" cy="861060"/>
            </a:xfrm>
            <a:custGeom>
              <a:avLst/>
              <a:gdLst/>
              <a:ahLst/>
              <a:cxnLst/>
              <a:rect l="l" t="t" r="r" b="b"/>
              <a:pathLst>
                <a:path h="861059">
                  <a:moveTo>
                    <a:pt x="0" y="0"/>
                  </a:moveTo>
                  <a:lnTo>
                    <a:pt x="0" y="860503"/>
                  </a:lnTo>
                </a:path>
              </a:pathLst>
            </a:custGeom>
            <a:ln w="92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pic>
          <p:nvPicPr>
            <p:cNvPr id="66" name="object 6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211199" y="7890026"/>
              <a:ext cx="69327" cy="92444"/>
            </a:xfrm>
            <a:prstGeom prst="rect">
              <a:avLst/>
            </a:prstGeom>
          </p:spPr>
        </p:pic>
        <p:sp>
          <p:nvSpPr>
            <p:cNvPr id="67" name="object 67"/>
            <p:cNvSpPr/>
            <p:nvPr/>
          </p:nvSpPr>
          <p:spPr>
            <a:xfrm>
              <a:off x="13245867" y="8949282"/>
              <a:ext cx="0" cy="840740"/>
            </a:xfrm>
            <a:custGeom>
              <a:avLst/>
              <a:gdLst/>
              <a:ahLst/>
              <a:cxnLst/>
              <a:rect l="l" t="t" r="r" b="b"/>
              <a:pathLst>
                <a:path h="840740">
                  <a:moveTo>
                    <a:pt x="0" y="0"/>
                  </a:moveTo>
                  <a:lnTo>
                    <a:pt x="0" y="840353"/>
                  </a:lnTo>
                </a:path>
              </a:pathLst>
            </a:custGeom>
            <a:ln w="92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</p:grpSp>
      <p:grpSp>
        <p:nvGrpSpPr>
          <p:cNvPr id="68" name="object 68"/>
          <p:cNvGrpSpPr/>
          <p:nvPr/>
        </p:nvGrpSpPr>
        <p:grpSpPr>
          <a:xfrm>
            <a:off x="7223691" y="6061172"/>
            <a:ext cx="457842" cy="42357"/>
            <a:chOff x="11911696" y="9995321"/>
            <a:chExt cx="755015" cy="69850"/>
          </a:xfrm>
        </p:grpSpPr>
        <p:sp>
          <p:nvSpPr>
            <p:cNvPr id="69" name="object 69"/>
            <p:cNvSpPr/>
            <p:nvPr/>
          </p:nvSpPr>
          <p:spPr>
            <a:xfrm>
              <a:off x="11916458" y="10029987"/>
              <a:ext cx="667385" cy="0"/>
            </a:xfrm>
            <a:custGeom>
              <a:avLst/>
              <a:gdLst/>
              <a:ahLst/>
              <a:cxnLst/>
              <a:rect l="l" t="t" r="r" b="b"/>
              <a:pathLst>
                <a:path w="667384">
                  <a:moveTo>
                    <a:pt x="0" y="0"/>
                  </a:moveTo>
                  <a:lnTo>
                    <a:pt x="666765" y="0"/>
                  </a:lnTo>
                </a:path>
              </a:pathLst>
            </a:custGeom>
            <a:ln w="92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pic>
          <p:nvPicPr>
            <p:cNvPr id="70" name="object 7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573983" y="9995321"/>
              <a:ext cx="92436" cy="69331"/>
            </a:xfrm>
            <a:prstGeom prst="rect">
              <a:avLst/>
            </a:prstGeom>
          </p:spPr>
        </p:pic>
      </p:grpSp>
      <p:grpSp>
        <p:nvGrpSpPr>
          <p:cNvPr id="71" name="object 71"/>
          <p:cNvGrpSpPr/>
          <p:nvPr/>
        </p:nvGrpSpPr>
        <p:grpSpPr>
          <a:xfrm>
            <a:off x="8011711" y="6227943"/>
            <a:ext cx="234119" cy="363116"/>
            <a:chOff x="13211199" y="10270339"/>
            <a:chExt cx="386080" cy="598805"/>
          </a:xfrm>
        </p:grpSpPr>
        <p:sp>
          <p:nvSpPr>
            <p:cNvPr id="72" name="object 72"/>
            <p:cNvSpPr/>
            <p:nvPr/>
          </p:nvSpPr>
          <p:spPr>
            <a:xfrm>
              <a:off x="13245867" y="10353537"/>
              <a:ext cx="346710" cy="510540"/>
            </a:xfrm>
            <a:custGeom>
              <a:avLst/>
              <a:gdLst/>
              <a:ahLst/>
              <a:cxnLst/>
              <a:rect l="l" t="t" r="r" b="b"/>
              <a:pathLst>
                <a:path w="346709" h="510540">
                  <a:moveTo>
                    <a:pt x="346661" y="510533"/>
                  </a:moveTo>
                  <a:lnTo>
                    <a:pt x="0" y="510533"/>
                  </a:lnTo>
                  <a:lnTo>
                    <a:pt x="0" y="0"/>
                  </a:lnTo>
                </a:path>
              </a:pathLst>
            </a:custGeom>
            <a:ln w="92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pic>
          <p:nvPicPr>
            <p:cNvPr id="73" name="object 7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211199" y="10270339"/>
              <a:ext cx="69327" cy="92440"/>
            </a:xfrm>
            <a:prstGeom prst="rect">
              <a:avLst/>
            </a:prstGeom>
          </p:spPr>
        </p:pic>
      </p:grpSp>
      <p:sp>
        <p:nvSpPr>
          <p:cNvPr id="74" name="object 74"/>
          <p:cNvSpPr txBox="1"/>
          <p:nvPr/>
        </p:nvSpPr>
        <p:spPr>
          <a:xfrm>
            <a:off x="8130744" y="5251673"/>
            <a:ext cx="691576" cy="229493"/>
          </a:xfrm>
          <a:prstGeom prst="rect">
            <a:avLst/>
          </a:prstGeom>
          <a:ln w="18488">
            <a:solidFill>
              <a:srgbClr val="000000"/>
            </a:solidFill>
          </a:ln>
        </p:spPr>
        <p:txBody>
          <a:bodyPr vert="horz" wrap="square" lIns="0" tIns="60840" rIns="0" bIns="0" rtlCol="0">
            <a:spAutoFit/>
          </a:bodyPr>
          <a:lstStyle/>
          <a:p>
            <a:pPr marL="96266">
              <a:spcBef>
                <a:spcPts val="479"/>
              </a:spcBef>
            </a:pPr>
            <a:r>
              <a:rPr sz="1092" spc="39" dirty="0">
                <a:latin typeface="Arial Unicode MS"/>
                <a:cs typeface="Arial Unicode MS"/>
              </a:rPr>
              <a:t>L</a:t>
            </a:r>
            <a:r>
              <a:rPr sz="1092" spc="112" dirty="0">
                <a:latin typeface="Arial Unicode MS"/>
                <a:cs typeface="Arial Unicode MS"/>
              </a:rPr>
              <a:t>S</a:t>
            </a:r>
            <a:r>
              <a:rPr sz="1092" spc="-24" dirty="0">
                <a:latin typeface="Arial Unicode MS"/>
                <a:cs typeface="Arial Unicode MS"/>
              </a:rPr>
              <a:t>T</a:t>
            </a:r>
            <a:r>
              <a:rPr sz="1092" spc="-152" dirty="0">
                <a:latin typeface="Arial Unicode MS"/>
                <a:cs typeface="Arial Unicode MS"/>
              </a:rPr>
              <a:t> </a:t>
            </a:r>
            <a:r>
              <a:rPr sz="1092" spc="161" dirty="0">
                <a:latin typeface="Arial Unicode MS"/>
                <a:cs typeface="Arial Unicode MS"/>
              </a:rPr>
              <a:t>M</a:t>
            </a:r>
            <a:r>
              <a:rPr sz="1092" spc="-185" dirty="0">
                <a:latin typeface="Arial Unicode MS"/>
                <a:cs typeface="Arial Unicode MS"/>
              </a:rPr>
              <a:t> </a:t>
            </a:r>
            <a:r>
              <a:rPr sz="1137" i="1" spc="-54" baseline="28888" dirty="0">
                <a:latin typeface="Trebuchet MS"/>
                <a:cs typeface="Trebuchet MS"/>
              </a:rPr>
              <a:t>b</a:t>
            </a:r>
            <a:endParaRPr sz="1137" baseline="28888">
              <a:latin typeface="Trebuchet MS"/>
              <a:cs typeface="Trebuchet MS"/>
            </a:endParaRPr>
          </a:p>
        </p:txBody>
      </p:sp>
      <p:grpSp>
        <p:nvGrpSpPr>
          <p:cNvPr id="75" name="object 75"/>
          <p:cNvGrpSpPr/>
          <p:nvPr/>
        </p:nvGrpSpPr>
        <p:grpSpPr>
          <a:xfrm>
            <a:off x="8827889" y="5370796"/>
            <a:ext cx="756652" cy="42357"/>
            <a:chOff x="14557137" y="8856841"/>
            <a:chExt cx="1247775" cy="69850"/>
          </a:xfrm>
        </p:grpSpPr>
        <p:sp>
          <p:nvSpPr>
            <p:cNvPr id="76" name="object 76"/>
            <p:cNvSpPr/>
            <p:nvPr/>
          </p:nvSpPr>
          <p:spPr>
            <a:xfrm>
              <a:off x="14640336" y="8891506"/>
              <a:ext cx="1164590" cy="0"/>
            </a:xfrm>
            <a:custGeom>
              <a:avLst/>
              <a:gdLst/>
              <a:ahLst/>
              <a:cxnLst/>
              <a:rect l="l" t="t" r="r" b="b"/>
              <a:pathLst>
                <a:path w="1164590">
                  <a:moveTo>
                    <a:pt x="1164560" y="0"/>
                  </a:moveTo>
                  <a:lnTo>
                    <a:pt x="0" y="0"/>
                  </a:lnTo>
                </a:path>
              </a:pathLst>
            </a:custGeom>
            <a:ln w="92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pic>
          <p:nvPicPr>
            <p:cNvPr id="77" name="object 7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557137" y="8856841"/>
              <a:ext cx="92436" cy="69329"/>
            </a:xfrm>
            <a:prstGeom prst="rect">
              <a:avLst/>
            </a:prstGeom>
          </p:spPr>
        </p:pic>
      </p:grpSp>
      <p:grpSp>
        <p:nvGrpSpPr>
          <p:cNvPr id="78" name="object 78"/>
          <p:cNvGrpSpPr/>
          <p:nvPr/>
        </p:nvGrpSpPr>
        <p:grpSpPr>
          <a:xfrm>
            <a:off x="8455494" y="4794863"/>
            <a:ext cx="42357" cy="454376"/>
            <a:chOff x="13943031" y="7907084"/>
            <a:chExt cx="69850" cy="749300"/>
          </a:xfrm>
        </p:grpSpPr>
        <p:sp>
          <p:nvSpPr>
            <p:cNvPr id="79" name="object 79"/>
            <p:cNvSpPr/>
            <p:nvPr/>
          </p:nvSpPr>
          <p:spPr>
            <a:xfrm>
              <a:off x="13977696" y="7990280"/>
              <a:ext cx="0" cy="661035"/>
            </a:xfrm>
            <a:custGeom>
              <a:avLst/>
              <a:gdLst/>
              <a:ahLst/>
              <a:cxnLst/>
              <a:rect l="l" t="t" r="r" b="b"/>
              <a:pathLst>
                <a:path h="661034">
                  <a:moveTo>
                    <a:pt x="0" y="660874"/>
                  </a:moveTo>
                  <a:lnTo>
                    <a:pt x="0" y="0"/>
                  </a:lnTo>
                </a:path>
              </a:pathLst>
            </a:custGeom>
            <a:ln w="92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pic>
          <p:nvPicPr>
            <p:cNvPr id="80" name="object 8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943031" y="7907084"/>
              <a:ext cx="69327" cy="92440"/>
            </a:xfrm>
            <a:prstGeom prst="rect">
              <a:avLst/>
            </a:prstGeom>
          </p:spPr>
        </p:pic>
      </p:grpSp>
      <p:grpSp>
        <p:nvGrpSpPr>
          <p:cNvPr id="81" name="object 81"/>
          <p:cNvGrpSpPr/>
          <p:nvPr/>
        </p:nvGrpSpPr>
        <p:grpSpPr>
          <a:xfrm>
            <a:off x="8277985" y="5537565"/>
            <a:ext cx="292264" cy="1085496"/>
            <a:chOff x="13650304" y="9131855"/>
            <a:chExt cx="481965" cy="1790064"/>
          </a:xfrm>
        </p:grpSpPr>
        <p:sp>
          <p:nvSpPr>
            <p:cNvPr id="82" name="object 82"/>
            <p:cNvSpPr/>
            <p:nvPr/>
          </p:nvSpPr>
          <p:spPr>
            <a:xfrm>
              <a:off x="13708081" y="9502094"/>
              <a:ext cx="269875" cy="1362075"/>
            </a:xfrm>
            <a:custGeom>
              <a:avLst/>
              <a:gdLst/>
              <a:ahLst/>
              <a:cxnLst/>
              <a:rect l="l" t="t" r="r" b="b"/>
              <a:pathLst>
                <a:path w="269875" h="1362075">
                  <a:moveTo>
                    <a:pt x="0" y="1361975"/>
                  </a:moveTo>
                  <a:lnTo>
                    <a:pt x="269615" y="1361975"/>
                  </a:lnTo>
                  <a:lnTo>
                    <a:pt x="269615" y="0"/>
                  </a:lnTo>
                </a:path>
              </a:pathLst>
            </a:custGeom>
            <a:ln w="11555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83" name="object 83"/>
            <p:cNvSpPr/>
            <p:nvPr/>
          </p:nvSpPr>
          <p:spPr>
            <a:xfrm>
              <a:off x="13823433" y="9131855"/>
              <a:ext cx="308610" cy="411480"/>
            </a:xfrm>
            <a:custGeom>
              <a:avLst/>
              <a:gdLst/>
              <a:ahLst/>
              <a:cxnLst/>
              <a:rect l="l" t="t" r="r" b="b"/>
              <a:pathLst>
                <a:path w="308609" h="411479">
                  <a:moveTo>
                    <a:pt x="154267" y="0"/>
                  </a:moveTo>
                  <a:lnTo>
                    <a:pt x="145928" y="38937"/>
                  </a:lnTo>
                  <a:lnTo>
                    <a:pt x="134795" y="81937"/>
                  </a:lnTo>
                  <a:lnTo>
                    <a:pt x="121124" y="127984"/>
                  </a:lnTo>
                  <a:lnTo>
                    <a:pt x="105168" y="176062"/>
                  </a:lnTo>
                  <a:lnTo>
                    <a:pt x="87181" y="225156"/>
                  </a:lnTo>
                  <a:lnTo>
                    <a:pt x="67417" y="274250"/>
                  </a:lnTo>
                  <a:lnTo>
                    <a:pt x="46129" y="322329"/>
                  </a:lnTo>
                  <a:lnTo>
                    <a:pt x="23572" y="368376"/>
                  </a:lnTo>
                  <a:lnTo>
                    <a:pt x="0" y="411377"/>
                  </a:lnTo>
                  <a:lnTo>
                    <a:pt x="308524" y="411377"/>
                  </a:lnTo>
                  <a:lnTo>
                    <a:pt x="284952" y="368376"/>
                  </a:lnTo>
                  <a:lnTo>
                    <a:pt x="262395" y="322329"/>
                  </a:lnTo>
                  <a:lnTo>
                    <a:pt x="241107" y="274250"/>
                  </a:lnTo>
                  <a:lnTo>
                    <a:pt x="221343" y="225156"/>
                  </a:lnTo>
                  <a:lnTo>
                    <a:pt x="203357" y="176062"/>
                  </a:lnTo>
                  <a:lnTo>
                    <a:pt x="187402" y="127984"/>
                  </a:lnTo>
                  <a:lnTo>
                    <a:pt x="173733" y="81937"/>
                  </a:lnTo>
                  <a:lnTo>
                    <a:pt x="162603" y="38937"/>
                  </a:lnTo>
                  <a:lnTo>
                    <a:pt x="15426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84" name="object 84"/>
            <p:cNvSpPr/>
            <p:nvPr/>
          </p:nvSpPr>
          <p:spPr>
            <a:xfrm>
              <a:off x="13823635" y="9215054"/>
              <a:ext cx="154305" cy="1649095"/>
            </a:xfrm>
            <a:custGeom>
              <a:avLst/>
              <a:gdLst/>
              <a:ahLst/>
              <a:cxnLst/>
              <a:rect l="l" t="t" r="r" b="b"/>
              <a:pathLst>
                <a:path w="154305" h="1649095">
                  <a:moveTo>
                    <a:pt x="0" y="1649015"/>
                  </a:moveTo>
                  <a:lnTo>
                    <a:pt x="154061" y="1649015"/>
                  </a:lnTo>
                  <a:lnTo>
                    <a:pt x="154061" y="0"/>
                  </a:lnTo>
                </a:path>
              </a:pathLst>
            </a:custGeom>
            <a:ln w="92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pic>
          <p:nvPicPr>
            <p:cNvPr id="85" name="object 8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943031" y="9131855"/>
              <a:ext cx="69327" cy="92444"/>
            </a:xfrm>
            <a:prstGeom prst="rect">
              <a:avLst/>
            </a:prstGeom>
          </p:spPr>
        </p:pic>
      </p:grpSp>
      <p:sp>
        <p:nvSpPr>
          <p:cNvPr id="86" name="object 86"/>
          <p:cNvSpPr txBox="1"/>
          <p:nvPr/>
        </p:nvSpPr>
        <p:spPr>
          <a:xfrm>
            <a:off x="6973215" y="5251673"/>
            <a:ext cx="691576" cy="229493"/>
          </a:xfrm>
          <a:prstGeom prst="rect">
            <a:avLst/>
          </a:prstGeom>
          <a:ln w="18488">
            <a:solidFill>
              <a:srgbClr val="000000"/>
            </a:solidFill>
          </a:ln>
        </p:spPr>
        <p:txBody>
          <a:bodyPr vert="horz" wrap="square" lIns="0" tIns="60840" rIns="0" bIns="0" rtlCol="0">
            <a:spAutoFit/>
          </a:bodyPr>
          <a:lstStyle/>
          <a:p>
            <a:pPr marL="96266">
              <a:spcBef>
                <a:spcPts val="479"/>
              </a:spcBef>
            </a:pPr>
            <a:r>
              <a:rPr sz="1092" spc="39" dirty="0">
                <a:latin typeface="Arial Unicode MS"/>
                <a:cs typeface="Arial Unicode MS"/>
              </a:rPr>
              <a:t>L</a:t>
            </a:r>
            <a:r>
              <a:rPr sz="1092" spc="112" dirty="0">
                <a:latin typeface="Arial Unicode MS"/>
                <a:cs typeface="Arial Unicode MS"/>
              </a:rPr>
              <a:t>S</a:t>
            </a:r>
            <a:r>
              <a:rPr sz="1092" spc="-24" dirty="0">
                <a:latin typeface="Arial Unicode MS"/>
                <a:cs typeface="Arial Unicode MS"/>
              </a:rPr>
              <a:t>T</a:t>
            </a:r>
            <a:r>
              <a:rPr sz="1092" spc="-152" dirty="0">
                <a:latin typeface="Arial Unicode MS"/>
                <a:cs typeface="Arial Unicode MS"/>
              </a:rPr>
              <a:t> </a:t>
            </a:r>
            <a:r>
              <a:rPr sz="1092" spc="161" dirty="0">
                <a:latin typeface="Arial Unicode MS"/>
                <a:cs typeface="Arial Unicode MS"/>
              </a:rPr>
              <a:t>M</a:t>
            </a:r>
            <a:r>
              <a:rPr sz="1092" spc="-185" dirty="0">
                <a:latin typeface="Arial Unicode MS"/>
                <a:cs typeface="Arial Unicode MS"/>
              </a:rPr>
              <a:t> </a:t>
            </a:r>
            <a:r>
              <a:rPr sz="1137" i="1" spc="-54" baseline="28888" dirty="0">
                <a:latin typeface="Trebuchet MS"/>
                <a:cs typeface="Trebuchet MS"/>
              </a:rPr>
              <a:t>b</a:t>
            </a:r>
            <a:endParaRPr sz="1137" baseline="28888">
              <a:latin typeface="Trebuchet MS"/>
              <a:cs typeface="Trebuchet MS"/>
            </a:endParaRPr>
          </a:p>
        </p:txBody>
      </p:sp>
      <p:grpSp>
        <p:nvGrpSpPr>
          <p:cNvPr id="87" name="object 87"/>
          <p:cNvGrpSpPr/>
          <p:nvPr/>
        </p:nvGrpSpPr>
        <p:grpSpPr>
          <a:xfrm>
            <a:off x="7670359" y="5298271"/>
            <a:ext cx="457842" cy="187141"/>
            <a:chOff x="12648285" y="8737241"/>
            <a:chExt cx="755015" cy="308610"/>
          </a:xfrm>
        </p:grpSpPr>
        <p:sp>
          <p:nvSpPr>
            <p:cNvPr id="88" name="object 88"/>
            <p:cNvSpPr/>
            <p:nvPr/>
          </p:nvSpPr>
          <p:spPr>
            <a:xfrm>
              <a:off x="13018522" y="8833729"/>
              <a:ext cx="379730" cy="115570"/>
            </a:xfrm>
            <a:custGeom>
              <a:avLst/>
              <a:gdLst/>
              <a:ahLst/>
              <a:cxnLst/>
              <a:rect l="l" t="t" r="r" b="b"/>
              <a:pathLst>
                <a:path w="379730" h="115570">
                  <a:moveTo>
                    <a:pt x="0" y="115553"/>
                  </a:moveTo>
                  <a:lnTo>
                    <a:pt x="379729" y="115553"/>
                  </a:lnTo>
                  <a:lnTo>
                    <a:pt x="379729" y="0"/>
                  </a:lnTo>
                  <a:lnTo>
                    <a:pt x="0" y="0"/>
                  </a:lnTo>
                  <a:lnTo>
                    <a:pt x="0" y="11555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89" name="object 89"/>
            <p:cNvSpPr/>
            <p:nvPr/>
          </p:nvSpPr>
          <p:spPr>
            <a:xfrm>
              <a:off x="12648285" y="8737241"/>
              <a:ext cx="411480" cy="308610"/>
            </a:xfrm>
            <a:custGeom>
              <a:avLst/>
              <a:gdLst/>
              <a:ahLst/>
              <a:cxnLst/>
              <a:rect l="l" t="t" r="r" b="b"/>
              <a:pathLst>
                <a:path w="411480" h="308609">
                  <a:moveTo>
                    <a:pt x="411380" y="0"/>
                  </a:moveTo>
                  <a:lnTo>
                    <a:pt x="368378" y="23573"/>
                  </a:lnTo>
                  <a:lnTo>
                    <a:pt x="322330" y="46131"/>
                  </a:lnTo>
                  <a:lnTo>
                    <a:pt x="274251" y="67420"/>
                  </a:lnTo>
                  <a:lnTo>
                    <a:pt x="225156" y="87184"/>
                  </a:lnTo>
                  <a:lnTo>
                    <a:pt x="176062" y="105171"/>
                  </a:lnTo>
                  <a:lnTo>
                    <a:pt x="127984" y="121127"/>
                  </a:lnTo>
                  <a:lnTo>
                    <a:pt x="81937" y="134797"/>
                  </a:lnTo>
                  <a:lnTo>
                    <a:pt x="38937" y="145927"/>
                  </a:lnTo>
                  <a:lnTo>
                    <a:pt x="0" y="154264"/>
                  </a:lnTo>
                  <a:lnTo>
                    <a:pt x="38937" y="162602"/>
                  </a:lnTo>
                  <a:lnTo>
                    <a:pt x="81937" y="173733"/>
                  </a:lnTo>
                  <a:lnTo>
                    <a:pt x="127984" y="187403"/>
                  </a:lnTo>
                  <a:lnTo>
                    <a:pt x="176062" y="203359"/>
                  </a:lnTo>
                  <a:lnTo>
                    <a:pt x="225156" y="221346"/>
                  </a:lnTo>
                  <a:lnTo>
                    <a:pt x="274251" y="241111"/>
                  </a:lnTo>
                  <a:lnTo>
                    <a:pt x="322330" y="262399"/>
                  </a:lnTo>
                  <a:lnTo>
                    <a:pt x="368378" y="284957"/>
                  </a:lnTo>
                  <a:lnTo>
                    <a:pt x="411380" y="308530"/>
                  </a:lnTo>
                  <a:lnTo>
                    <a:pt x="41138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90" name="object 90"/>
            <p:cNvSpPr/>
            <p:nvPr/>
          </p:nvSpPr>
          <p:spPr>
            <a:xfrm>
              <a:off x="12731483" y="8891506"/>
              <a:ext cx="667385" cy="0"/>
            </a:xfrm>
            <a:custGeom>
              <a:avLst/>
              <a:gdLst/>
              <a:ahLst/>
              <a:cxnLst/>
              <a:rect l="l" t="t" r="r" b="b"/>
              <a:pathLst>
                <a:path w="667384">
                  <a:moveTo>
                    <a:pt x="666767" y="0"/>
                  </a:moveTo>
                  <a:lnTo>
                    <a:pt x="0" y="0"/>
                  </a:lnTo>
                </a:path>
              </a:pathLst>
            </a:custGeom>
            <a:ln w="92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pic>
          <p:nvPicPr>
            <p:cNvPr id="91" name="object 9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648285" y="8856841"/>
              <a:ext cx="92447" cy="69329"/>
            </a:xfrm>
            <a:prstGeom prst="rect">
              <a:avLst/>
            </a:prstGeom>
          </p:spPr>
        </p:pic>
      </p:grpSp>
      <p:grpSp>
        <p:nvGrpSpPr>
          <p:cNvPr id="92" name="object 92"/>
          <p:cNvGrpSpPr/>
          <p:nvPr/>
        </p:nvGrpSpPr>
        <p:grpSpPr>
          <a:xfrm>
            <a:off x="7297964" y="4794863"/>
            <a:ext cx="42357" cy="454376"/>
            <a:chOff x="12034177" y="7907084"/>
            <a:chExt cx="69850" cy="749300"/>
          </a:xfrm>
        </p:grpSpPr>
        <p:sp>
          <p:nvSpPr>
            <p:cNvPr id="93" name="object 93"/>
            <p:cNvSpPr/>
            <p:nvPr/>
          </p:nvSpPr>
          <p:spPr>
            <a:xfrm>
              <a:off x="12068842" y="7990280"/>
              <a:ext cx="0" cy="661035"/>
            </a:xfrm>
            <a:custGeom>
              <a:avLst/>
              <a:gdLst/>
              <a:ahLst/>
              <a:cxnLst/>
              <a:rect l="l" t="t" r="r" b="b"/>
              <a:pathLst>
                <a:path h="661034">
                  <a:moveTo>
                    <a:pt x="0" y="660874"/>
                  </a:moveTo>
                  <a:lnTo>
                    <a:pt x="0" y="0"/>
                  </a:lnTo>
                </a:path>
              </a:pathLst>
            </a:custGeom>
            <a:ln w="92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pic>
          <p:nvPicPr>
            <p:cNvPr id="94" name="object 9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034177" y="7907084"/>
              <a:ext cx="69327" cy="92440"/>
            </a:xfrm>
            <a:prstGeom prst="rect">
              <a:avLst/>
            </a:prstGeom>
          </p:spPr>
        </p:pic>
      </p:grpSp>
      <p:grpSp>
        <p:nvGrpSpPr>
          <p:cNvPr id="95" name="object 95"/>
          <p:cNvGrpSpPr/>
          <p:nvPr/>
        </p:nvGrpSpPr>
        <p:grpSpPr>
          <a:xfrm>
            <a:off x="7120456" y="5537566"/>
            <a:ext cx="292264" cy="1076255"/>
            <a:chOff x="11741453" y="9131855"/>
            <a:chExt cx="481965" cy="1774825"/>
          </a:xfrm>
        </p:grpSpPr>
        <p:sp>
          <p:nvSpPr>
            <p:cNvPr id="96" name="object 96"/>
            <p:cNvSpPr/>
            <p:nvPr/>
          </p:nvSpPr>
          <p:spPr>
            <a:xfrm>
              <a:off x="11799229" y="9502094"/>
              <a:ext cx="269875" cy="1346835"/>
            </a:xfrm>
            <a:custGeom>
              <a:avLst/>
              <a:gdLst/>
              <a:ahLst/>
              <a:cxnLst/>
              <a:rect l="l" t="t" r="r" b="b"/>
              <a:pathLst>
                <a:path w="269875" h="1346834">
                  <a:moveTo>
                    <a:pt x="0" y="1346248"/>
                  </a:moveTo>
                  <a:lnTo>
                    <a:pt x="269612" y="1346248"/>
                  </a:lnTo>
                  <a:lnTo>
                    <a:pt x="269612" y="0"/>
                  </a:lnTo>
                </a:path>
              </a:pathLst>
            </a:custGeom>
            <a:ln w="11555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97" name="object 97"/>
            <p:cNvSpPr/>
            <p:nvPr/>
          </p:nvSpPr>
          <p:spPr>
            <a:xfrm>
              <a:off x="11914579" y="9131855"/>
              <a:ext cx="308610" cy="411480"/>
            </a:xfrm>
            <a:custGeom>
              <a:avLst/>
              <a:gdLst/>
              <a:ahLst/>
              <a:cxnLst/>
              <a:rect l="l" t="t" r="r" b="b"/>
              <a:pathLst>
                <a:path w="308609" h="411479">
                  <a:moveTo>
                    <a:pt x="154257" y="0"/>
                  </a:moveTo>
                  <a:lnTo>
                    <a:pt x="145920" y="38937"/>
                  </a:lnTo>
                  <a:lnTo>
                    <a:pt x="134791" y="81937"/>
                  </a:lnTo>
                  <a:lnTo>
                    <a:pt x="121121" y="127984"/>
                  </a:lnTo>
                  <a:lnTo>
                    <a:pt x="105167" y="176062"/>
                  </a:lnTo>
                  <a:lnTo>
                    <a:pt x="87180" y="225156"/>
                  </a:lnTo>
                  <a:lnTo>
                    <a:pt x="67416" y="274250"/>
                  </a:lnTo>
                  <a:lnTo>
                    <a:pt x="46129" y="322329"/>
                  </a:lnTo>
                  <a:lnTo>
                    <a:pt x="23572" y="368376"/>
                  </a:lnTo>
                  <a:lnTo>
                    <a:pt x="0" y="411377"/>
                  </a:lnTo>
                  <a:lnTo>
                    <a:pt x="308524" y="411377"/>
                  </a:lnTo>
                  <a:lnTo>
                    <a:pt x="284952" y="368376"/>
                  </a:lnTo>
                  <a:lnTo>
                    <a:pt x="262394" y="322329"/>
                  </a:lnTo>
                  <a:lnTo>
                    <a:pt x="241107" y="274250"/>
                  </a:lnTo>
                  <a:lnTo>
                    <a:pt x="221342" y="225156"/>
                  </a:lnTo>
                  <a:lnTo>
                    <a:pt x="203355" y="176062"/>
                  </a:lnTo>
                  <a:lnTo>
                    <a:pt x="187399" y="127984"/>
                  </a:lnTo>
                  <a:lnTo>
                    <a:pt x="173728" y="81937"/>
                  </a:lnTo>
                  <a:lnTo>
                    <a:pt x="162596" y="38937"/>
                  </a:lnTo>
                  <a:lnTo>
                    <a:pt x="15425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98" name="object 98"/>
            <p:cNvSpPr/>
            <p:nvPr/>
          </p:nvSpPr>
          <p:spPr>
            <a:xfrm>
              <a:off x="11914781" y="9215054"/>
              <a:ext cx="154305" cy="1633855"/>
            </a:xfrm>
            <a:custGeom>
              <a:avLst/>
              <a:gdLst/>
              <a:ahLst/>
              <a:cxnLst/>
              <a:rect l="l" t="t" r="r" b="b"/>
              <a:pathLst>
                <a:path w="154304" h="1633854">
                  <a:moveTo>
                    <a:pt x="0" y="1633287"/>
                  </a:moveTo>
                  <a:lnTo>
                    <a:pt x="154061" y="1633287"/>
                  </a:lnTo>
                  <a:lnTo>
                    <a:pt x="154061" y="0"/>
                  </a:lnTo>
                </a:path>
              </a:pathLst>
            </a:custGeom>
            <a:ln w="92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pic>
          <p:nvPicPr>
            <p:cNvPr id="99" name="object 9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034177" y="9131855"/>
              <a:ext cx="69327" cy="92444"/>
            </a:xfrm>
            <a:prstGeom prst="rect">
              <a:avLst/>
            </a:prstGeom>
          </p:spPr>
        </p:pic>
      </p:grpSp>
      <p:sp>
        <p:nvSpPr>
          <p:cNvPr id="100" name="object 100"/>
          <p:cNvSpPr txBox="1"/>
          <p:nvPr/>
        </p:nvSpPr>
        <p:spPr>
          <a:xfrm>
            <a:off x="5815684" y="5251673"/>
            <a:ext cx="691576" cy="229493"/>
          </a:xfrm>
          <a:prstGeom prst="rect">
            <a:avLst/>
          </a:prstGeom>
          <a:ln w="18488">
            <a:solidFill>
              <a:srgbClr val="000000"/>
            </a:solidFill>
          </a:ln>
        </p:spPr>
        <p:txBody>
          <a:bodyPr vert="horz" wrap="square" lIns="0" tIns="60840" rIns="0" bIns="0" rtlCol="0">
            <a:spAutoFit/>
          </a:bodyPr>
          <a:lstStyle/>
          <a:p>
            <a:pPr marL="96266">
              <a:spcBef>
                <a:spcPts val="479"/>
              </a:spcBef>
            </a:pPr>
            <a:r>
              <a:rPr sz="1092" spc="39" dirty="0">
                <a:latin typeface="Arial Unicode MS"/>
                <a:cs typeface="Arial Unicode MS"/>
              </a:rPr>
              <a:t>L</a:t>
            </a:r>
            <a:r>
              <a:rPr sz="1092" spc="112" dirty="0">
                <a:latin typeface="Arial Unicode MS"/>
                <a:cs typeface="Arial Unicode MS"/>
              </a:rPr>
              <a:t>S</a:t>
            </a:r>
            <a:r>
              <a:rPr sz="1092" spc="-24" dirty="0">
                <a:latin typeface="Arial Unicode MS"/>
                <a:cs typeface="Arial Unicode MS"/>
              </a:rPr>
              <a:t>T</a:t>
            </a:r>
            <a:r>
              <a:rPr sz="1092" spc="-152" dirty="0">
                <a:latin typeface="Arial Unicode MS"/>
                <a:cs typeface="Arial Unicode MS"/>
              </a:rPr>
              <a:t> </a:t>
            </a:r>
            <a:r>
              <a:rPr sz="1092" spc="161" dirty="0">
                <a:latin typeface="Arial Unicode MS"/>
                <a:cs typeface="Arial Unicode MS"/>
              </a:rPr>
              <a:t>M</a:t>
            </a:r>
            <a:r>
              <a:rPr sz="1092" spc="-185" dirty="0">
                <a:latin typeface="Arial Unicode MS"/>
                <a:cs typeface="Arial Unicode MS"/>
              </a:rPr>
              <a:t> </a:t>
            </a:r>
            <a:r>
              <a:rPr sz="1137" i="1" spc="-54" baseline="28888" dirty="0">
                <a:latin typeface="Trebuchet MS"/>
                <a:cs typeface="Trebuchet MS"/>
              </a:rPr>
              <a:t>b</a:t>
            </a:r>
            <a:endParaRPr sz="1137" baseline="28888">
              <a:latin typeface="Trebuchet MS"/>
              <a:cs typeface="Trebuchet MS"/>
            </a:endParaRPr>
          </a:p>
        </p:txBody>
      </p:sp>
      <p:grpSp>
        <p:nvGrpSpPr>
          <p:cNvPr id="101" name="object 101"/>
          <p:cNvGrpSpPr/>
          <p:nvPr/>
        </p:nvGrpSpPr>
        <p:grpSpPr>
          <a:xfrm>
            <a:off x="6512829" y="5298271"/>
            <a:ext cx="457842" cy="187141"/>
            <a:chOff x="10739432" y="8737241"/>
            <a:chExt cx="755015" cy="308610"/>
          </a:xfrm>
        </p:grpSpPr>
        <p:sp>
          <p:nvSpPr>
            <p:cNvPr id="102" name="object 102"/>
            <p:cNvSpPr/>
            <p:nvPr/>
          </p:nvSpPr>
          <p:spPr>
            <a:xfrm>
              <a:off x="11109671" y="8833729"/>
              <a:ext cx="379730" cy="115570"/>
            </a:xfrm>
            <a:custGeom>
              <a:avLst/>
              <a:gdLst/>
              <a:ahLst/>
              <a:cxnLst/>
              <a:rect l="l" t="t" r="r" b="b"/>
              <a:pathLst>
                <a:path w="379729" h="115570">
                  <a:moveTo>
                    <a:pt x="0" y="115553"/>
                  </a:moveTo>
                  <a:lnTo>
                    <a:pt x="379726" y="115553"/>
                  </a:lnTo>
                  <a:lnTo>
                    <a:pt x="379726" y="0"/>
                  </a:lnTo>
                  <a:lnTo>
                    <a:pt x="0" y="0"/>
                  </a:lnTo>
                  <a:lnTo>
                    <a:pt x="0" y="11555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03" name="object 103"/>
            <p:cNvSpPr/>
            <p:nvPr/>
          </p:nvSpPr>
          <p:spPr>
            <a:xfrm>
              <a:off x="10739432" y="8737241"/>
              <a:ext cx="411480" cy="308610"/>
            </a:xfrm>
            <a:custGeom>
              <a:avLst/>
              <a:gdLst/>
              <a:ahLst/>
              <a:cxnLst/>
              <a:rect l="l" t="t" r="r" b="b"/>
              <a:pathLst>
                <a:path w="411479" h="308609">
                  <a:moveTo>
                    <a:pt x="411369" y="0"/>
                  </a:moveTo>
                  <a:lnTo>
                    <a:pt x="368370" y="23573"/>
                  </a:lnTo>
                  <a:lnTo>
                    <a:pt x="322325" y="46131"/>
                  </a:lnTo>
                  <a:lnTo>
                    <a:pt x="274248" y="67420"/>
                  </a:lnTo>
                  <a:lnTo>
                    <a:pt x="225154" y="87184"/>
                  </a:lnTo>
                  <a:lnTo>
                    <a:pt x="176061" y="105171"/>
                  </a:lnTo>
                  <a:lnTo>
                    <a:pt x="127984" y="121127"/>
                  </a:lnTo>
                  <a:lnTo>
                    <a:pt x="81937" y="134797"/>
                  </a:lnTo>
                  <a:lnTo>
                    <a:pt x="38937" y="145927"/>
                  </a:lnTo>
                  <a:lnTo>
                    <a:pt x="0" y="154264"/>
                  </a:lnTo>
                  <a:lnTo>
                    <a:pt x="38937" y="162602"/>
                  </a:lnTo>
                  <a:lnTo>
                    <a:pt x="81937" y="173733"/>
                  </a:lnTo>
                  <a:lnTo>
                    <a:pt x="127984" y="187403"/>
                  </a:lnTo>
                  <a:lnTo>
                    <a:pt x="176061" y="203359"/>
                  </a:lnTo>
                  <a:lnTo>
                    <a:pt x="225154" y="221346"/>
                  </a:lnTo>
                  <a:lnTo>
                    <a:pt x="274248" y="241111"/>
                  </a:lnTo>
                  <a:lnTo>
                    <a:pt x="322325" y="262399"/>
                  </a:lnTo>
                  <a:lnTo>
                    <a:pt x="368370" y="284957"/>
                  </a:lnTo>
                  <a:lnTo>
                    <a:pt x="411369" y="308530"/>
                  </a:lnTo>
                  <a:lnTo>
                    <a:pt x="41136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04" name="object 104"/>
            <p:cNvSpPr/>
            <p:nvPr/>
          </p:nvSpPr>
          <p:spPr>
            <a:xfrm>
              <a:off x="10822630" y="8891506"/>
              <a:ext cx="667385" cy="0"/>
            </a:xfrm>
            <a:custGeom>
              <a:avLst/>
              <a:gdLst/>
              <a:ahLst/>
              <a:cxnLst/>
              <a:rect l="l" t="t" r="r" b="b"/>
              <a:pathLst>
                <a:path w="667384">
                  <a:moveTo>
                    <a:pt x="666767" y="0"/>
                  </a:moveTo>
                  <a:lnTo>
                    <a:pt x="0" y="0"/>
                  </a:lnTo>
                </a:path>
              </a:pathLst>
            </a:custGeom>
            <a:ln w="92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pic>
          <p:nvPicPr>
            <p:cNvPr id="105" name="object 10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739432" y="8856841"/>
              <a:ext cx="92447" cy="69329"/>
            </a:xfrm>
            <a:prstGeom prst="rect">
              <a:avLst/>
            </a:prstGeom>
          </p:spPr>
        </p:pic>
      </p:grpSp>
      <p:grpSp>
        <p:nvGrpSpPr>
          <p:cNvPr id="106" name="object 106"/>
          <p:cNvGrpSpPr/>
          <p:nvPr/>
        </p:nvGrpSpPr>
        <p:grpSpPr>
          <a:xfrm>
            <a:off x="6140433" y="4794863"/>
            <a:ext cx="42357" cy="454376"/>
            <a:chOff x="10125323" y="7907084"/>
            <a:chExt cx="69850" cy="749300"/>
          </a:xfrm>
        </p:grpSpPr>
        <p:sp>
          <p:nvSpPr>
            <p:cNvPr id="107" name="object 107"/>
            <p:cNvSpPr/>
            <p:nvPr/>
          </p:nvSpPr>
          <p:spPr>
            <a:xfrm>
              <a:off x="10159989" y="7990280"/>
              <a:ext cx="0" cy="661035"/>
            </a:xfrm>
            <a:custGeom>
              <a:avLst/>
              <a:gdLst/>
              <a:ahLst/>
              <a:cxnLst/>
              <a:rect l="l" t="t" r="r" b="b"/>
              <a:pathLst>
                <a:path h="661034">
                  <a:moveTo>
                    <a:pt x="0" y="660874"/>
                  </a:moveTo>
                  <a:lnTo>
                    <a:pt x="0" y="0"/>
                  </a:lnTo>
                </a:path>
              </a:pathLst>
            </a:custGeom>
            <a:ln w="92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pic>
          <p:nvPicPr>
            <p:cNvPr id="108" name="object 10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125323" y="7907084"/>
              <a:ext cx="69332" cy="92440"/>
            </a:xfrm>
            <a:prstGeom prst="rect">
              <a:avLst/>
            </a:prstGeom>
          </p:spPr>
        </p:pic>
      </p:grpSp>
      <p:grpSp>
        <p:nvGrpSpPr>
          <p:cNvPr id="109" name="object 109"/>
          <p:cNvGrpSpPr/>
          <p:nvPr/>
        </p:nvGrpSpPr>
        <p:grpSpPr>
          <a:xfrm>
            <a:off x="5962925" y="5537565"/>
            <a:ext cx="292264" cy="1085496"/>
            <a:chOff x="9832599" y="9131855"/>
            <a:chExt cx="481965" cy="1790064"/>
          </a:xfrm>
        </p:grpSpPr>
        <p:sp>
          <p:nvSpPr>
            <p:cNvPr id="110" name="object 110"/>
            <p:cNvSpPr/>
            <p:nvPr/>
          </p:nvSpPr>
          <p:spPr>
            <a:xfrm>
              <a:off x="9890376" y="9502094"/>
              <a:ext cx="269875" cy="1362075"/>
            </a:xfrm>
            <a:custGeom>
              <a:avLst/>
              <a:gdLst/>
              <a:ahLst/>
              <a:cxnLst/>
              <a:rect l="l" t="t" r="r" b="b"/>
              <a:pathLst>
                <a:path w="269875" h="1362075">
                  <a:moveTo>
                    <a:pt x="0" y="1361975"/>
                  </a:moveTo>
                  <a:lnTo>
                    <a:pt x="269612" y="1361975"/>
                  </a:lnTo>
                  <a:lnTo>
                    <a:pt x="269612" y="0"/>
                  </a:lnTo>
                </a:path>
              </a:pathLst>
            </a:custGeom>
            <a:ln w="11555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11" name="object 111"/>
            <p:cNvSpPr/>
            <p:nvPr/>
          </p:nvSpPr>
          <p:spPr>
            <a:xfrm>
              <a:off x="10005725" y="9131855"/>
              <a:ext cx="308610" cy="411480"/>
            </a:xfrm>
            <a:custGeom>
              <a:avLst/>
              <a:gdLst/>
              <a:ahLst/>
              <a:cxnLst/>
              <a:rect l="l" t="t" r="r" b="b"/>
              <a:pathLst>
                <a:path w="308609" h="411479">
                  <a:moveTo>
                    <a:pt x="154263" y="0"/>
                  </a:moveTo>
                  <a:lnTo>
                    <a:pt x="145925" y="38937"/>
                  </a:lnTo>
                  <a:lnTo>
                    <a:pt x="134795" y="81937"/>
                  </a:lnTo>
                  <a:lnTo>
                    <a:pt x="121125" y="127984"/>
                  </a:lnTo>
                  <a:lnTo>
                    <a:pt x="105170" y="176062"/>
                  </a:lnTo>
                  <a:lnTo>
                    <a:pt x="87183" y="225156"/>
                  </a:lnTo>
                  <a:lnTo>
                    <a:pt x="67419" y="274250"/>
                  </a:lnTo>
                  <a:lnTo>
                    <a:pt x="46131" y="322329"/>
                  </a:lnTo>
                  <a:lnTo>
                    <a:pt x="23573" y="368376"/>
                  </a:lnTo>
                  <a:lnTo>
                    <a:pt x="0" y="411377"/>
                  </a:lnTo>
                  <a:lnTo>
                    <a:pt x="308527" y="411377"/>
                  </a:lnTo>
                  <a:lnTo>
                    <a:pt x="284954" y="368376"/>
                  </a:lnTo>
                  <a:lnTo>
                    <a:pt x="262396" y="322329"/>
                  </a:lnTo>
                  <a:lnTo>
                    <a:pt x="241108" y="274250"/>
                  </a:lnTo>
                  <a:lnTo>
                    <a:pt x="221344" y="225156"/>
                  </a:lnTo>
                  <a:lnTo>
                    <a:pt x="203357" y="176062"/>
                  </a:lnTo>
                  <a:lnTo>
                    <a:pt x="187402" y="127984"/>
                  </a:lnTo>
                  <a:lnTo>
                    <a:pt x="173732" y="81937"/>
                  </a:lnTo>
                  <a:lnTo>
                    <a:pt x="162601" y="38937"/>
                  </a:lnTo>
                  <a:lnTo>
                    <a:pt x="15426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12" name="object 112"/>
            <p:cNvSpPr/>
            <p:nvPr/>
          </p:nvSpPr>
          <p:spPr>
            <a:xfrm>
              <a:off x="10005930" y="9215054"/>
              <a:ext cx="154305" cy="1649095"/>
            </a:xfrm>
            <a:custGeom>
              <a:avLst/>
              <a:gdLst/>
              <a:ahLst/>
              <a:cxnLst/>
              <a:rect l="l" t="t" r="r" b="b"/>
              <a:pathLst>
                <a:path w="154304" h="1649095">
                  <a:moveTo>
                    <a:pt x="0" y="1649015"/>
                  </a:moveTo>
                  <a:lnTo>
                    <a:pt x="154058" y="1649015"/>
                  </a:lnTo>
                  <a:lnTo>
                    <a:pt x="154058" y="0"/>
                  </a:lnTo>
                </a:path>
              </a:pathLst>
            </a:custGeom>
            <a:ln w="92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pic>
          <p:nvPicPr>
            <p:cNvPr id="113" name="object 1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125322" y="9131855"/>
              <a:ext cx="69332" cy="92444"/>
            </a:xfrm>
            <a:prstGeom prst="rect">
              <a:avLst/>
            </a:prstGeom>
          </p:spPr>
        </p:pic>
      </p:grpSp>
      <p:sp>
        <p:nvSpPr>
          <p:cNvPr id="114" name="object 114"/>
          <p:cNvSpPr txBox="1"/>
          <p:nvPr/>
        </p:nvSpPr>
        <p:spPr>
          <a:xfrm>
            <a:off x="4658156" y="5251673"/>
            <a:ext cx="691576" cy="229493"/>
          </a:xfrm>
          <a:prstGeom prst="rect">
            <a:avLst/>
          </a:prstGeom>
          <a:ln w="18488">
            <a:solidFill>
              <a:srgbClr val="000000"/>
            </a:solidFill>
          </a:ln>
        </p:spPr>
        <p:txBody>
          <a:bodyPr vert="horz" wrap="square" lIns="0" tIns="60840" rIns="0" bIns="0" rtlCol="0">
            <a:spAutoFit/>
          </a:bodyPr>
          <a:lstStyle/>
          <a:p>
            <a:pPr marL="96266">
              <a:spcBef>
                <a:spcPts val="479"/>
              </a:spcBef>
            </a:pPr>
            <a:r>
              <a:rPr sz="1092" spc="39" dirty="0">
                <a:latin typeface="Arial Unicode MS"/>
                <a:cs typeface="Arial Unicode MS"/>
              </a:rPr>
              <a:t>L</a:t>
            </a:r>
            <a:r>
              <a:rPr sz="1092" spc="112" dirty="0">
                <a:latin typeface="Arial Unicode MS"/>
                <a:cs typeface="Arial Unicode MS"/>
              </a:rPr>
              <a:t>S</a:t>
            </a:r>
            <a:r>
              <a:rPr sz="1092" spc="-24" dirty="0">
                <a:latin typeface="Arial Unicode MS"/>
                <a:cs typeface="Arial Unicode MS"/>
              </a:rPr>
              <a:t>T</a:t>
            </a:r>
            <a:r>
              <a:rPr sz="1092" spc="-152" dirty="0">
                <a:latin typeface="Arial Unicode MS"/>
                <a:cs typeface="Arial Unicode MS"/>
              </a:rPr>
              <a:t> </a:t>
            </a:r>
            <a:r>
              <a:rPr sz="1092" spc="161" dirty="0">
                <a:latin typeface="Arial Unicode MS"/>
                <a:cs typeface="Arial Unicode MS"/>
              </a:rPr>
              <a:t>M</a:t>
            </a:r>
            <a:r>
              <a:rPr sz="1092" spc="-185" dirty="0">
                <a:latin typeface="Arial Unicode MS"/>
                <a:cs typeface="Arial Unicode MS"/>
              </a:rPr>
              <a:t> </a:t>
            </a:r>
            <a:r>
              <a:rPr sz="1137" i="1" spc="-54" baseline="28888" dirty="0">
                <a:latin typeface="Trebuchet MS"/>
                <a:cs typeface="Trebuchet MS"/>
              </a:rPr>
              <a:t>b</a:t>
            </a:r>
            <a:endParaRPr sz="1137" baseline="28888">
              <a:latin typeface="Trebuchet MS"/>
              <a:cs typeface="Trebuchet MS"/>
            </a:endParaRPr>
          </a:p>
        </p:txBody>
      </p:sp>
      <p:grpSp>
        <p:nvGrpSpPr>
          <p:cNvPr id="115" name="object 115"/>
          <p:cNvGrpSpPr/>
          <p:nvPr/>
        </p:nvGrpSpPr>
        <p:grpSpPr>
          <a:xfrm>
            <a:off x="5355300" y="5298271"/>
            <a:ext cx="457842" cy="187141"/>
            <a:chOff x="8830581" y="8737241"/>
            <a:chExt cx="755015" cy="308610"/>
          </a:xfrm>
        </p:grpSpPr>
        <p:sp>
          <p:nvSpPr>
            <p:cNvPr id="116" name="object 116"/>
            <p:cNvSpPr/>
            <p:nvPr/>
          </p:nvSpPr>
          <p:spPr>
            <a:xfrm>
              <a:off x="9200817" y="8833729"/>
              <a:ext cx="379730" cy="115570"/>
            </a:xfrm>
            <a:custGeom>
              <a:avLst/>
              <a:gdLst/>
              <a:ahLst/>
              <a:cxnLst/>
              <a:rect l="l" t="t" r="r" b="b"/>
              <a:pathLst>
                <a:path w="379729" h="115570">
                  <a:moveTo>
                    <a:pt x="0" y="115553"/>
                  </a:moveTo>
                  <a:lnTo>
                    <a:pt x="379726" y="115553"/>
                  </a:lnTo>
                  <a:lnTo>
                    <a:pt x="379726" y="0"/>
                  </a:lnTo>
                  <a:lnTo>
                    <a:pt x="0" y="0"/>
                  </a:lnTo>
                  <a:lnTo>
                    <a:pt x="0" y="11555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17" name="object 117"/>
            <p:cNvSpPr/>
            <p:nvPr/>
          </p:nvSpPr>
          <p:spPr>
            <a:xfrm>
              <a:off x="8830581" y="8737241"/>
              <a:ext cx="411480" cy="308610"/>
            </a:xfrm>
            <a:custGeom>
              <a:avLst/>
              <a:gdLst/>
              <a:ahLst/>
              <a:cxnLst/>
              <a:rect l="l" t="t" r="r" b="b"/>
              <a:pathLst>
                <a:path w="411479" h="308609">
                  <a:moveTo>
                    <a:pt x="411373" y="0"/>
                  </a:moveTo>
                  <a:lnTo>
                    <a:pt x="368374" y="23573"/>
                  </a:lnTo>
                  <a:lnTo>
                    <a:pt x="322327" y="46131"/>
                  </a:lnTo>
                  <a:lnTo>
                    <a:pt x="274249" y="67420"/>
                  </a:lnTo>
                  <a:lnTo>
                    <a:pt x="225156" y="87184"/>
                  </a:lnTo>
                  <a:lnTo>
                    <a:pt x="176062" y="105171"/>
                  </a:lnTo>
                  <a:lnTo>
                    <a:pt x="127984" y="121127"/>
                  </a:lnTo>
                  <a:lnTo>
                    <a:pt x="81937" y="134797"/>
                  </a:lnTo>
                  <a:lnTo>
                    <a:pt x="38937" y="145927"/>
                  </a:lnTo>
                  <a:lnTo>
                    <a:pt x="0" y="154264"/>
                  </a:lnTo>
                  <a:lnTo>
                    <a:pt x="38937" y="162602"/>
                  </a:lnTo>
                  <a:lnTo>
                    <a:pt x="81937" y="173733"/>
                  </a:lnTo>
                  <a:lnTo>
                    <a:pt x="127984" y="187403"/>
                  </a:lnTo>
                  <a:lnTo>
                    <a:pt x="176062" y="203359"/>
                  </a:lnTo>
                  <a:lnTo>
                    <a:pt x="225156" y="221346"/>
                  </a:lnTo>
                  <a:lnTo>
                    <a:pt x="274249" y="241111"/>
                  </a:lnTo>
                  <a:lnTo>
                    <a:pt x="322327" y="262399"/>
                  </a:lnTo>
                  <a:lnTo>
                    <a:pt x="368374" y="284957"/>
                  </a:lnTo>
                  <a:lnTo>
                    <a:pt x="411373" y="308530"/>
                  </a:lnTo>
                  <a:lnTo>
                    <a:pt x="41137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18" name="object 118"/>
            <p:cNvSpPr/>
            <p:nvPr/>
          </p:nvSpPr>
          <p:spPr>
            <a:xfrm>
              <a:off x="8913779" y="8891506"/>
              <a:ext cx="667385" cy="0"/>
            </a:xfrm>
            <a:custGeom>
              <a:avLst/>
              <a:gdLst/>
              <a:ahLst/>
              <a:cxnLst/>
              <a:rect l="l" t="t" r="r" b="b"/>
              <a:pathLst>
                <a:path w="667384">
                  <a:moveTo>
                    <a:pt x="666765" y="0"/>
                  </a:moveTo>
                  <a:lnTo>
                    <a:pt x="0" y="0"/>
                  </a:lnTo>
                </a:path>
              </a:pathLst>
            </a:custGeom>
            <a:ln w="92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pic>
          <p:nvPicPr>
            <p:cNvPr id="119" name="object 11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830581" y="8856841"/>
              <a:ext cx="92440" cy="69329"/>
            </a:xfrm>
            <a:prstGeom prst="rect">
              <a:avLst/>
            </a:prstGeom>
          </p:spPr>
        </p:pic>
      </p:grpSp>
      <p:grpSp>
        <p:nvGrpSpPr>
          <p:cNvPr id="120" name="object 120"/>
          <p:cNvGrpSpPr/>
          <p:nvPr/>
        </p:nvGrpSpPr>
        <p:grpSpPr>
          <a:xfrm>
            <a:off x="4982903" y="4794863"/>
            <a:ext cx="42357" cy="454376"/>
            <a:chOff x="8216471" y="7907084"/>
            <a:chExt cx="69850" cy="749300"/>
          </a:xfrm>
        </p:grpSpPr>
        <p:sp>
          <p:nvSpPr>
            <p:cNvPr id="121" name="object 121"/>
            <p:cNvSpPr/>
            <p:nvPr/>
          </p:nvSpPr>
          <p:spPr>
            <a:xfrm>
              <a:off x="8251136" y="7990280"/>
              <a:ext cx="0" cy="661035"/>
            </a:xfrm>
            <a:custGeom>
              <a:avLst/>
              <a:gdLst/>
              <a:ahLst/>
              <a:cxnLst/>
              <a:rect l="l" t="t" r="r" b="b"/>
              <a:pathLst>
                <a:path h="661034">
                  <a:moveTo>
                    <a:pt x="0" y="660874"/>
                  </a:moveTo>
                  <a:lnTo>
                    <a:pt x="0" y="0"/>
                  </a:lnTo>
                </a:path>
              </a:pathLst>
            </a:custGeom>
            <a:ln w="92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pic>
          <p:nvPicPr>
            <p:cNvPr id="122" name="object 12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216471" y="7907084"/>
              <a:ext cx="69329" cy="92440"/>
            </a:xfrm>
            <a:prstGeom prst="rect">
              <a:avLst/>
            </a:prstGeom>
          </p:spPr>
        </p:pic>
      </p:grpSp>
      <p:grpSp>
        <p:nvGrpSpPr>
          <p:cNvPr id="123" name="object 123"/>
          <p:cNvGrpSpPr/>
          <p:nvPr/>
        </p:nvGrpSpPr>
        <p:grpSpPr>
          <a:xfrm>
            <a:off x="4805395" y="5537565"/>
            <a:ext cx="292264" cy="1085496"/>
            <a:chOff x="7923746" y="9131855"/>
            <a:chExt cx="481965" cy="1790064"/>
          </a:xfrm>
        </p:grpSpPr>
        <p:sp>
          <p:nvSpPr>
            <p:cNvPr id="124" name="object 124"/>
            <p:cNvSpPr/>
            <p:nvPr/>
          </p:nvSpPr>
          <p:spPr>
            <a:xfrm>
              <a:off x="7981523" y="9502094"/>
              <a:ext cx="269875" cy="1362075"/>
            </a:xfrm>
            <a:custGeom>
              <a:avLst/>
              <a:gdLst/>
              <a:ahLst/>
              <a:cxnLst/>
              <a:rect l="l" t="t" r="r" b="b"/>
              <a:pathLst>
                <a:path w="269875" h="1362075">
                  <a:moveTo>
                    <a:pt x="0" y="1361975"/>
                  </a:moveTo>
                  <a:lnTo>
                    <a:pt x="269612" y="1361975"/>
                  </a:lnTo>
                  <a:lnTo>
                    <a:pt x="269612" y="0"/>
                  </a:lnTo>
                </a:path>
              </a:pathLst>
            </a:custGeom>
            <a:ln w="11555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25" name="object 125"/>
            <p:cNvSpPr/>
            <p:nvPr/>
          </p:nvSpPr>
          <p:spPr>
            <a:xfrm>
              <a:off x="8096870" y="9131855"/>
              <a:ext cx="308610" cy="411480"/>
            </a:xfrm>
            <a:custGeom>
              <a:avLst/>
              <a:gdLst/>
              <a:ahLst/>
              <a:cxnLst/>
              <a:rect l="l" t="t" r="r" b="b"/>
              <a:pathLst>
                <a:path w="308609" h="411479">
                  <a:moveTo>
                    <a:pt x="154267" y="0"/>
                  </a:moveTo>
                  <a:lnTo>
                    <a:pt x="145929" y="38937"/>
                  </a:lnTo>
                  <a:lnTo>
                    <a:pt x="134798" y="81937"/>
                  </a:lnTo>
                  <a:lnTo>
                    <a:pt x="121128" y="127984"/>
                  </a:lnTo>
                  <a:lnTo>
                    <a:pt x="105172" y="176062"/>
                  </a:lnTo>
                  <a:lnTo>
                    <a:pt x="87185" y="225156"/>
                  </a:lnTo>
                  <a:lnTo>
                    <a:pt x="67420" y="274250"/>
                  </a:lnTo>
                  <a:lnTo>
                    <a:pt x="46131" y="322329"/>
                  </a:lnTo>
                  <a:lnTo>
                    <a:pt x="23573" y="368376"/>
                  </a:lnTo>
                  <a:lnTo>
                    <a:pt x="0" y="411377"/>
                  </a:lnTo>
                  <a:lnTo>
                    <a:pt x="308530" y="411377"/>
                  </a:lnTo>
                  <a:lnTo>
                    <a:pt x="284957" y="368376"/>
                  </a:lnTo>
                  <a:lnTo>
                    <a:pt x="262399" y="322329"/>
                  </a:lnTo>
                  <a:lnTo>
                    <a:pt x="241111" y="274250"/>
                  </a:lnTo>
                  <a:lnTo>
                    <a:pt x="221346" y="225156"/>
                  </a:lnTo>
                  <a:lnTo>
                    <a:pt x="203359" y="176062"/>
                  </a:lnTo>
                  <a:lnTo>
                    <a:pt x="187404" y="127984"/>
                  </a:lnTo>
                  <a:lnTo>
                    <a:pt x="173734" y="81937"/>
                  </a:lnTo>
                  <a:lnTo>
                    <a:pt x="162604" y="38937"/>
                  </a:lnTo>
                  <a:lnTo>
                    <a:pt x="15426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26" name="object 126"/>
            <p:cNvSpPr/>
            <p:nvPr/>
          </p:nvSpPr>
          <p:spPr>
            <a:xfrm>
              <a:off x="8097077" y="9215054"/>
              <a:ext cx="154305" cy="1649095"/>
            </a:xfrm>
            <a:custGeom>
              <a:avLst/>
              <a:gdLst/>
              <a:ahLst/>
              <a:cxnLst/>
              <a:rect l="l" t="t" r="r" b="b"/>
              <a:pathLst>
                <a:path w="154304" h="1649095">
                  <a:moveTo>
                    <a:pt x="0" y="1649015"/>
                  </a:moveTo>
                  <a:lnTo>
                    <a:pt x="154058" y="1649015"/>
                  </a:lnTo>
                  <a:lnTo>
                    <a:pt x="154058" y="0"/>
                  </a:lnTo>
                </a:path>
              </a:pathLst>
            </a:custGeom>
            <a:ln w="92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pic>
          <p:nvPicPr>
            <p:cNvPr id="127" name="object 12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216471" y="9131855"/>
              <a:ext cx="69329" cy="92444"/>
            </a:xfrm>
            <a:prstGeom prst="rect">
              <a:avLst/>
            </a:prstGeom>
          </p:spPr>
        </p:pic>
      </p:grpSp>
      <p:sp>
        <p:nvSpPr>
          <p:cNvPr id="128" name="object 128"/>
          <p:cNvSpPr txBox="1"/>
          <p:nvPr/>
        </p:nvSpPr>
        <p:spPr>
          <a:xfrm>
            <a:off x="3500625" y="5251673"/>
            <a:ext cx="691576" cy="229493"/>
          </a:xfrm>
          <a:prstGeom prst="rect">
            <a:avLst/>
          </a:prstGeom>
          <a:ln w="18488">
            <a:solidFill>
              <a:srgbClr val="000000"/>
            </a:solidFill>
          </a:ln>
        </p:spPr>
        <p:txBody>
          <a:bodyPr vert="horz" wrap="square" lIns="0" tIns="60840" rIns="0" bIns="0" rtlCol="0">
            <a:spAutoFit/>
          </a:bodyPr>
          <a:lstStyle/>
          <a:p>
            <a:pPr marL="96266">
              <a:spcBef>
                <a:spcPts val="479"/>
              </a:spcBef>
            </a:pPr>
            <a:r>
              <a:rPr sz="1092" spc="39" dirty="0">
                <a:latin typeface="Arial Unicode MS"/>
                <a:cs typeface="Arial Unicode MS"/>
              </a:rPr>
              <a:t>L</a:t>
            </a:r>
            <a:r>
              <a:rPr sz="1092" spc="112" dirty="0">
                <a:latin typeface="Arial Unicode MS"/>
                <a:cs typeface="Arial Unicode MS"/>
              </a:rPr>
              <a:t>S</a:t>
            </a:r>
            <a:r>
              <a:rPr sz="1092" spc="-24" dirty="0">
                <a:latin typeface="Arial Unicode MS"/>
                <a:cs typeface="Arial Unicode MS"/>
              </a:rPr>
              <a:t>T</a:t>
            </a:r>
            <a:r>
              <a:rPr sz="1092" spc="-152" dirty="0">
                <a:latin typeface="Arial Unicode MS"/>
                <a:cs typeface="Arial Unicode MS"/>
              </a:rPr>
              <a:t> </a:t>
            </a:r>
            <a:r>
              <a:rPr sz="1092" spc="161" dirty="0">
                <a:latin typeface="Arial Unicode MS"/>
                <a:cs typeface="Arial Unicode MS"/>
              </a:rPr>
              <a:t>M</a:t>
            </a:r>
            <a:r>
              <a:rPr sz="1092" spc="-185" dirty="0">
                <a:latin typeface="Arial Unicode MS"/>
                <a:cs typeface="Arial Unicode MS"/>
              </a:rPr>
              <a:t> </a:t>
            </a:r>
            <a:r>
              <a:rPr sz="1137" i="1" spc="-54" baseline="28888" dirty="0">
                <a:latin typeface="Trebuchet MS"/>
                <a:cs typeface="Trebuchet MS"/>
              </a:rPr>
              <a:t>b</a:t>
            </a:r>
            <a:endParaRPr sz="1137" baseline="28888">
              <a:latin typeface="Trebuchet MS"/>
              <a:cs typeface="Trebuchet MS"/>
            </a:endParaRPr>
          </a:p>
        </p:txBody>
      </p:sp>
      <p:grpSp>
        <p:nvGrpSpPr>
          <p:cNvPr id="129" name="object 129"/>
          <p:cNvGrpSpPr/>
          <p:nvPr/>
        </p:nvGrpSpPr>
        <p:grpSpPr>
          <a:xfrm>
            <a:off x="4197771" y="5298271"/>
            <a:ext cx="457842" cy="187141"/>
            <a:chOff x="6921729" y="8737241"/>
            <a:chExt cx="755015" cy="308610"/>
          </a:xfrm>
        </p:grpSpPr>
        <p:sp>
          <p:nvSpPr>
            <p:cNvPr id="130" name="object 130"/>
            <p:cNvSpPr/>
            <p:nvPr/>
          </p:nvSpPr>
          <p:spPr>
            <a:xfrm>
              <a:off x="7291964" y="8833729"/>
              <a:ext cx="379730" cy="115570"/>
            </a:xfrm>
            <a:custGeom>
              <a:avLst/>
              <a:gdLst/>
              <a:ahLst/>
              <a:cxnLst/>
              <a:rect l="l" t="t" r="r" b="b"/>
              <a:pathLst>
                <a:path w="379729" h="115570">
                  <a:moveTo>
                    <a:pt x="0" y="115553"/>
                  </a:moveTo>
                  <a:lnTo>
                    <a:pt x="379729" y="115553"/>
                  </a:lnTo>
                  <a:lnTo>
                    <a:pt x="379729" y="0"/>
                  </a:lnTo>
                  <a:lnTo>
                    <a:pt x="0" y="0"/>
                  </a:lnTo>
                  <a:lnTo>
                    <a:pt x="0" y="11555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31" name="object 131"/>
            <p:cNvSpPr/>
            <p:nvPr/>
          </p:nvSpPr>
          <p:spPr>
            <a:xfrm>
              <a:off x="6921729" y="8737241"/>
              <a:ext cx="411480" cy="308610"/>
            </a:xfrm>
            <a:custGeom>
              <a:avLst/>
              <a:gdLst/>
              <a:ahLst/>
              <a:cxnLst/>
              <a:rect l="l" t="t" r="r" b="b"/>
              <a:pathLst>
                <a:path w="411479" h="308609">
                  <a:moveTo>
                    <a:pt x="411373" y="0"/>
                  </a:moveTo>
                  <a:lnTo>
                    <a:pt x="368373" y="23573"/>
                  </a:lnTo>
                  <a:lnTo>
                    <a:pt x="322326" y="46131"/>
                  </a:lnTo>
                  <a:lnTo>
                    <a:pt x="274247" y="67420"/>
                  </a:lnTo>
                  <a:lnTo>
                    <a:pt x="225153" y="87184"/>
                  </a:lnTo>
                  <a:lnTo>
                    <a:pt x="176060" y="105171"/>
                  </a:lnTo>
                  <a:lnTo>
                    <a:pt x="127982" y="121127"/>
                  </a:lnTo>
                  <a:lnTo>
                    <a:pt x="81935" y="134797"/>
                  </a:lnTo>
                  <a:lnTo>
                    <a:pt x="38936" y="145927"/>
                  </a:lnTo>
                  <a:lnTo>
                    <a:pt x="0" y="154264"/>
                  </a:lnTo>
                  <a:lnTo>
                    <a:pt x="38936" y="162602"/>
                  </a:lnTo>
                  <a:lnTo>
                    <a:pt x="81935" y="173733"/>
                  </a:lnTo>
                  <a:lnTo>
                    <a:pt x="127982" y="187403"/>
                  </a:lnTo>
                  <a:lnTo>
                    <a:pt x="176060" y="203359"/>
                  </a:lnTo>
                  <a:lnTo>
                    <a:pt x="225153" y="221346"/>
                  </a:lnTo>
                  <a:lnTo>
                    <a:pt x="274247" y="241111"/>
                  </a:lnTo>
                  <a:lnTo>
                    <a:pt x="322326" y="262399"/>
                  </a:lnTo>
                  <a:lnTo>
                    <a:pt x="368373" y="284957"/>
                  </a:lnTo>
                  <a:lnTo>
                    <a:pt x="411373" y="308530"/>
                  </a:lnTo>
                  <a:lnTo>
                    <a:pt x="41137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32" name="object 132"/>
            <p:cNvSpPr/>
            <p:nvPr/>
          </p:nvSpPr>
          <p:spPr>
            <a:xfrm>
              <a:off x="7004926" y="8891506"/>
              <a:ext cx="667385" cy="0"/>
            </a:xfrm>
            <a:custGeom>
              <a:avLst/>
              <a:gdLst/>
              <a:ahLst/>
              <a:cxnLst/>
              <a:rect l="l" t="t" r="r" b="b"/>
              <a:pathLst>
                <a:path w="667384">
                  <a:moveTo>
                    <a:pt x="666767" y="0"/>
                  </a:moveTo>
                  <a:lnTo>
                    <a:pt x="0" y="0"/>
                  </a:lnTo>
                </a:path>
              </a:pathLst>
            </a:custGeom>
            <a:ln w="92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pic>
          <p:nvPicPr>
            <p:cNvPr id="133" name="object 13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921729" y="8856841"/>
              <a:ext cx="92440" cy="69329"/>
            </a:xfrm>
            <a:prstGeom prst="rect">
              <a:avLst/>
            </a:prstGeom>
          </p:spPr>
        </p:pic>
      </p:grpSp>
      <p:grpSp>
        <p:nvGrpSpPr>
          <p:cNvPr id="134" name="object 134"/>
          <p:cNvGrpSpPr/>
          <p:nvPr/>
        </p:nvGrpSpPr>
        <p:grpSpPr>
          <a:xfrm>
            <a:off x="3647860" y="4794863"/>
            <a:ext cx="292264" cy="1828287"/>
            <a:chOff x="6014885" y="7907084"/>
            <a:chExt cx="481965" cy="3014980"/>
          </a:xfrm>
        </p:grpSpPr>
        <p:sp>
          <p:nvSpPr>
            <p:cNvPr id="135" name="object 135"/>
            <p:cNvSpPr/>
            <p:nvPr/>
          </p:nvSpPr>
          <p:spPr>
            <a:xfrm>
              <a:off x="6342285" y="7990280"/>
              <a:ext cx="0" cy="661035"/>
            </a:xfrm>
            <a:custGeom>
              <a:avLst/>
              <a:gdLst/>
              <a:ahLst/>
              <a:cxnLst/>
              <a:rect l="l" t="t" r="r" b="b"/>
              <a:pathLst>
                <a:path h="661034">
                  <a:moveTo>
                    <a:pt x="0" y="660874"/>
                  </a:moveTo>
                  <a:lnTo>
                    <a:pt x="0" y="0"/>
                  </a:lnTo>
                </a:path>
              </a:pathLst>
            </a:custGeom>
            <a:ln w="92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pic>
          <p:nvPicPr>
            <p:cNvPr id="136" name="object 13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307620" y="7907084"/>
              <a:ext cx="69328" cy="92440"/>
            </a:xfrm>
            <a:prstGeom prst="rect">
              <a:avLst/>
            </a:prstGeom>
          </p:spPr>
        </p:pic>
        <p:sp>
          <p:nvSpPr>
            <p:cNvPr id="137" name="object 137"/>
            <p:cNvSpPr/>
            <p:nvPr/>
          </p:nvSpPr>
          <p:spPr>
            <a:xfrm>
              <a:off x="6072670" y="9502094"/>
              <a:ext cx="269875" cy="1362075"/>
            </a:xfrm>
            <a:custGeom>
              <a:avLst/>
              <a:gdLst/>
              <a:ahLst/>
              <a:cxnLst/>
              <a:rect l="l" t="t" r="r" b="b"/>
              <a:pathLst>
                <a:path w="269875" h="1362075">
                  <a:moveTo>
                    <a:pt x="0" y="1361975"/>
                  </a:moveTo>
                  <a:lnTo>
                    <a:pt x="269615" y="1361975"/>
                  </a:lnTo>
                  <a:lnTo>
                    <a:pt x="269615" y="0"/>
                  </a:lnTo>
                </a:path>
              </a:pathLst>
            </a:custGeom>
            <a:ln w="11555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38" name="object 138"/>
            <p:cNvSpPr/>
            <p:nvPr/>
          </p:nvSpPr>
          <p:spPr>
            <a:xfrm>
              <a:off x="6188018" y="9131856"/>
              <a:ext cx="308610" cy="411480"/>
            </a:xfrm>
            <a:custGeom>
              <a:avLst/>
              <a:gdLst/>
              <a:ahLst/>
              <a:cxnLst/>
              <a:rect l="l" t="t" r="r" b="b"/>
              <a:pathLst>
                <a:path w="308610" h="411479">
                  <a:moveTo>
                    <a:pt x="154264" y="0"/>
                  </a:moveTo>
                  <a:lnTo>
                    <a:pt x="145927" y="38937"/>
                  </a:lnTo>
                  <a:lnTo>
                    <a:pt x="134797" y="81937"/>
                  </a:lnTo>
                  <a:lnTo>
                    <a:pt x="121127" y="127984"/>
                  </a:lnTo>
                  <a:lnTo>
                    <a:pt x="105171" y="176062"/>
                  </a:lnTo>
                  <a:lnTo>
                    <a:pt x="87184" y="225156"/>
                  </a:lnTo>
                  <a:lnTo>
                    <a:pt x="67420" y="274250"/>
                  </a:lnTo>
                  <a:lnTo>
                    <a:pt x="46131" y="322329"/>
                  </a:lnTo>
                  <a:lnTo>
                    <a:pt x="23573" y="368376"/>
                  </a:lnTo>
                  <a:lnTo>
                    <a:pt x="0" y="411377"/>
                  </a:lnTo>
                  <a:lnTo>
                    <a:pt x="308531" y="411377"/>
                  </a:lnTo>
                  <a:lnTo>
                    <a:pt x="284958" y="368376"/>
                  </a:lnTo>
                  <a:lnTo>
                    <a:pt x="262399" y="322329"/>
                  </a:lnTo>
                  <a:lnTo>
                    <a:pt x="241111" y="274250"/>
                  </a:lnTo>
                  <a:lnTo>
                    <a:pt x="221346" y="225156"/>
                  </a:lnTo>
                  <a:lnTo>
                    <a:pt x="203359" y="176062"/>
                  </a:lnTo>
                  <a:lnTo>
                    <a:pt x="187403" y="127984"/>
                  </a:lnTo>
                  <a:lnTo>
                    <a:pt x="173733" y="81937"/>
                  </a:lnTo>
                  <a:lnTo>
                    <a:pt x="162602" y="38937"/>
                  </a:lnTo>
                  <a:lnTo>
                    <a:pt x="15426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39" name="object 139"/>
            <p:cNvSpPr/>
            <p:nvPr/>
          </p:nvSpPr>
          <p:spPr>
            <a:xfrm>
              <a:off x="6188224" y="9215055"/>
              <a:ext cx="154305" cy="1649095"/>
            </a:xfrm>
            <a:custGeom>
              <a:avLst/>
              <a:gdLst/>
              <a:ahLst/>
              <a:cxnLst/>
              <a:rect l="l" t="t" r="r" b="b"/>
              <a:pathLst>
                <a:path w="154304" h="1649095">
                  <a:moveTo>
                    <a:pt x="0" y="1649015"/>
                  </a:moveTo>
                  <a:lnTo>
                    <a:pt x="154061" y="1649015"/>
                  </a:lnTo>
                  <a:lnTo>
                    <a:pt x="154061" y="0"/>
                  </a:lnTo>
                </a:path>
              </a:pathLst>
            </a:custGeom>
            <a:ln w="92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pic>
          <p:nvPicPr>
            <p:cNvPr id="140" name="object 14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307620" y="9131856"/>
              <a:ext cx="69328" cy="92444"/>
            </a:xfrm>
            <a:prstGeom prst="rect">
              <a:avLst/>
            </a:prstGeom>
          </p:spPr>
        </p:pic>
      </p:grpSp>
      <p:sp>
        <p:nvSpPr>
          <p:cNvPr id="141" name="object 141"/>
          <p:cNvSpPr txBox="1"/>
          <p:nvPr/>
        </p:nvSpPr>
        <p:spPr>
          <a:xfrm>
            <a:off x="3355904" y="4187376"/>
            <a:ext cx="654225" cy="193268"/>
          </a:xfrm>
          <a:prstGeom prst="rect">
            <a:avLst/>
          </a:prstGeom>
          <a:ln w="9244">
            <a:solidFill>
              <a:srgbClr val="000000"/>
            </a:solidFill>
          </a:ln>
        </p:spPr>
        <p:txBody>
          <a:bodyPr vert="horz" wrap="square" lIns="0" tIns="25029" rIns="0" bIns="0" rtlCol="0">
            <a:spAutoFit/>
          </a:bodyPr>
          <a:lstStyle/>
          <a:p>
            <a:pPr marL="173279">
              <a:spcBef>
                <a:spcPts val="197"/>
              </a:spcBef>
            </a:pPr>
            <a:r>
              <a:rPr sz="1637" b="1" spc="118" baseline="7716" dirty="0">
                <a:latin typeface="Gill Sans MT"/>
                <a:cs typeface="Gill Sans MT"/>
              </a:rPr>
              <a:t>V</a:t>
            </a:r>
            <a:r>
              <a:rPr sz="758" b="1" spc="79" dirty="0">
                <a:latin typeface="Georgia"/>
                <a:cs typeface="Georgia"/>
              </a:rPr>
              <a:t>the</a:t>
            </a:r>
            <a:endParaRPr sz="758">
              <a:latin typeface="Georgia"/>
              <a:cs typeface="Georgia"/>
            </a:endParaRPr>
          </a:p>
        </p:txBody>
      </p:sp>
      <p:grpSp>
        <p:nvGrpSpPr>
          <p:cNvPr id="142" name="object 142"/>
          <p:cNvGrpSpPr/>
          <p:nvPr/>
        </p:nvGrpSpPr>
        <p:grpSpPr>
          <a:xfrm>
            <a:off x="3661880" y="4400772"/>
            <a:ext cx="42357" cy="184061"/>
            <a:chOff x="6038006" y="7257199"/>
            <a:chExt cx="69850" cy="303530"/>
          </a:xfrm>
        </p:grpSpPr>
        <p:sp>
          <p:nvSpPr>
            <p:cNvPr id="143" name="object 143"/>
            <p:cNvSpPr/>
            <p:nvPr/>
          </p:nvSpPr>
          <p:spPr>
            <a:xfrm>
              <a:off x="6072670" y="7340396"/>
              <a:ext cx="0" cy="220345"/>
            </a:xfrm>
            <a:custGeom>
              <a:avLst/>
              <a:gdLst/>
              <a:ahLst/>
              <a:cxnLst/>
              <a:rect l="l" t="t" r="r" b="b"/>
              <a:pathLst>
                <a:path h="220345">
                  <a:moveTo>
                    <a:pt x="0" y="220005"/>
                  </a:moveTo>
                  <a:lnTo>
                    <a:pt x="0" y="0"/>
                  </a:lnTo>
                </a:path>
              </a:pathLst>
            </a:custGeom>
            <a:ln w="92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44" name="object 144"/>
            <p:cNvSpPr/>
            <p:nvPr/>
          </p:nvSpPr>
          <p:spPr>
            <a:xfrm>
              <a:off x="6038006" y="7257199"/>
              <a:ext cx="69850" cy="92710"/>
            </a:xfrm>
            <a:custGeom>
              <a:avLst/>
              <a:gdLst/>
              <a:ahLst/>
              <a:cxnLst/>
              <a:rect l="l" t="t" r="r" b="b"/>
              <a:pathLst>
                <a:path w="69850" h="92709">
                  <a:moveTo>
                    <a:pt x="34662" y="0"/>
                  </a:moveTo>
                  <a:lnTo>
                    <a:pt x="29572" y="20944"/>
                  </a:lnTo>
                  <a:lnTo>
                    <a:pt x="21665" y="45066"/>
                  </a:lnTo>
                  <a:lnTo>
                    <a:pt x="11590" y="69764"/>
                  </a:lnTo>
                  <a:lnTo>
                    <a:pt x="0" y="92441"/>
                  </a:lnTo>
                  <a:lnTo>
                    <a:pt x="69329" y="92441"/>
                  </a:lnTo>
                  <a:lnTo>
                    <a:pt x="57737" y="69764"/>
                  </a:lnTo>
                  <a:lnTo>
                    <a:pt x="47662" y="45066"/>
                  </a:lnTo>
                  <a:lnTo>
                    <a:pt x="39754" y="20944"/>
                  </a:lnTo>
                  <a:lnTo>
                    <a:pt x="3466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</p:grpSp>
      <p:sp>
        <p:nvSpPr>
          <p:cNvPr id="145" name="object 145"/>
          <p:cNvSpPr txBox="1"/>
          <p:nvPr/>
        </p:nvSpPr>
        <p:spPr>
          <a:xfrm>
            <a:off x="4513434" y="4187376"/>
            <a:ext cx="654225" cy="193268"/>
          </a:xfrm>
          <a:prstGeom prst="rect">
            <a:avLst/>
          </a:prstGeom>
          <a:ln w="9244">
            <a:solidFill>
              <a:srgbClr val="000000"/>
            </a:solidFill>
          </a:ln>
        </p:spPr>
        <p:txBody>
          <a:bodyPr vert="horz" wrap="square" lIns="0" tIns="25029" rIns="0" bIns="0" rtlCol="0">
            <a:spAutoFit/>
          </a:bodyPr>
          <a:lstStyle/>
          <a:p>
            <a:pPr marL="90105">
              <a:spcBef>
                <a:spcPts val="197"/>
              </a:spcBef>
            </a:pPr>
            <a:r>
              <a:rPr sz="1637" b="1" spc="82" baseline="7716" dirty="0">
                <a:latin typeface="Gill Sans MT"/>
                <a:cs typeface="Gill Sans MT"/>
              </a:rPr>
              <a:t>V</a:t>
            </a:r>
            <a:r>
              <a:rPr sz="758" b="1" spc="55" dirty="0">
                <a:latin typeface="Georgia"/>
                <a:cs typeface="Georgia"/>
              </a:rPr>
              <a:t>brown</a:t>
            </a:r>
            <a:endParaRPr sz="758">
              <a:latin typeface="Georgia"/>
              <a:cs typeface="Georgia"/>
            </a:endParaRPr>
          </a:p>
        </p:txBody>
      </p:sp>
      <p:grpSp>
        <p:nvGrpSpPr>
          <p:cNvPr id="146" name="object 146"/>
          <p:cNvGrpSpPr/>
          <p:nvPr/>
        </p:nvGrpSpPr>
        <p:grpSpPr>
          <a:xfrm>
            <a:off x="4819410" y="4400772"/>
            <a:ext cx="42357" cy="184061"/>
            <a:chOff x="7946858" y="7257199"/>
            <a:chExt cx="69850" cy="303530"/>
          </a:xfrm>
        </p:grpSpPr>
        <p:sp>
          <p:nvSpPr>
            <p:cNvPr id="147" name="object 147"/>
            <p:cNvSpPr/>
            <p:nvPr/>
          </p:nvSpPr>
          <p:spPr>
            <a:xfrm>
              <a:off x="7981523" y="7340396"/>
              <a:ext cx="0" cy="220345"/>
            </a:xfrm>
            <a:custGeom>
              <a:avLst/>
              <a:gdLst/>
              <a:ahLst/>
              <a:cxnLst/>
              <a:rect l="l" t="t" r="r" b="b"/>
              <a:pathLst>
                <a:path h="220345">
                  <a:moveTo>
                    <a:pt x="0" y="220005"/>
                  </a:moveTo>
                  <a:lnTo>
                    <a:pt x="0" y="0"/>
                  </a:lnTo>
                </a:path>
              </a:pathLst>
            </a:custGeom>
            <a:ln w="92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48" name="object 148"/>
            <p:cNvSpPr/>
            <p:nvPr/>
          </p:nvSpPr>
          <p:spPr>
            <a:xfrm>
              <a:off x="7946858" y="7257199"/>
              <a:ext cx="69850" cy="92710"/>
            </a:xfrm>
            <a:custGeom>
              <a:avLst/>
              <a:gdLst/>
              <a:ahLst/>
              <a:cxnLst/>
              <a:rect l="l" t="t" r="r" b="b"/>
              <a:pathLst>
                <a:path w="69850" h="92709">
                  <a:moveTo>
                    <a:pt x="34665" y="0"/>
                  </a:moveTo>
                  <a:lnTo>
                    <a:pt x="29574" y="20944"/>
                  </a:lnTo>
                  <a:lnTo>
                    <a:pt x="21666" y="45066"/>
                  </a:lnTo>
                  <a:lnTo>
                    <a:pt x="11591" y="69764"/>
                  </a:lnTo>
                  <a:lnTo>
                    <a:pt x="0" y="92441"/>
                  </a:lnTo>
                  <a:lnTo>
                    <a:pt x="69329" y="92441"/>
                  </a:lnTo>
                  <a:lnTo>
                    <a:pt x="57739" y="69764"/>
                  </a:lnTo>
                  <a:lnTo>
                    <a:pt x="47664" y="45066"/>
                  </a:lnTo>
                  <a:lnTo>
                    <a:pt x="39756" y="20944"/>
                  </a:lnTo>
                  <a:lnTo>
                    <a:pt x="3466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</p:grpSp>
      <p:sp>
        <p:nvSpPr>
          <p:cNvPr id="149" name="object 149"/>
          <p:cNvSpPr txBox="1"/>
          <p:nvPr/>
        </p:nvSpPr>
        <p:spPr>
          <a:xfrm>
            <a:off x="5670963" y="4187376"/>
            <a:ext cx="654225" cy="193268"/>
          </a:xfrm>
          <a:prstGeom prst="rect">
            <a:avLst/>
          </a:prstGeom>
          <a:ln w="9244">
            <a:solidFill>
              <a:srgbClr val="000000"/>
            </a:solidFill>
          </a:ln>
        </p:spPr>
        <p:txBody>
          <a:bodyPr vert="horz" wrap="square" lIns="0" tIns="25029" rIns="0" bIns="0" rtlCol="0">
            <a:spAutoFit/>
          </a:bodyPr>
          <a:lstStyle/>
          <a:p>
            <a:pPr marL="179440">
              <a:spcBef>
                <a:spcPts val="197"/>
              </a:spcBef>
            </a:pPr>
            <a:r>
              <a:rPr sz="1637" b="1" spc="91" baseline="7716" dirty="0">
                <a:latin typeface="Gill Sans MT"/>
                <a:cs typeface="Gill Sans MT"/>
              </a:rPr>
              <a:t>V</a:t>
            </a:r>
            <a:r>
              <a:rPr sz="758" b="1" spc="61" dirty="0">
                <a:latin typeface="Georgia"/>
                <a:cs typeface="Georgia"/>
              </a:rPr>
              <a:t>fox</a:t>
            </a:r>
            <a:endParaRPr sz="758">
              <a:latin typeface="Georgia"/>
              <a:cs typeface="Georgia"/>
            </a:endParaRPr>
          </a:p>
        </p:txBody>
      </p:sp>
      <p:grpSp>
        <p:nvGrpSpPr>
          <p:cNvPr id="150" name="object 150"/>
          <p:cNvGrpSpPr/>
          <p:nvPr/>
        </p:nvGrpSpPr>
        <p:grpSpPr>
          <a:xfrm>
            <a:off x="5976939" y="4400772"/>
            <a:ext cx="42357" cy="184061"/>
            <a:chOff x="9855710" y="7257199"/>
            <a:chExt cx="69850" cy="303530"/>
          </a:xfrm>
        </p:grpSpPr>
        <p:sp>
          <p:nvSpPr>
            <p:cNvPr id="151" name="object 151"/>
            <p:cNvSpPr/>
            <p:nvPr/>
          </p:nvSpPr>
          <p:spPr>
            <a:xfrm>
              <a:off x="9890376" y="7340396"/>
              <a:ext cx="0" cy="220345"/>
            </a:xfrm>
            <a:custGeom>
              <a:avLst/>
              <a:gdLst/>
              <a:ahLst/>
              <a:cxnLst/>
              <a:rect l="l" t="t" r="r" b="b"/>
              <a:pathLst>
                <a:path h="220345">
                  <a:moveTo>
                    <a:pt x="0" y="220005"/>
                  </a:moveTo>
                  <a:lnTo>
                    <a:pt x="0" y="0"/>
                  </a:lnTo>
                </a:path>
              </a:pathLst>
            </a:custGeom>
            <a:ln w="92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52" name="object 152"/>
            <p:cNvSpPr/>
            <p:nvPr/>
          </p:nvSpPr>
          <p:spPr>
            <a:xfrm>
              <a:off x="9855710" y="7257199"/>
              <a:ext cx="69850" cy="92710"/>
            </a:xfrm>
            <a:custGeom>
              <a:avLst/>
              <a:gdLst/>
              <a:ahLst/>
              <a:cxnLst/>
              <a:rect l="l" t="t" r="r" b="b"/>
              <a:pathLst>
                <a:path w="69850" h="92709">
                  <a:moveTo>
                    <a:pt x="34665" y="0"/>
                  </a:moveTo>
                  <a:lnTo>
                    <a:pt x="29574" y="20944"/>
                  </a:lnTo>
                  <a:lnTo>
                    <a:pt x="21665" y="45066"/>
                  </a:lnTo>
                  <a:lnTo>
                    <a:pt x="11591" y="69764"/>
                  </a:lnTo>
                  <a:lnTo>
                    <a:pt x="0" y="92441"/>
                  </a:lnTo>
                  <a:lnTo>
                    <a:pt x="69331" y="92441"/>
                  </a:lnTo>
                  <a:lnTo>
                    <a:pt x="57740" y="69764"/>
                  </a:lnTo>
                  <a:lnTo>
                    <a:pt x="47665" y="45066"/>
                  </a:lnTo>
                  <a:lnTo>
                    <a:pt x="39757" y="20944"/>
                  </a:lnTo>
                  <a:lnTo>
                    <a:pt x="3466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</p:grpSp>
      <p:sp>
        <p:nvSpPr>
          <p:cNvPr id="153" name="object 153"/>
          <p:cNvSpPr txBox="1"/>
          <p:nvPr/>
        </p:nvSpPr>
        <p:spPr>
          <a:xfrm>
            <a:off x="6828493" y="4177839"/>
            <a:ext cx="654225" cy="193268"/>
          </a:xfrm>
          <a:prstGeom prst="rect">
            <a:avLst/>
          </a:prstGeom>
          <a:ln w="9244">
            <a:solidFill>
              <a:srgbClr val="000000"/>
            </a:solidFill>
          </a:ln>
        </p:spPr>
        <p:txBody>
          <a:bodyPr vert="horz" wrap="square" lIns="0" tIns="25029" rIns="0" bIns="0" rtlCol="0">
            <a:spAutoFit/>
          </a:bodyPr>
          <a:lstStyle/>
          <a:p>
            <a:pPr marL="53524">
              <a:spcBef>
                <a:spcPts val="197"/>
              </a:spcBef>
            </a:pPr>
            <a:r>
              <a:rPr sz="1637" b="1" spc="100" baseline="7716" dirty="0">
                <a:latin typeface="Gill Sans MT"/>
                <a:cs typeface="Gill Sans MT"/>
              </a:rPr>
              <a:t>V</a:t>
            </a:r>
            <a:r>
              <a:rPr sz="758" b="1" spc="67" dirty="0">
                <a:latin typeface="Georgia"/>
                <a:cs typeface="Georgia"/>
              </a:rPr>
              <a:t>jumped</a:t>
            </a:r>
            <a:endParaRPr sz="758">
              <a:latin typeface="Georgia"/>
              <a:cs typeface="Georgia"/>
            </a:endParaRPr>
          </a:p>
        </p:txBody>
      </p:sp>
      <p:grpSp>
        <p:nvGrpSpPr>
          <p:cNvPr id="154" name="object 154"/>
          <p:cNvGrpSpPr/>
          <p:nvPr/>
        </p:nvGrpSpPr>
        <p:grpSpPr>
          <a:xfrm>
            <a:off x="7134469" y="4410311"/>
            <a:ext cx="42357" cy="174434"/>
            <a:chOff x="11764563" y="7272928"/>
            <a:chExt cx="69850" cy="287655"/>
          </a:xfrm>
        </p:grpSpPr>
        <p:sp>
          <p:nvSpPr>
            <p:cNvPr id="155" name="object 155"/>
            <p:cNvSpPr/>
            <p:nvPr/>
          </p:nvSpPr>
          <p:spPr>
            <a:xfrm>
              <a:off x="11799229" y="7356127"/>
              <a:ext cx="0" cy="204470"/>
            </a:xfrm>
            <a:custGeom>
              <a:avLst/>
              <a:gdLst/>
              <a:ahLst/>
              <a:cxnLst/>
              <a:rect l="l" t="t" r="r" b="b"/>
              <a:pathLst>
                <a:path h="204470">
                  <a:moveTo>
                    <a:pt x="0" y="204275"/>
                  </a:moveTo>
                  <a:lnTo>
                    <a:pt x="0" y="0"/>
                  </a:lnTo>
                </a:path>
              </a:pathLst>
            </a:custGeom>
            <a:ln w="92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56" name="object 156"/>
            <p:cNvSpPr/>
            <p:nvPr/>
          </p:nvSpPr>
          <p:spPr>
            <a:xfrm>
              <a:off x="11764563" y="7272928"/>
              <a:ext cx="69850" cy="92710"/>
            </a:xfrm>
            <a:custGeom>
              <a:avLst/>
              <a:gdLst/>
              <a:ahLst/>
              <a:cxnLst/>
              <a:rect l="l" t="t" r="r" b="b"/>
              <a:pathLst>
                <a:path w="69850" h="92709">
                  <a:moveTo>
                    <a:pt x="34669" y="0"/>
                  </a:moveTo>
                  <a:lnTo>
                    <a:pt x="29574" y="20944"/>
                  </a:lnTo>
                  <a:lnTo>
                    <a:pt x="21665" y="45066"/>
                  </a:lnTo>
                  <a:lnTo>
                    <a:pt x="11591" y="69765"/>
                  </a:lnTo>
                  <a:lnTo>
                    <a:pt x="0" y="92443"/>
                  </a:lnTo>
                  <a:lnTo>
                    <a:pt x="69327" y="92443"/>
                  </a:lnTo>
                  <a:lnTo>
                    <a:pt x="57736" y="69765"/>
                  </a:lnTo>
                  <a:lnTo>
                    <a:pt x="47663" y="45066"/>
                  </a:lnTo>
                  <a:lnTo>
                    <a:pt x="39757" y="20944"/>
                  </a:lnTo>
                  <a:lnTo>
                    <a:pt x="3466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</p:grpSp>
      <p:sp>
        <p:nvSpPr>
          <p:cNvPr id="157" name="object 157"/>
          <p:cNvSpPr/>
          <p:nvPr/>
        </p:nvSpPr>
        <p:spPr>
          <a:xfrm>
            <a:off x="7986024" y="4187376"/>
            <a:ext cx="654225" cy="210630"/>
          </a:xfrm>
          <a:custGeom>
            <a:avLst/>
            <a:gdLst/>
            <a:ahLst/>
            <a:cxnLst/>
            <a:rect l="l" t="t" r="r" b="b"/>
            <a:pathLst>
              <a:path w="1078865" h="347345">
                <a:moveTo>
                  <a:pt x="0" y="347285"/>
                </a:moveTo>
                <a:lnTo>
                  <a:pt x="1078484" y="347285"/>
                </a:lnTo>
                <a:lnTo>
                  <a:pt x="1078484" y="0"/>
                </a:lnTo>
                <a:lnTo>
                  <a:pt x="0" y="0"/>
                </a:lnTo>
                <a:lnTo>
                  <a:pt x="0" y="347285"/>
                </a:lnTo>
                <a:close/>
              </a:path>
            </a:pathLst>
          </a:custGeom>
          <a:ln w="92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58" name="object 158"/>
          <p:cNvSpPr txBox="1"/>
          <p:nvPr/>
        </p:nvSpPr>
        <p:spPr>
          <a:xfrm>
            <a:off x="8196698" y="4182424"/>
            <a:ext cx="225648" cy="177392"/>
          </a:xfrm>
          <a:prstGeom prst="rect">
            <a:avLst/>
          </a:prstGeom>
        </p:spPr>
        <p:txBody>
          <a:bodyPr vert="horz" wrap="square" lIns="0" tIns="9242" rIns="0" bIns="0" rtlCol="0">
            <a:spAutoFit/>
          </a:bodyPr>
          <a:lstStyle/>
          <a:p>
            <a:pPr marL="23104">
              <a:spcBef>
                <a:spcPts val="73"/>
              </a:spcBef>
            </a:pPr>
            <a:r>
              <a:rPr sz="1092" b="1" spc="61" dirty="0">
                <a:latin typeface="Gill Sans MT"/>
                <a:cs typeface="Gill Sans MT"/>
              </a:rPr>
              <a:t>V</a:t>
            </a:r>
            <a:r>
              <a:rPr sz="1137" spc="91" baseline="-11111" dirty="0">
                <a:latin typeface="MS UI Gothic"/>
                <a:cs typeface="MS UI Gothic"/>
              </a:rPr>
              <a:t>⇤</a:t>
            </a:r>
            <a:endParaRPr sz="1137" baseline="-11111">
              <a:latin typeface="MS UI Gothic"/>
              <a:cs typeface="MS UI Gothic"/>
            </a:endParaRPr>
          </a:p>
        </p:txBody>
      </p:sp>
      <p:grpSp>
        <p:nvGrpSpPr>
          <p:cNvPr id="159" name="object 159"/>
          <p:cNvGrpSpPr/>
          <p:nvPr/>
        </p:nvGrpSpPr>
        <p:grpSpPr>
          <a:xfrm>
            <a:off x="3362188" y="3699202"/>
            <a:ext cx="4971954" cy="888344"/>
            <a:chOff x="5543792" y="6100257"/>
            <a:chExt cx="8199120" cy="1464945"/>
          </a:xfrm>
        </p:grpSpPr>
        <p:sp>
          <p:nvSpPr>
            <p:cNvPr id="160" name="object 160"/>
            <p:cNvSpPr/>
            <p:nvPr/>
          </p:nvSpPr>
          <p:spPr>
            <a:xfrm>
              <a:off x="13708080" y="7340397"/>
              <a:ext cx="0" cy="220345"/>
            </a:xfrm>
            <a:custGeom>
              <a:avLst/>
              <a:gdLst/>
              <a:ahLst/>
              <a:cxnLst/>
              <a:rect l="l" t="t" r="r" b="b"/>
              <a:pathLst>
                <a:path h="220345">
                  <a:moveTo>
                    <a:pt x="0" y="220005"/>
                  </a:moveTo>
                  <a:lnTo>
                    <a:pt x="0" y="0"/>
                  </a:lnTo>
                </a:path>
              </a:pathLst>
            </a:custGeom>
            <a:ln w="92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61" name="object 161"/>
            <p:cNvSpPr/>
            <p:nvPr/>
          </p:nvSpPr>
          <p:spPr>
            <a:xfrm>
              <a:off x="13673416" y="7257199"/>
              <a:ext cx="69850" cy="92710"/>
            </a:xfrm>
            <a:custGeom>
              <a:avLst/>
              <a:gdLst/>
              <a:ahLst/>
              <a:cxnLst/>
              <a:rect l="l" t="t" r="r" b="b"/>
              <a:pathLst>
                <a:path w="69850" h="92709">
                  <a:moveTo>
                    <a:pt x="34669" y="0"/>
                  </a:moveTo>
                  <a:lnTo>
                    <a:pt x="29574" y="20944"/>
                  </a:lnTo>
                  <a:lnTo>
                    <a:pt x="21665" y="45066"/>
                  </a:lnTo>
                  <a:lnTo>
                    <a:pt x="11591" y="69764"/>
                  </a:lnTo>
                  <a:lnTo>
                    <a:pt x="0" y="92441"/>
                  </a:lnTo>
                  <a:lnTo>
                    <a:pt x="69327" y="92441"/>
                  </a:lnTo>
                  <a:lnTo>
                    <a:pt x="57736" y="69764"/>
                  </a:lnTo>
                  <a:lnTo>
                    <a:pt x="47663" y="45066"/>
                  </a:lnTo>
                  <a:lnTo>
                    <a:pt x="39757" y="20944"/>
                  </a:lnTo>
                  <a:lnTo>
                    <a:pt x="3466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62" name="object 162"/>
            <p:cNvSpPr/>
            <p:nvPr/>
          </p:nvSpPr>
          <p:spPr>
            <a:xfrm>
              <a:off x="5548554" y="6105020"/>
              <a:ext cx="1048385" cy="441325"/>
            </a:xfrm>
            <a:custGeom>
              <a:avLst/>
              <a:gdLst/>
              <a:ahLst/>
              <a:cxnLst/>
              <a:rect l="l" t="t" r="r" b="b"/>
              <a:pathLst>
                <a:path w="1048384" h="441325">
                  <a:moveTo>
                    <a:pt x="1048232" y="220599"/>
                  </a:moveTo>
                  <a:lnTo>
                    <a:pt x="1032225" y="166281"/>
                  </a:lnTo>
                  <a:lnTo>
                    <a:pt x="986825" y="116893"/>
                  </a:lnTo>
                  <a:lnTo>
                    <a:pt x="954329" y="94565"/>
                  </a:lnTo>
                  <a:lnTo>
                    <a:pt x="915959" y="74089"/>
                  </a:lnTo>
                  <a:lnTo>
                    <a:pt x="872204" y="55673"/>
                  </a:lnTo>
                  <a:lnTo>
                    <a:pt x="823557" y="39523"/>
                  </a:lnTo>
                  <a:lnTo>
                    <a:pt x="770507" y="25846"/>
                  </a:lnTo>
                  <a:lnTo>
                    <a:pt x="713547" y="14848"/>
                  </a:lnTo>
                  <a:lnTo>
                    <a:pt x="653168" y="6737"/>
                  </a:lnTo>
                  <a:lnTo>
                    <a:pt x="589860" y="1718"/>
                  </a:lnTo>
                  <a:lnTo>
                    <a:pt x="524115" y="0"/>
                  </a:lnTo>
                  <a:lnTo>
                    <a:pt x="458370" y="1718"/>
                  </a:lnTo>
                  <a:lnTo>
                    <a:pt x="395063" y="6737"/>
                  </a:lnTo>
                  <a:lnTo>
                    <a:pt x="334684" y="14848"/>
                  </a:lnTo>
                  <a:lnTo>
                    <a:pt x="277724" y="25846"/>
                  </a:lnTo>
                  <a:lnTo>
                    <a:pt x="224675" y="39523"/>
                  </a:lnTo>
                  <a:lnTo>
                    <a:pt x="176028" y="55673"/>
                  </a:lnTo>
                  <a:lnTo>
                    <a:pt x="132273" y="74089"/>
                  </a:lnTo>
                  <a:lnTo>
                    <a:pt x="93903" y="94565"/>
                  </a:lnTo>
                  <a:lnTo>
                    <a:pt x="61407" y="116893"/>
                  </a:lnTo>
                  <a:lnTo>
                    <a:pt x="16006" y="166281"/>
                  </a:lnTo>
                  <a:lnTo>
                    <a:pt x="0" y="220599"/>
                  </a:lnTo>
                  <a:lnTo>
                    <a:pt x="4083" y="248272"/>
                  </a:lnTo>
                  <a:lnTo>
                    <a:pt x="35278" y="300332"/>
                  </a:lnTo>
                  <a:lnTo>
                    <a:pt x="93903" y="346635"/>
                  </a:lnTo>
                  <a:lnTo>
                    <a:pt x="132273" y="367111"/>
                  </a:lnTo>
                  <a:lnTo>
                    <a:pt x="176028" y="385527"/>
                  </a:lnTo>
                  <a:lnTo>
                    <a:pt x="224675" y="401677"/>
                  </a:lnTo>
                  <a:lnTo>
                    <a:pt x="277724" y="415355"/>
                  </a:lnTo>
                  <a:lnTo>
                    <a:pt x="334684" y="426352"/>
                  </a:lnTo>
                  <a:lnTo>
                    <a:pt x="395063" y="434464"/>
                  </a:lnTo>
                  <a:lnTo>
                    <a:pt x="458370" y="439482"/>
                  </a:lnTo>
                  <a:lnTo>
                    <a:pt x="524115" y="441201"/>
                  </a:lnTo>
                  <a:lnTo>
                    <a:pt x="589860" y="439482"/>
                  </a:lnTo>
                  <a:lnTo>
                    <a:pt x="653168" y="434464"/>
                  </a:lnTo>
                  <a:lnTo>
                    <a:pt x="713547" y="426352"/>
                  </a:lnTo>
                  <a:lnTo>
                    <a:pt x="770507" y="415355"/>
                  </a:lnTo>
                  <a:lnTo>
                    <a:pt x="823557" y="401677"/>
                  </a:lnTo>
                  <a:lnTo>
                    <a:pt x="872204" y="385527"/>
                  </a:lnTo>
                  <a:lnTo>
                    <a:pt x="915959" y="367111"/>
                  </a:lnTo>
                  <a:lnTo>
                    <a:pt x="954329" y="346635"/>
                  </a:lnTo>
                  <a:lnTo>
                    <a:pt x="986825" y="324307"/>
                  </a:lnTo>
                  <a:lnTo>
                    <a:pt x="1032225" y="274918"/>
                  </a:lnTo>
                  <a:lnTo>
                    <a:pt x="1048232" y="220599"/>
                  </a:lnTo>
                  <a:close/>
                </a:path>
              </a:pathLst>
            </a:custGeom>
            <a:ln w="92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</p:grpSp>
      <p:sp>
        <p:nvSpPr>
          <p:cNvPr id="163" name="object 163"/>
          <p:cNvSpPr txBox="1"/>
          <p:nvPr/>
        </p:nvSpPr>
        <p:spPr>
          <a:xfrm>
            <a:off x="3497157" y="3735932"/>
            <a:ext cx="351949" cy="177392"/>
          </a:xfrm>
          <a:prstGeom prst="rect">
            <a:avLst/>
          </a:prstGeom>
        </p:spPr>
        <p:txBody>
          <a:bodyPr vert="horz" wrap="square" lIns="0" tIns="9242" rIns="0" bIns="0" rtlCol="0">
            <a:spAutoFit/>
          </a:bodyPr>
          <a:lstStyle/>
          <a:p>
            <a:pPr marL="7701">
              <a:spcBef>
                <a:spcPts val="73"/>
              </a:spcBef>
            </a:pPr>
            <a:r>
              <a:rPr sz="1092" spc="278" dirty="0">
                <a:latin typeface="Arial Unicode MS"/>
                <a:cs typeface="Arial Unicode MS"/>
              </a:rPr>
              <a:t>M</a:t>
            </a:r>
            <a:r>
              <a:rPr sz="1092" spc="143" dirty="0">
                <a:latin typeface="Arial Unicode MS"/>
                <a:cs typeface="Arial Unicode MS"/>
              </a:rPr>
              <a:t>L</a:t>
            </a:r>
            <a:r>
              <a:rPr sz="1092" spc="-21" dirty="0">
                <a:latin typeface="Arial Unicode MS"/>
                <a:cs typeface="Arial Unicode MS"/>
              </a:rPr>
              <a:t>P</a:t>
            </a:r>
            <a:endParaRPr sz="1092">
              <a:latin typeface="Arial Unicode MS"/>
              <a:cs typeface="Arial Unicode MS"/>
            </a:endParaRPr>
          </a:p>
        </p:txBody>
      </p:sp>
      <p:grpSp>
        <p:nvGrpSpPr>
          <p:cNvPr id="164" name="object 164"/>
          <p:cNvGrpSpPr/>
          <p:nvPr/>
        </p:nvGrpSpPr>
        <p:grpSpPr>
          <a:xfrm>
            <a:off x="3655573" y="3699201"/>
            <a:ext cx="2018508" cy="534470"/>
            <a:chOff x="6027604" y="6100257"/>
            <a:chExt cx="3328670" cy="881380"/>
          </a:xfrm>
        </p:grpSpPr>
        <p:sp>
          <p:nvSpPr>
            <p:cNvPr id="165" name="object 165"/>
            <p:cNvSpPr/>
            <p:nvPr/>
          </p:nvSpPr>
          <p:spPr>
            <a:xfrm>
              <a:off x="6072670" y="6659001"/>
              <a:ext cx="0" cy="241935"/>
            </a:xfrm>
            <a:custGeom>
              <a:avLst/>
              <a:gdLst/>
              <a:ahLst/>
              <a:cxnLst/>
              <a:rect l="l" t="t" r="r" b="b"/>
              <a:pathLst>
                <a:path h="241934">
                  <a:moveTo>
                    <a:pt x="0" y="241669"/>
                  </a:moveTo>
                  <a:lnTo>
                    <a:pt x="0" y="0"/>
                  </a:lnTo>
                </a:path>
              </a:pathLst>
            </a:custGeom>
            <a:ln w="18488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66" name="object 166"/>
            <p:cNvSpPr/>
            <p:nvPr/>
          </p:nvSpPr>
          <p:spPr>
            <a:xfrm>
              <a:off x="6027604" y="6550845"/>
              <a:ext cx="90170" cy="120650"/>
            </a:xfrm>
            <a:custGeom>
              <a:avLst/>
              <a:gdLst/>
              <a:ahLst/>
              <a:cxnLst/>
              <a:rect l="l" t="t" r="r" b="b"/>
              <a:pathLst>
                <a:path w="90170" h="120650">
                  <a:moveTo>
                    <a:pt x="45064" y="0"/>
                  </a:moveTo>
                  <a:lnTo>
                    <a:pt x="38446" y="27226"/>
                  </a:lnTo>
                  <a:lnTo>
                    <a:pt x="28166" y="58583"/>
                  </a:lnTo>
                  <a:lnTo>
                    <a:pt x="15069" y="90691"/>
                  </a:lnTo>
                  <a:lnTo>
                    <a:pt x="0" y="120171"/>
                  </a:lnTo>
                  <a:lnTo>
                    <a:pt x="90130" y="120171"/>
                  </a:lnTo>
                  <a:lnTo>
                    <a:pt x="75061" y="90691"/>
                  </a:lnTo>
                  <a:lnTo>
                    <a:pt x="61964" y="58583"/>
                  </a:lnTo>
                  <a:lnTo>
                    <a:pt x="51683" y="27226"/>
                  </a:lnTo>
                  <a:lnTo>
                    <a:pt x="45064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67" name="object 167"/>
            <p:cNvSpPr/>
            <p:nvPr/>
          </p:nvSpPr>
          <p:spPr>
            <a:xfrm>
              <a:off x="6659280" y="6441382"/>
              <a:ext cx="2687320" cy="530860"/>
            </a:xfrm>
            <a:custGeom>
              <a:avLst/>
              <a:gdLst/>
              <a:ahLst/>
              <a:cxnLst/>
              <a:rect l="l" t="t" r="r" b="b"/>
              <a:pathLst>
                <a:path w="2687320" h="530859">
                  <a:moveTo>
                    <a:pt x="2687231" y="530440"/>
                  </a:moveTo>
                  <a:lnTo>
                    <a:pt x="0" y="0"/>
                  </a:lnTo>
                </a:path>
              </a:pathLst>
            </a:custGeom>
            <a:ln w="18488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pic>
          <p:nvPicPr>
            <p:cNvPr id="168" name="object 16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553025" y="6399441"/>
              <a:ext cx="126798" cy="88542"/>
            </a:xfrm>
            <a:prstGeom prst="rect">
              <a:avLst/>
            </a:prstGeom>
          </p:spPr>
        </p:pic>
        <p:sp>
          <p:nvSpPr>
            <p:cNvPr id="169" name="object 169"/>
            <p:cNvSpPr/>
            <p:nvPr/>
          </p:nvSpPr>
          <p:spPr>
            <a:xfrm>
              <a:off x="7457408" y="6105020"/>
              <a:ext cx="1048385" cy="441325"/>
            </a:xfrm>
            <a:custGeom>
              <a:avLst/>
              <a:gdLst/>
              <a:ahLst/>
              <a:cxnLst/>
              <a:rect l="l" t="t" r="r" b="b"/>
              <a:pathLst>
                <a:path w="1048384" h="441325">
                  <a:moveTo>
                    <a:pt x="1048232" y="220599"/>
                  </a:moveTo>
                  <a:lnTo>
                    <a:pt x="1032225" y="166281"/>
                  </a:lnTo>
                  <a:lnTo>
                    <a:pt x="986824" y="116893"/>
                  </a:lnTo>
                  <a:lnTo>
                    <a:pt x="954328" y="94565"/>
                  </a:lnTo>
                  <a:lnTo>
                    <a:pt x="915957" y="74089"/>
                  </a:lnTo>
                  <a:lnTo>
                    <a:pt x="872203" y="55673"/>
                  </a:lnTo>
                  <a:lnTo>
                    <a:pt x="823555" y="39523"/>
                  </a:lnTo>
                  <a:lnTo>
                    <a:pt x="770506" y="25846"/>
                  </a:lnTo>
                  <a:lnTo>
                    <a:pt x="713546" y="14848"/>
                  </a:lnTo>
                  <a:lnTo>
                    <a:pt x="653167" y="6737"/>
                  </a:lnTo>
                  <a:lnTo>
                    <a:pt x="589859" y="1718"/>
                  </a:lnTo>
                  <a:lnTo>
                    <a:pt x="524114" y="0"/>
                  </a:lnTo>
                  <a:lnTo>
                    <a:pt x="458370" y="1718"/>
                  </a:lnTo>
                  <a:lnTo>
                    <a:pt x="395062" y="6737"/>
                  </a:lnTo>
                  <a:lnTo>
                    <a:pt x="334683" y="14848"/>
                  </a:lnTo>
                  <a:lnTo>
                    <a:pt x="277724" y="25846"/>
                  </a:lnTo>
                  <a:lnTo>
                    <a:pt x="224674" y="39523"/>
                  </a:lnTo>
                  <a:lnTo>
                    <a:pt x="176027" y="55673"/>
                  </a:lnTo>
                  <a:lnTo>
                    <a:pt x="132273" y="74089"/>
                  </a:lnTo>
                  <a:lnTo>
                    <a:pt x="93902" y="94565"/>
                  </a:lnTo>
                  <a:lnTo>
                    <a:pt x="61407" y="116893"/>
                  </a:lnTo>
                  <a:lnTo>
                    <a:pt x="16006" y="166281"/>
                  </a:lnTo>
                  <a:lnTo>
                    <a:pt x="0" y="220599"/>
                  </a:lnTo>
                  <a:lnTo>
                    <a:pt x="4083" y="248272"/>
                  </a:lnTo>
                  <a:lnTo>
                    <a:pt x="35278" y="300332"/>
                  </a:lnTo>
                  <a:lnTo>
                    <a:pt x="93902" y="346635"/>
                  </a:lnTo>
                  <a:lnTo>
                    <a:pt x="132273" y="367111"/>
                  </a:lnTo>
                  <a:lnTo>
                    <a:pt x="176027" y="385527"/>
                  </a:lnTo>
                  <a:lnTo>
                    <a:pt x="224674" y="401677"/>
                  </a:lnTo>
                  <a:lnTo>
                    <a:pt x="277724" y="415355"/>
                  </a:lnTo>
                  <a:lnTo>
                    <a:pt x="334683" y="426352"/>
                  </a:lnTo>
                  <a:lnTo>
                    <a:pt x="395062" y="434464"/>
                  </a:lnTo>
                  <a:lnTo>
                    <a:pt x="458370" y="439482"/>
                  </a:lnTo>
                  <a:lnTo>
                    <a:pt x="524114" y="441201"/>
                  </a:lnTo>
                  <a:lnTo>
                    <a:pt x="589859" y="439482"/>
                  </a:lnTo>
                  <a:lnTo>
                    <a:pt x="653167" y="434464"/>
                  </a:lnTo>
                  <a:lnTo>
                    <a:pt x="713546" y="426352"/>
                  </a:lnTo>
                  <a:lnTo>
                    <a:pt x="770506" y="415355"/>
                  </a:lnTo>
                  <a:lnTo>
                    <a:pt x="823555" y="401677"/>
                  </a:lnTo>
                  <a:lnTo>
                    <a:pt x="872203" y="385527"/>
                  </a:lnTo>
                  <a:lnTo>
                    <a:pt x="915957" y="367111"/>
                  </a:lnTo>
                  <a:lnTo>
                    <a:pt x="954328" y="346635"/>
                  </a:lnTo>
                  <a:lnTo>
                    <a:pt x="986824" y="324307"/>
                  </a:lnTo>
                  <a:lnTo>
                    <a:pt x="1032225" y="274918"/>
                  </a:lnTo>
                  <a:lnTo>
                    <a:pt x="1048232" y="220599"/>
                  </a:lnTo>
                  <a:close/>
                </a:path>
              </a:pathLst>
            </a:custGeom>
            <a:ln w="92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</p:grpSp>
      <p:sp>
        <p:nvSpPr>
          <p:cNvPr id="170" name="object 170"/>
          <p:cNvSpPr txBox="1"/>
          <p:nvPr/>
        </p:nvSpPr>
        <p:spPr>
          <a:xfrm>
            <a:off x="4654666" y="3735932"/>
            <a:ext cx="351949" cy="177392"/>
          </a:xfrm>
          <a:prstGeom prst="rect">
            <a:avLst/>
          </a:prstGeom>
        </p:spPr>
        <p:txBody>
          <a:bodyPr vert="horz" wrap="square" lIns="0" tIns="9242" rIns="0" bIns="0" rtlCol="0">
            <a:spAutoFit/>
          </a:bodyPr>
          <a:lstStyle/>
          <a:p>
            <a:pPr marL="7701">
              <a:spcBef>
                <a:spcPts val="73"/>
              </a:spcBef>
            </a:pPr>
            <a:r>
              <a:rPr sz="1092" spc="278" dirty="0">
                <a:latin typeface="Arial Unicode MS"/>
                <a:cs typeface="Arial Unicode MS"/>
              </a:rPr>
              <a:t>M</a:t>
            </a:r>
            <a:r>
              <a:rPr sz="1092" spc="143" dirty="0">
                <a:latin typeface="Arial Unicode MS"/>
                <a:cs typeface="Arial Unicode MS"/>
              </a:rPr>
              <a:t>L</a:t>
            </a:r>
            <a:r>
              <a:rPr sz="1092" spc="-21" dirty="0">
                <a:latin typeface="Arial Unicode MS"/>
                <a:cs typeface="Arial Unicode MS"/>
              </a:rPr>
              <a:t>P</a:t>
            </a:r>
            <a:endParaRPr sz="1092">
              <a:latin typeface="Arial Unicode MS"/>
              <a:cs typeface="Arial Unicode MS"/>
            </a:endParaRPr>
          </a:p>
        </p:txBody>
      </p:sp>
      <p:sp>
        <p:nvSpPr>
          <p:cNvPr id="171" name="object 171"/>
          <p:cNvSpPr/>
          <p:nvPr/>
        </p:nvSpPr>
        <p:spPr>
          <a:xfrm>
            <a:off x="5137493" y="3953101"/>
            <a:ext cx="586838" cy="231809"/>
          </a:xfrm>
          <a:custGeom>
            <a:avLst/>
            <a:gdLst/>
            <a:ahLst/>
            <a:cxnLst/>
            <a:rect l="l" t="t" r="r" b="b"/>
            <a:pathLst>
              <a:path w="967740" h="382270">
                <a:moveTo>
                  <a:pt x="967325" y="381714"/>
                </a:moveTo>
                <a:lnTo>
                  <a:pt x="0" y="0"/>
                </a:lnTo>
              </a:path>
            </a:pathLst>
          </a:custGeom>
          <a:ln w="18488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grpSp>
        <p:nvGrpSpPr>
          <p:cNvPr id="172" name="object 172"/>
          <p:cNvGrpSpPr/>
          <p:nvPr/>
        </p:nvGrpSpPr>
        <p:grpSpPr>
          <a:xfrm>
            <a:off x="4813104" y="3699202"/>
            <a:ext cx="2663107" cy="491342"/>
            <a:chOff x="7936459" y="6100257"/>
            <a:chExt cx="4391660" cy="810260"/>
          </a:xfrm>
        </p:grpSpPr>
        <p:sp>
          <p:nvSpPr>
            <p:cNvPr id="173" name="object 173"/>
            <p:cNvSpPr/>
            <p:nvPr/>
          </p:nvSpPr>
          <p:spPr>
            <a:xfrm>
              <a:off x="11275112" y="6105020"/>
              <a:ext cx="1048385" cy="441325"/>
            </a:xfrm>
            <a:custGeom>
              <a:avLst/>
              <a:gdLst/>
              <a:ahLst/>
              <a:cxnLst/>
              <a:rect l="l" t="t" r="r" b="b"/>
              <a:pathLst>
                <a:path w="1048384" h="441325">
                  <a:moveTo>
                    <a:pt x="1048232" y="220599"/>
                  </a:moveTo>
                  <a:lnTo>
                    <a:pt x="1032225" y="166281"/>
                  </a:lnTo>
                  <a:lnTo>
                    <a:pt x="986824" y="116893"/>
                  </a:lnTo>
                  <a:lnTo>
                    <a:pt x="954329" y="94565"/>
                  </a:lnTo>
                  <a:lnTo>
                    <a:pt x="915958" y="74089"/>
                  </a:lnTo>
                  <a:lnTo>
                    <a:pt x="872204" y="55673"/>
                  </a:lnTo>
                  <a:lnTo>
                    <a:pt x="823557" y="39523"/>
                  </a:lnTo>
                  <a:lnTo>
                    <a:pt x="770508" y="25846"/>
                  </a:lnTo>
                  <a:lnTo>
                    <a:pt x="713548" y="14848"/>
                  </a:lnTo>
                  <a:lnTo>
                    <a:pt x="653169" y="6737"/>
                  </a:lnTo>
                  <a:lnTo>
                    <a:pt x="589861" y="1718"/>
                  </a:lnTo>
                  <a:lnTo>
                    <a:pt x="524117" y="0"/>
                  </a:lnTo>
                  <a:lnTo>
                    <a:pt x="458372" y="1718"/>
                  </a:lnTo>
                  <a:lnTo>
                    <a:pt x="395064" y="6737"/>
                  </a:lnTo>
                  <a:lnTo>
                    <a:pt x="334685" y="14848"/>
                  </a:lnTo>
                  <a:lnTo>
                    <a:pt x="277725" y="25846"/>
                  </a:lnTo>
                  <a:lnTo>
                    <a:pt x="224676" y="39523"/>
                  </a:lnTo>
                  <a:lnTo>
                    <a:pt x="176028" y="55673"/>
                  </a:lnTo>
                  <a:lnTo>
                    <a:pt x="132274" y="74089"/>
                  </a:lnTo>
                  <a:lnTo>
                    <a:pt x="93903" y="94565"/>
                  </a:lnTo>
                  <a:lnTo>
                    <a:pt x="61407" y="116893"/>
                  </a:lnTo>
                  <a:lnTo>
                    <a:pt x="16006" y="166281"/>
                  </a:lnTo>
                  <a:lnTo>
                    <a:pt x="0" y="220599"/>
                  </a:lnTo>
                  <a:lnTo>
                    <a:pt x="4083" y="248272"/>
                  </a:lnTo>
                  <a:lnTo>
                    <a:pt x="35278" y="300332"/>
                  </a:lnTo>
                  <a:lnTo>
                    <a:pt x="93903" y="346635"/>
                  </a:lnTo>
                  <a:lnTo>
                    <a:pt x="132274" y="367111"/>
                  </a:lnTo>
                  <a:lnTo>
                    <a:pt x="176028" y="385527"/>
                  </a:lnTo>
                  <a:lnTo>
                    <a:pt x="224676" y="401677"/>
                  </a:lnTo>
                  <a:lnTo>
                    <a:pt x="277725" y="415355"/>
                  </a:lnTo>
                  <a:lnTo>
                    <a:pt x="334685" y="426352"/>
                  </a:lnTo>
                  <a:lnTo>
                    <a:pt x="395064" y="434464"/>
                  </a:lnTo>
                  <a:lnTo>
                    <a:pt x="458372" y="439482"/>
                  </a:lnTo>
                  <a:lnTo>
                    <a:pt x="524117" y="441201"/>
                  </a:lnTo>
                  <a:lnTo>
                    <a:pt x="589861" y="439482"/>
                  </a:lnTo>
                  <a:lnTo>
                    <a:pt x="653169" y="434464"/>
                  </a:lnTo>
                  <a:lnTo>
                    <a:pt x="713548" y="426352"/>
                  </a:lnTo>
                  <a:lnTo>
                    <a:pt x="770508" y="415355"/>
                  </a:lnTo>
                  <a:lnTo>
                    <a:pt x="823557" y="401677"/>
                  </a:lnTo>
                  <a:lnTo>
                    <a:pt x="872204" y="385527"/>
                  </a:lnTo>
                  <a:lnTo>
                    <a:pt x="915958" y="367111"/>
                  </a:lnTo>
                  <a:lnTo>
                    <a:pt x="954329" y="346635"/>
                  </a:lnTo>
                  <a:lnTo>
                    <a:pt x="986824" y="324307"/>
                  </a:lnTo>
                  <a:lnTo>
                    <a:pt x="1032225" y="274918"/>
                  </a:lnTo>
                  <a:lnTo>
                    <a:pt x="1048232" y="220599"/>
                  </a:lnTo>
                  <a:close/>
                </a:path>
              </a:pathLst>
            </a:custGeom>
            <a:ln w="92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74" name="object 174"/>
            <p:cNvSpPr/>
            <p:nvPr/>
          </p:nvSpPr>
          <p:spPr>
            <a:xfrm>
              <a:off x="7981523" y="6659001"/>
              <a:ext cx="0" cy="241935"/>
            </a:xfrm>
            <a:custGeom>
              <a:avLst/>
              <a:gdLst/>
              <a:ahLst/>
              <a:cxnLst/>
              <a:rect l="l" t="t" r="r" b="b"/>
              <a:pathLst>
                <a:path h="241934">
                  <a:moveTo>
                    <a:pt x="0" y="241669"/>
                  </a:moveTo>
                  <a:lnTo>
                    <a:pt x="0" y="0"/>
                  </a:lnTo>
                </a:path>
              </a:pathLst>
            </a:custGeom>
            <a:ln w="18488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75" name="object 175"/>
            <p:cNvSpPr/>
            <p:nvPr/>
          </p:nvSpPr>
          <p:spPr>
            <a:xfrm>
              <a:off x="7936459" y="6550845"/>
              <a:ext cx="90170" cy="120650"/>
            </a:xfrm>
            <a:custGeom>
              <a:avLst/>
              <a:gdLst/>
              <a:ahLst/>
              <a:cxnLst/>
              <a:rect l="l" t="t" r="r" b="b"/>
              <a:pathLst>
                <a:path w="90170" h="120650">
                  <a:moveTo>
                    <a:pt x="45064" y="0"/>
                  </a:moveTo>
                  <a:lnTo>
                    <a:pt x="38446" y="27226"/>
                  </a:lnTo>
                  <a:lnTo>
                    <a:pt x="28165" y="58583"/>
                  </a:lnTo>
                  <a:lnTo>
                    <a:pt x="15068" y="90691"/>
                  </a:lnTo>
                  <a:lnTo>
                    <a:pt x="0" y="120171"/>
                  </a:lnTo>
                  <a:lnTo>
                    <a:pt x="90127" y="120171"/>
                  </a:lnTo>
                  <a:lnTo>
                    <a:pt x="75059" y="90691"/>
                  </a:lnTo>
                  <a:lnTo>
                    <a:pt x="61962" y="58583"/>
                  </a:lnTo>
                  <a:lnTo>
                    <a:pt x="51683" y="27226"/>
                  </a:lnTo>
                  <a:lnTo>
                    <a:pt x="45064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pic>
          <p:nvPicPr>
            <p:cNvPr id="176" name="object 17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370639" y="6479193"/>
              <a:ext cx="128524" cy="86163"/>
            </a:xfrm>
            <a:prstGeom prst="rect">
              <a:avLst/>
            </a:prstGeom>
          </p:spPr>
        </p:pic>
      </p:grpSp>
      <p:sp>
        <p:nvSpPr>
          <p:cNvPr id="177" name="object 177"/>
          <p:cNvSpPr txBox="1"/>
          <p:nvPr/>
        </p:nvSpPr>
        <p:spPr>
          <a:xfrm>
            <a:off x="6969698" y="3735932"/>
            <a:ext cx="351949" cy="177392"/>
          </a:xfrm>
          <a:prstGeom prst="rect">
            <a:avLst/>
          </a:prstGeom>
        </p:spPr>
        <p:txBody>
          <a:bodyPr vert="horz" wrap="square" lIns="0" tIns="9242" rIns="0" bIns="0" rtlCol="0">
            <a:spAutoFit/>
          </a:bodyPr>
          <a:lstStyle/>
          <a:p>
            <a:pPr marL="7701">
              <a:spcBef>
                <a:spcPts val="73"/>
              </a:spcBef>
            </a:pPr>
            <a:r>
              <a:rPr sz="1092" spc="278" dirty="0">
                <a:latin typeface="Arial Unicode MS"/>
                <a:cs typeface="Arial Unicode MS"/>
              </a:rPr>
              <a:t>M</a:t>
            </a:r>
            <a:r>
              <a:rPr sz="1092" spc="143" dirty="0">
                <a:latin typeface="Arial Unicode MS"/>
                <a:cs typeface="Arial Unicode MS"/>
              </a:rPr>
              <a:t>L</a:t>
            </a:r>
            <a:r>
              <a:rPr sz="1092" spc="-21" dirty="0">
                <a:latin typeface="Arial Unicode MS"/>
                <a:cs typeface="Arial Unicode MS"/>
              </a:rPr>
              <a:t>P</a:t>
            </a:r>
            <a:endParaRPr sz="1092">
              <a:latin typeface="Arial Unicode MS"/>
              <a:cs typeface="Arial Unicode MS"/>
            </a:endParaRPr>
          </a:p>
        </p:txBody>
      </p:sp>
      <p:grpSp>
        <p:nvGrpSpPr>
          <p:cNvPr id="178" name="object 178"/>
          <p:cNvGrpSpPr/>
          <p:nvPr/>
        </p:nvGrpSpPr>
        <p:grpSpPr>
          <a:xfrm>
            <a:off x="6266066" y="3699202"/>
            <a:ext cx="2367762" cy="491342"/>
            <a:chOff x="10332501" y="6100257"/>
            <a:chExt cx="3904615" cy="810260"/>
          </a:xfrm>
        </p:grpSpPr>
        <p:sp>
          <p:nvSpPr>
            <p:cNvPr id="179" name="object 179"/>
            <p:cNvSpPr/>
            <p:nvPr/>
          </p:nvSpPr>
          <p:spPr>
            <a:xfrm>
              <a:off x="13183965" y="6105020"/>
              <a:ext cx="1048385" cy="441325"/>
            </a:xfrm>
            <a:custGeom>
              <a:avLst/>
              <a:gdLst/>
              <a:ahLst/>
              <a:cxnLst/>
              <a:rect l="l" t="t" r="r" b="b"/>
              <a:pathLst>
                <a:path w="1048384" h="441325">
                  <a:moveTo>
                    <a:pt x="1048232" y="220599"/>
                  </a:moveTo>
                  <a:lnTo>
                    <a:pt x="1032225" y="166281"/>
                  </a:lnTo>
                  <a:lnTo>
                    <a:pt x="986824" y="116893"/>
                  </a:lnTo>
                  <a:lnTo>
                    <a:pt x="954329" y="94565"/>
                  </a:lnTo>
                  <a:lnTo>
                    <a:pt x="915958" y="74089"/>
                  </a:lnTo>
                  <a:lnTo>
                    <a:pt x="872204" y="55673"/>
                  </a:lnTo>
                  <a:lnTo>
                    <a:pt x="823556" y="39523"/>
                  </a:lnTo>
                  <a:lnTo>
                    <a:pt x="770507" y="25846"/>
                  </a:lnTo>
                  <a:lnTo>
                    <a:pt x="713547" y="14848"/>
                  </a:lnTo>
                  <a:lnTo>
                    <a:pt x="653167" y="6737"/>
                  </a:lnTo>
                  <a:lnTo>
                    <a:pt x="589860" y="1718"/>
                  </a:lnTo>
                  <a:lnTo>
                    <a:pt x="524114" y="0"/>
                  </a:lnTo>
                  <a:lnTo>
                    <a:pt x="458370" y="1718"/>
                  </a:lnTo>
                  <a:lnTo>
                    <a:pt x="395062" y="6737"/>
                  </a:lnTo>
                  <a:lnTo>
                    <a:pt x="334683" y="14848"/>
                  </a:lnTo>
                  <a:lnTo>
                    <a:pt x="277724" y="25846"/>
                  </a:lnTo>
                  <a:lnTo>
                    <a:pt x="224674" y="39523"/>
                  </a:lnTo>
                  <a:lnTo>
                    <a:pt x="176027" y="55673"/>
                  </a:lnTo>
                  <a:lnTo>
                    <a:pt x="132273" y="74089"/>
                  </a:lnTo>
                  <a:lnTo>
                    <a:pt x="93902" y="94565"/>
                  </a:lnTo>
                  <a:lnTo>
                    <a:pt x="61407" y="116893"/>
                  </a:lnTo>
                  <a:lnTo>
                    <a:pt x="16006" y="166281"/>
                  </a:lnTo>
                  <a:lnTo>
                    <a:pt x="0" y="220599"/>
                  </a:lnTo>
                  <a:lnTo>
                    <a:pt x="4083" y="248272"/>
                  </a:lnTo>
                  <a:lnTo>
                    <a:pt x="35278" y="300332"/>
                  </a:lnTo>
                  <a:lnTo>
                    <a:pt x="93902" y="346635"/>
                  </a:lnTo>
                  <a:lnTo>
                    <a:pt x="132273" y="367111"/>
                  </a:lnTo>
                  <a:lnTo>
                    <a:pt x="176027" y="385527"/>
                  </a:lnTo>
                  <a:lnTo>
                    <a:pt x="224674" y="401677"/>
                  </a:lnTo>
                  <a:lnTo>
                    <a:pt x="277724" y="415355"/>
                  </a:lnTo>
                  <a:lnTo>
                    <a:pt x="334683" y="426352"/>
                  </a:lnTo>
                  <a:lnTo>
                    <a:pt x="395062" y="434464"/>
                  </a:lnTo>
                  <a:lnTo>
                    <a:pt x="458370" y="439482"/>
                  </a:lnTo>
                  <a:lnTo>
                    <a:pt x="524114" y="441201"/>
                  </a:lnTo>
                  <a:lnTo>
                    <a:pt x="589860" y="439482"/>
                  </a:lnTo>
                  <a:lnTo>
                    <a:pt x="653167" y="434464"/>
                  </a:lnTo>
                  <a:lnTo>
                    <a:pt x="713547" y="426352"/>
                  </a:lnTo>
                  <a:lnTo>
                    <a:pt x="770507" y="415355"/>
                  </a:lnTo>
                  <a:lnTo>
                    <a:pt x="823556" y="401677"/>
                  </a:lnTo>
                  <a:lnTo>
                    <a:pt x="872204" y="385527"/>
                  </a:lnTo>
                  <a:lnTo>
                    <a:pt x="915958" y="367111"/>
                  </a:lnTo>
                  <a:lnTo>
                    <a:pt x="954329" y="346635"/>
                  </a:lnTo>
                  <a:lnTo>
                    <a:pt x="986824" y="324307"/>
                  </a:lnTo>
                  <a:lnTo>
                    <a:pt x="1032225" y="274918"/>
                  </a:lnTo>
                  <a:lnTo>
                    <a:pt x="1048232" y="220599"/>
                  </a:lnTo>
                  <a:close/>
                </a:path>
              </a:pathLst>
            </a:custGeom>
            <a:ln w="92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80" name="object 180"/>
            <p:cNvSpPr/>
            <p:nvPr/>
          </p:nvSpPr>
          <p:spPr>
            <a:xfrm>
              <a:off x="10342026" y="6518956"/>
              <a:ext cx="967740" cy="382270"/>
            </a:xfrm>
            <a:custGeom>
              <a:avLst/>
              <a:gdLst/>
              <a:ahLst/>
              <a:cxnLst/>
              <a:rect l="l" t="t" r="r" b="b"/>
              <a:pathLst>
                <a:path w="967740" h="382270">
                  <a:moveTo>
                    <a:pt x="0" y="381714"/>
                  </a:moveTo>
                  <a:lnTo>
                    <a:pt x="967325" y="0"/>
                  </a:lnTo>
                </a:path>
              </a:pathLst>
            </a:custGeom>
            <a:ln w="18488">
              <a:solidFill>
                <a:srgbClr val="00FF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pic>
          <p:nvPicPr>
            <p:cNvPr id="181" name="object 181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281583" y="6479193"/>
              <a:ext cx="128530" cy="86163"/>
            </a:xfrm>
            <a:prstGeom prst="rect">
              <a:avLst/>
            </a:prstGeom>
          </p:spPr>
        </p:pic>
        <p:sp>
          <p:nvSpPr>
            <p:cNvPr id="182" name="object 182"/>
            <p:cNvSpPr/>
            <p:nvPr/>
          </p:nvSpPr>
          <p:spPr>
            <a:xfrm>
              <a:off x="11799229" y="6659001"/>
              <a:ext cx="0" cy="226060"/>
            </a:xfrm>
            <a:custGeom>
              <a:avLst/>
              <a:gdLst/>
              <a:ahLst/>
              <a:cxnLst/>
              <a:rect l="l" t="t" r="r" b="b"/>
              <a:pathLst>
                <a:path h="226059">
                  <a:moveTo>
                    <a:pt x="0" y="225941"/>
                  </a:moveTo>
                  <a:lnTo>
                    <a:pt x="0" y="0"/>
                  </a:lnTo>
                </a:path>
              </a:pathLst>
            </a:custGeom>
            <a:ln w="18488">
              <a:solidFill>
                <a:srgbClr val="00FF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83" name="object 183"/>
            <p:cNvSpPr/>
            <p:nvPr/>
          </p:nvSpPr>
          <p:spPr>
            <a:xfrm>
              <a:off x="11754165" y="6550845"/>
              <a:ext cx="90170" cy="120650"/>
            </a:xfrm>
            <a:custGeom>
              <a:avLst/>
              <a:gdLst/>
              <a:ahLst/>
              <a:cxnLst/>
              <a:rect l="l" t="t" r="r" b="b"/>
              <a:pathLst>
                <a:path w="90170" h="120650">
                  <a:moveTo>
                    <a:pt x="45066" y="0"/>
                  </a:moveTo>
                  <a:lnTo>
                    <a:pt x="38446" y="27226"/>
                  </a:lnTo>
                  <a:lnTo>
                    <a:pt x="28164" y="58583"/>
                  </a:lnTo>
                  <a:lnTo>
                    <a:pt x="15066" y="90691"/>
                  </a:lnTo>
                  <a:lnTo>
                    <a:pt x="0" y="120171"/>
                  </a:lnTo>
                  <a:lnTo>
                    <a:pt x="90122" y="120171"/>
                  </a:lnTo>
                  <a:lnTo>
                    <a:pt x="75056" y="90691"/>
                  </a:lnTo>
                  <a:lnTo>
                    <a:pt x="61960" y="58583"/>
                  </a:lnTo>
                  <a:lnTo>
                    <a:pt x="51681" y="27226"/>
                  </a:lnTo>
                  <a:lnTo>
                    <a:pt x="45066" y="0"/>
                  </a:lnTo>
                  <a:close/>
                </a:path>
              </a:pathLst>
            </a:custGeom>
            <a:solidFill>
              <a:srgbClr val="00FF00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</p:grpSp>
      <p:sp>
        <p:nvSpPr>
          <p:cNvPr id="184" name="object 184"/>
          <p:cNvSpPr txBox="1"/>
          <p:nvPr/>
        </p:nvSpPr>
        <p:spPr>
          <a:xfrm>
            <a:off x="8127208" y="3735932"/>
            <a:ext cx="351949" cy="177392"/>
          </a:xfrm>
          <a:prstGeom prst="rect">
            <a:avLst/>
          </a:prstGeom>
        </p:spPr>
        <p:txBody>
          <a:bodyPr vert="horz" wrap="square" lIns="0" tIns="9242" rIns="0" bIns="0" rtlCol="0">
            <a:spAutoFit/>
          </a:bodyPr>
          <a:lstStyle/>
          <a:p>
            <a:pPr marL="7701">
              <a:spcBef>
                <a:spcPts val="73"/>
              </a:spcBef>
            </a:pPr>
            <a:r>
              <a:rPr sz="1092" spc="278" dirty="0">
                <a:latin typeface="Arial Unicode MS"/>
                <a:cs typeface="Arial Unicode MS"/>
              </a:rPr>
              <a:t>M</a:t>
            </a:r>
            <a:r>
              <a:rPr sz="1092" spc="143" dirty="0">
                <a:latin typeface="Arial Unicode MS"/>
                <a:cs typeface="Arial Unicode MS"/>
              </a:rPr>
              <a:t>L</a:t>
            </a:r>
            <a:r>
              <a:rPr sz="1092" spc="-21" dirty="0">
                <a:latin typeface="Arial Unicode MS"/>
                <a:cs typeface="Arial Unicode MS"/>
              </a:rPr>
              <a:t>P</a:t>
            </a:r>
            <a:endParaRPr sz="1092">
              <a:latin typeface="Arial Unicode MS"/>
              <a:cs typeface="Arial Unicode MS"/>
            </a:endParaRPr>
          </a:p>
        </p:txBody>
      </p:sp>
      <p:grpSp>
        <p:nvGrpSpPr>
          <p:cNvPr id="185" name="object 185"/>
          <p:cNvGrpSpPr/>
          <p:nvPr/>
        </p:nvGrpSpPr>
        <p:grpSpPr>
          <a:xfrm>
            <a:off x="5774865" y="3214357"/>
            <a:ext cx="2765149" cy="998472"/>
            <a:chOff x="9522475" y="5300712"/>
            <a:chExt cx="4559935" cy="1646555"/>
          </a:xfrm>
        </p:grpSpPr>
        <p:sp>
          <p:nvSpPr>
            <p:cNvPr id="186" name="object 186"/>
            <p:cNvSpPr/>
            <p:nvPr/>
          </p:nvSpPr>
          <p:spPr>
            <a:xfrm>
              <a:off x="13392066" y="6576800"/>
              <a:ext cx="204470" cy="324485"/>
            </a:xfrm>
            <a:custGeom>
              <a:avLst/>
              <a:gdLst/>
              <a:ahLst/>
              <a:cxnLst/>
              <a:rect l="l" t="t" r="r" b="b"/>
              <a:pathLst>
                <a:path w="204469" h="324484">
                  <a:moveTo>
                    <a:pt x="203849" y="323870"/>
                  </a:moveTo>
                  <a:lnTo>
                    <a:pt x="0" y="0"/>
                  </a:lnTo>
                </a:path>
              </a:pathLst>
            </a:custGeom>
            <a:ln w="18488">
              <a:solidFill>
                <a:srgbClr val="FF7F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pic>
          <p:nvPicPr>
            <p:cNvPr id="187" name="object 18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334211" y="6484877"/>
              <a:ext cx="102583" cy="126245"/>
            </a:xfrm>
            <a:prstGeom prst="rect">
              <a:avLst/>
            </a:prstGeom>
          </p:spPr>
        </p:pic>
        <p:sp>
          <p:nvSpPr>
            <p:cNvPr id="188" name="object 188"/>
            <p:cNvSpPr/>
            <p:nvPr/>
          </p:nvSpPr>
          <p:spPr>
            <a:xfrm>
              <a:off x="12343094" y="6512122"/>
              <a:ext cx="1634489" cy="425450"/>
            </a:xfrm>
            <a:custGeom>
              <a:avLst/>
              <a:gdLst/>
              <a:ahLst/>
              <a:cxnLst/>
              <a:rect l="l" t="t" r="r" b="b"/>
              <a:pathLst>
                <a:path w="1634490" h="425450">
                  <a:moveTo>
                    <a:pt x="0" y="425385"/>
                  </a:moveTo>
                  <a:lnTo>
                    <a:pt x="1634185" y="0"/>
                  </a:lnTo>
                </a:path>
              </a:pathLst>
            </a:custGeom>
            <a:ln w="18488">
              <a:solidFill>
                <a:srgbClr val="FF7F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pic>
          <p:nvPicPr>
            <p:cNvPr id="189" name="object 18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3954297" y="6471535"/>
              <a:ext cx="127661" cy="87230"/>
            </a:xfrm>
            <a:prstGeom prst="rect">
              <a:avLst/>
            </a:prstGeom>
          </p:spPr>
        </p:pic>
        <p:sp>
          <p:nvSpPr>
            <p:cNvPr id="190" name="object 190"/>
            <p:cNvSpPr/>
            <p:nvPr/>
          </p:nvSpPr>
          <p:spPr>
            <a:xfrm>
              <a:off x="9527237" y="5305474"/>
              <a:ext cx="726440" cy="654050"/>
            </a:xfrm>
            <a:custGeom>
              <a:avLst/>
              <a:gdLst/>
              <a:ahLst/>
              <a:cxnLst/>
              <a:rect l="l" t="t" r="r" b="b"/>
              <a:pathLst>
                <a:path w="726440" h="654050">
                  <a:moveTo>
                    <a:pt x="726277" y="326823"/>
                  </a:moveTo>
                  <a:lnTo>
                    <a:pt x="722962" y="282475"/>
                  </a:lnTo>
                  <a:lnTo>
                    <a:pt x="713306" y="239940"/>
                  </a:lnTo>
                  <a:lnTo>
                    <a:pt x="697740" y="199608"/>
                  </a:lnTo>
                  <a:lnTo>
                    <a:pt x="676699" y="161868"/>
                  </a:lnTo>
                  <a:lnTo>
                    <a:pt x="650614" y="127110"/>
                  </a:lnTo>
                  <a:lnTo>
                    <a:pt x="619917" y="95723"/>
                  </a:lnTo>
                  <a:lnTo>
                    <a:pt x="585043" y="68097"/>
                  </a:lnTo>
                  <a:lnTo>
                    <a:pt x="546423" y="44620"/>
                  </a:lnTo>
                  <a:lnTo>
                    <a:pt x="504490" y="25683"/>
                  </a:lnTo>
                  <a:lnTo>
                    <a:pt x="459676" y="11674"/>
                  </a:lnTo>
                  <a:lnTo>
                    <a:pt x="412415" y="2983"/>
                  </a:lnTo>
                  <a:lnTo>
                    <a:pt x="363138" y="0"/>
                  </a:lnTo>
                  <a:lnTo>
                    <a:pt x="313862" y="2983"/>
                  </a:lnTo>
                  <a:lnTo>
                    <a:pt x="266600" y="11674"/>
                  </a:lnTo>
                  <a:lnTo>
                    <a:pt x="221787" y="25683"/>
                  </a:lnTo>
                  <a:lnTo>
                    <a:pt x="179854" y="44620"/>
                  </a:lnTo>
                  <a:lnTo>
                    <a:pt x="141233" y="68097"/>
                  </a:lnTo>
                  <a:lnTo>
                    <a:pt x="106359" y="95723"/>
                  </a:lnTo>
                  <a:lnTo>
                    <a:pt x="75663" y="127110"/>
                  </a:lnTo>
                  <a:lnTo>
                    <a:pt x="49578" y="161868"/>
                  </a:lnTo>
                  <a:lnTo>
                    <a:pt x="28536" y="199608"/>
                  </a:lnTo>
                  <a:lnTo>
                    <a:pt x="12971" y="239940"/>
                  </a:lnTo>
                  <a:lnTo>
                    <a:pt x="3314" y="282475"/>
                  </a:lnTo>
                  <a:lnTo>
                    <a:pt x="0" y="326823"/>
                  </a:lnTo>
                  <a:lnTo>
                    <a:pt x="3314" y="371172"/>
                  </a:lnTo>
                  <a:lnTo>
                    <a:pt x="12971" y="413706"/>
                  </a:lnTo>
                  <a:lnTo>
                    <a:pt x="28536" y="454038"/>
                  </a:lnTo>
                  <a:lnTo>
                    <a:pt x="49578" y="491778"/>
                  </a:lnTo>
                  <a:lnTo>
                    <a:pt x="75663" y="526536"/>
                  </a:lnTo>
                  <a:lnTo>
                    <a:pt x="106359" y="557923"/>
                  </a:lnTo>
                  <a:lnTo>
                    <a:pt x="141233" y="585550"/>
                  </a:lnTo>
                  <a:lnTo>
                    <a:pt x="179854" y="609026"/>
                  </a:lnTo>
                  <a:lnTo>
                    <a:pt x="221787" y="627964"/>
                  </a:lnTo>
                  <a:lnTo>
                    <a:pt x="266600" y="641973"/>
                  </a:lnTo>
                  <a:lnTo>
                    <a:pt x="313862" y="650663"/>
                  </a:lnTo>
                  <a:lnTo>
                    <a:pt x="363138" y="653647"/>
                  </a:lnTo>
                  <a:lnTo>
                    <a:pt x="412415" y="650663"/>
                  </a:lnTo>
                  <a:lnTo>
                    <a:pt x="459676" y="641973"/>
                  </a:lnTo>
                  <a:lnTo>
                    <a:pt x="504490" y="627964"/>
                  </a:lnTo>
                  <a:lnTo>
                    <a:pt x="546423" y="609026"/>
                  </a:lnTo>
                  <a:lnTo>
                    <a:pt x="585043" y="585550"/>
                  </a:lnTo>
                  <a:lnTo>
                    <a:pt x="619917" y="557923"/>
                  </a:lnTo>
                  <a:lnTo>
                    <a:pt x="650614" y="526536"/>
                  </a:lnTo>
                  <a:lnTo>
                    <a:pt x="676699" y="491778"/>
                  </a:lnTo>
                  <a:lnTo>
                    <a:pt x="697740" y="454038"/>
                  </a:lnTo>
                  <a:lnTo>
                    <a:pt x="713306" y="413706"/>
                  </a:lnTo>
                  <a:lnTo>
                    <a:pt x="722962" y="371172"/>
                  </a:lnTo>
                  <a:lnTo>
                    <a:pt x="726277" y="326823"/>
                  </a:lnTo>
                  <a:close/>
                </a:path>
              </a:pathLst>
            </a:custGeom>
            <a:ln w="92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</p:grpSp>
      <p:sp>
        <p:nvSpPr>
          <p:cNvPr id="191" name="object 191"/>
          <p:cNvSpPr txBox="1"/>
          <p:nvPr/>
        </p:nvSpPr>
        <p:spPr>
          <a:xfrm>
            <a:off x="5881215" y="3197547"/>
            <a:ext cx="233349" cy="346813"/>
          </a:xfrm>
          <a:prstGeom prst="rect">
            <a:avLst/>
          </a:prstGeom>
        </p:spPr>
        <p:txBody>
          <a:bodyPr vert="horz" wrap="square" lIns="0" tIns="10782" rIns="0" bIns="0" rtlCol="0">
            <a:spAutoFit/>
          </a:bodyPr>
          <a:lstStyle/>
          <a:p>
            <a:pPr marL="7701">
              <a:spcBef>
                <a:spcPts val="85"/>
              </a:spcBef>
            </a:pPr>
            <a:r>
              <a:rPr sz="2183" spc="309" dirty="0">
                <a:latin typeface="Georgia"/>
                <a:cs typeface="Georgia"/>
              </a:rPr>
              <a:t>+</a:t>
            </a:r>
            <a:endParaRPr sz="2183">
              <a:latin typeface="Georgia"/>
              <a:cs typeface="Georgia"/>
            </a:endParaRPr>
          </a:p>
        </p:txBody>
      </p:sp>
      <p:grpSp>
        <p:nvGrpSpPr>
          <p:cNvPr id="192" name="object 192"/>
          <p:cNvGrpSpPr/>
          <p:nvPr/>
        </p:nvGrpSpPr>
        <p:grpSpPr>
          <a:xfrm>
            <a:off x="3972908" y="2958619"/>
            <a:ext cx="4050109" cy="829429"/>
            <a:chOff x="6550914" y="4878982"/>
            <a:chExt cx="6678930" cy="1367790"/>
          </a:xfrm>
        </p:grpSpPr>
        <p:sp>
          <p:nvSpPr>
            <p:cNvPr id="193" name="object 193"/>
            <p:cNvSpPr/>
            <p:nvPr/>
          </p:nvSpPr>
          <p:spPr>
            <a:xfrm>
              <a:off x="10333598" y="5793267"/>
              <a:ext cx="1062990" cy="386080"/>
            </a:xfrm>
            <a:custGeom>
              <a:avLst/>
              <a:gdLst/>
              <a:ahLst/>
              <a:cxnLst/>
              <a:rect l="l" t="t" r="r" b="b"/>
              <a:pathLst>
                <a:path w="1062990" h="386079">
                  <a:moveTo>
                    <a:pt x="1062767" y="386024"/>
                  </a:moveTo>
                  <a:lnTo>
                    <a:pt x="0" y="0"/>
                  </a:lnTo>
                </a:path>
              </a:pathLst>
            </a:custGeom>
            <a:ln w="18488">
              <a:solidFill>
                <a:srgbClr val="00FF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94" name="object 194"/>
            <p:cNvSpPr/>
            <p:nvPr/>
          </p:nvSpPr>
          <p:spPr>
            <a:xfrm>
              <a:off x="6560159" y="5717104"/>
              <a:ext cx="2863215" cy="520065"/>
            </a:xfrm>
            <a:custGeom>
              <a:avLst/>
              <a:gdLst/>
              <a:ahLst/>
              <a:cxnLst/>
              <a:rect l="l" t="t" r="r" b="b"/>
              <a:pathLst>
                <a:path w="2863215" h="520064">
                  <a:moveTo>
                    <a:pt x="0" y="519981"/>
                  </a:moveTo>
                  <a:lnTo>
                    <a:pt x="2863155" y="0"/>
                  </a:lnTo>
                </a:path>
              </a:pathLst>
            </a:custGeom>
            <a:ln w="18488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pic>
          <p:nvPicPr>
            <p:cNvPr id="195" name="object 195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403432" y="5674900"/>
              <a:ext cx="126324" cy="88706"/>
            </a:xfrm>
            <a:prstGeom prst="rect">
              <a:avLst/>
            </a:prstGeom>
          </p:spPr>
        </p:pic>
        <p:sp>
          <p:nvSpPr>
            <p:cNvPr id="196" name="object 196"/>
            <p:cNvSpPr/>
            <p:nvPr/>
          </p:nvSpPr>
          <p:spPr>
            <a:xfrm>
              <a:off x="8384386" y="5793267"/>
              <a:ext cx="1062990" cy="386080"/>
            </a:xfrm>
            <a:custGeom>
              <a:avLst/>
              <a:gdLst/>
              <a:ahLst/>
              <a:cxnLst/>
              <a:rect l="l" t="t" r="r" b="b"/>
              <a:pathLst>
                <a:path w="1062990" h="386079">
                  <a:moveTo>
                    <a:pt x="0" y="386024"/>
                  </a:moveTo>
                  <a:lnTo>
                    <a:pt x="1062767" y="0"/>
                  </a:lnTo>
                </a:path>
              </a:pathLst>
            </a:custGeom>
            <a:ln w="18488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pic>
          <p:nvPicPr>
            <p:cNvPr id="197" name="object 197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420445" y="5754973"/>
              <a:ext cx="128469" cy="84802"/>
            </a:xfrm>
            <a:prstGeom prst="rect">
              <a:avLst/>
            </a:prstGeom>
          </p:spPr>
        </p:pic>
        <p:pic>
          <p:nvPicPr>
            <p:cNvPr id="198" name="object 198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0231833" y="5754973"/>
              <a:ext cx="128472" cy="84802"/>
            </a:xfrm>
            <a:prstGeom prst="rect">
              <a:avLst/>
            </a:prstGeom>
          </p:spPr>
        </p:pic>
        <p:sp>
          <p:nvSpPr>
            <p:cNvPr id="199" name="object 199"/>
            <p:cNvSpPr/>
            <p:nvPr/>
          </p:nvSpPr>
          <p:spPr>
            <a:xfrm>
              <a:off x="10357437" y="5717104"/>
              <a:ext cx="2863215" cy="520065"/>
            </a:xfrm>
            <a:custGeom>
              <a:avLst/>
              <a:gdLst/>
              <a:ahLst/>
              <a:cxnLst/>
              <a:rect l="l" t="t" r="r" b="b"/>
              <a:pathLst>
                <a:path w="2863215" h="520064">
                  <a:moveTo>
                    <a:pt x="2863155" y="519981"/>
                  </a:moveTo>
                  <a:lnTo>
                    <a:pt x="0" y="0"/>
                  </a:lnTo>
                </a:path>
              </a:pathLst>
            </a:custGeom>
            <a:ln w="18488">
              <a:solidFill>
                <a:srgbClr val="FF7F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pic>
          <p:nvPicPr>
            <p:cNvPr id="200" name="object 200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0250991" y="5674900"/>
              <a:ext cx="126328" cy="88706"/>
            </a:xfrm>
            <a:prstGeom prst="rect">
              <a:avLst/>
            </a:prstGeom>
          </p:spPr>
        </p:pic>
        <p:sp>
          <p:nvSpPr>
            <p:cNvPr id="201" name="object 201"/>
            <p:cNvSpPr/>
            <p:nvPr/>
          </p:nvSpPr>
          <p:spPr>
            <a:xfrm>
              <a:off x="9890376" y="4987139"/>
              <a:ext cx="0" cy="314325"/>
            </a:xfrm>
            <a:custGeom>
              <a:avLst/>
              <a:gdLst/>
              <a:ahLst/>
              <a:cxnLst/>
              <a:rect l="l" t="t" r="r" b="b"/>
              <a:pathLst>
                <a:path h="314325">
                  <a:moveTo>
                    <a:pt x="0" y="313712"/>
                  </a:moveTo>
                  <a:lnTo>
                    <a:pt x="0" y="0"/>
                  </a:lnTo>
                </a:path>
              </a:pathLst>
            </a:custGeom>
            <a:ln w="1848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pic>
          <p:nvPicPr>
            <p:cNvPr id="202" name="object 202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845310" y="4878982"/>
              <a:ext cx="90131" cy="12017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99750" y="10207"/>
            <a:ext cx="10292249" cy="685273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>
              <a:spcBef>
                <a:spcPts val="64"/>
              </a:spcBef>
            </a:pPr>
            <a:r>
              <a:rPr spc="-52" dirty="0"/>
              <a:t>Graph-based</a:t>
            </a:r>
            <a:r>
              <a:rPr spc="-170" dirty="0"/>
              <a:t> </a:t>
            </a:r>
            <a:r>
              <a:rPr spc="-88" dirty="0"/>
              <a:t>neural</a:t>
            </a:r>
            <a:r>
              <a:rPr spc="-170" dirty="0"/>
              <a:t> </a:t>
            </a:r>
            <a:r>
              <a:rPr spc="-30" dirty="0"/>
              <a:t>network</a:t>
            </a:r>
            <a:r>
              <a:rPr spc="-170" dirty="0"/>
              <a:t> </a:t>
            </a:r>
            <a:r>
              <a:rPr spc="-88" dirty="0"/>
              <a:t>parsers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1873378" y="6547269"/>
            <a:ext cx="142859" cy="281085"/>
          </a:xfrm>
          <a:prstGeom prst="rect">
            <a:avLst/>
          </a:prstGeom>
        </p:spPr>
        <p:txBody>
          <a:bodyPr vert="horz" wrap="square" lIns="0" tIns="10397" rIns="0" bIns="0" rtlCol="0">
            <a:spAutoFit/>
          </a:bodyPr>
          <a:lstStyle/>
          <a:p>
            <a:pPr marL="7701">
              <a:spcBef>
                <a:spcPts val="82"/>
              </a:spcBef>
            </a:pPr>
            <a:r>
              <a:rPr sz="879" b="1" spc="9" dirty="0">
                <a:latin typeface="Comic Sans MS" panose="030F0702030302020204" pitchFamily="66" charset="0"/>
                <a:cs typeface="Arial"/>
              </a:rPr>
              <a:t>20</a:t>
            </a:r>
            <a:endParaRPr sz="879" dirty="0">
              <a:latin typeface="Comic Sans MS" panose="030F0702030302020204" pitchFamily="66" charset="0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71716" y="1314060"/>
            <a:ext cx="7888817" cy="745290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312286" indent="-304971">
              <a:spcBef>
                <a:spcPts val="64"/>
              </a:spcBef>
              <a:buClr>
                <a:srgbClr val="B51700"/>
              </a:buClr>
              <a:buSzPct val="122784"/>
              <a:buFont typeface="Lucida Sans Unicode"/>
              <a:buChar char="■"/>
              <a:tabLst>
                <a:tab pos="312672" algn="l"/>
              </a:tabLst>
            </a:pPr>
            <a:r>
              <a:rPr sz="2395" spc="-15" dirty="0">
                <a:latin typeface="Comic Sans MS" panose="030F0702030302020204" pitchFamily="66" charset="0"/>
                <a:cs typeface="Arial"/>
              </a:rPr>
              <a:t>Concat</a:t>
            </a:r>
            <a:r>
              <a:rPr sz="2395" spc="3" dirty="0">
                <a:latin typeface="Comic Sans MS" panose="030F0702030302020204" pitchFamily="66" charset="0"/>
                <a:cs typeface="Arial"/>
              </a:rPr>
              <a:t> </a:t>
            </a:r>
            <a:r>
              <a:rPr sz="2395" spc="39" dirty="0">
                <a:latin typeface="Comic Sans MS" panose="030F0702030302020204" pitchFamily="66" charset="0"/>
                <a:cs typeface="Arial"/>
              </a:rPr>
              <a:t>+</a:t>
            </a:r>
            <a:r>
              <a:rPr sz="2395" spc="3" dirty="0">
                <a:latin typeface="Comic Sans MS" panose="030F0702030302020204" pitchFamily="66" charset="0"/>
                <a:cs typeface="Arial"/>
              </a:rPr>
              <a:t> </a:t>
            </a:r>
            <a:r>
              <a:rPr sz="2395" spc="-21" dirty="0">
                <a:latin typeface="Comic Sans MS" panose="030F0702030302020204" pitchFamily="66" charset="0"/>
                <a:cs typeface="Arial"/>
              </a:rPr>
              <a:t>feed-forward</a:t>
            </a:r>
            <a:r>
              <a:rPr sz="2395" spc="6" dirty="0">
                <a:latin typeface="Comic Sans MS" panose="030F0702030302020204" pitchFamily="66" charset="0"/>
                <a:cs typeface="Arial"/>
              </a:rPr>
              <a:t> </a:t>
            </a:r>
            <a:r>
              <a:rPr sz="2395" spc="-49" dirty="0">
                <a:latin typeface="Comic Sans MS" panose="030F0702030302020204" pitchFamily="66" charset="0"/>
                <a:cs typeface="Arial"/>
              </a:rPr>
              <a:t>[</a:t>
            </a:r>
            <a:r>
              <a:rPr sz="2395" u="sng" spc="-49" dirty="0">
                <a:solidFill>
                  <a:srgbClr val="B51700"/>
                </a:solidFill>
                <a:uFill>
                  <a:solidFill>
                    <a:srgbClr val="B51700"/>
                  </a:solidFill>
                </a:uFill>
                <a:latin typeface="Comic Sans MS" panose="030F0702030302020204" pitchFamily="66" charset="0"/>
                <a:cs typeface="Arial"/>
              </a:rPr>
              <a:t>Kiperwasser</a:t>
            </a:r>
            <a:r>
              <a:rPr sz="2395" u="sng" spc="3" dirty="0">
                <a:solidFill>
                  <a:srgbClr val="B51700"/>
                </a:solidFill>
                <a:uFill>
                  <a:solidFill>
                    <a:srgbClr val="B51700"/>
                  </a:solidFill>
                </a:uFill>
                <a:latin typeface="Comic Sans MS" panose="030F0702030302020204" pitchFamily="66" charset="0"/>
                <a:cs typeface="Arial"/>
              </a:rPr>
              <a:t> </a:t>
            </a:r>
            <a:r>
              <a:rPr sz="2395" u="sng" spc="-30" dirty="0">
                <a:solidFill>
                  <a:srgbClr val="B51700"/>
                </a:solidFill>
                <a:uFill>
                  <a:solidFill>
                    <a:srgbClr val="B51700"/>
                  </a:solidFill>
                </a:uFill>
                <a:latin typeface="Comic Sans MS" panose="030F0702030302020204" pitchFamily="66" charset="0"/>
                <a:cs typeface="Arial"/>
              </a:rPr>
              <a:t>and</a:t>
            </a:r>
            <a:r>
              <a:rPr sz="2395" u="sng" spc="6" dirty="0">
                <a:solidFill>
                  <a:srgbClr val="B51700"/>
                </a:solidFill>
                <a:uFill>
                  <a:solidFill>
                    <a:srgbClr val="B51700"/>
                  </a:solidFill>
                </a:uFill>
                <a:latin typeface="Comic Sans MS" panose="030F0702030302020204" pitchFamily="66" charset="0"/>
                <a:cs typeface="Arial"/>
              </a:rPr>
              <a:t> </a:t>
            </a:r>
            <a:r>
              <a:rPr sz="2395" u="sng" spc="-24" dirty="0">
                <a:solidFill>
                  <a:srgbClr val="B51700"/>
                </a:solidFill>
                <a:uFill>
                  <a:solidFill>
                    <a:srgbClr val="B51700"/>
                  </a:solidFill>
                </a:uFill>
                <a:latin typeface="Comic Sans MS" panose="030F0702030302020204" pitchFamily="66" charset="0"/>
                <a:cs typeface="Arial"/>
              </a:rPr>
              <a:t>Goldberg,</a:t>
            </a:r>
            <a:r>
              <a:rPr sz="2395" u="sng" spc="3" dirty="0">
                <a:solidFill>
                  <a:srgbClr val="B51700"/>
                </a:solidFill>
                <a:uFill>
                  <a:solidFill>
                    <a:srgbClr val="B51700"/>
                  </a:solidFill>
                </a:uFill>
                <a:latin typeface="Comic Sans MS" panose="030F0702030302020204" pitchFamily="66" charset="0"/>
                <a:cs typeface="Arial"/>
              </a:rPr>
              <a:t> </a:t>
            </a:r>
            <a:r>
              <a:rPr sz="2395" u="sng" spc="-18" dirty="0">
                <a:solidFill>
                  <a:srgbClr val="B51700"/>
                </a:solidFill>
                <a:uFill>
                  <a:solidFill>
                    <a:srgbClr val="B51700"/>
                  </a:solidFill>
                </a:uFill>
                <a:latin typeface="Comic Sans MS" panose="030F0702030302020204" pitchFamily="66" charset="0"/>
                <a:cs typeface="Arial"/>
              </a:rPr>
              <a:t>2016</a:t>
            </a:r>
            <a:r>
              <a:rPr sz="2395" spc="-18" dirty="0">
                <a:latin typeface="Comic Sans MS" panose="030F0702030302020204" pitchFamily="66" charset="0"/>
                <a:cs typeface="Arial"/>
              </a:rPr>
              <a:t>]</a:t>
            </a:r>
            <a:endParaRPr sz="2395" dirty="0">
              <a:latin typeface="Comic Sans MS" panose="030F0702030302020204" pitchFamily="66" charset="0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056844" y="5942050"/>
            <a:ext cx="691576" cy="229493"/>
          </a:xfrm>
          <a:prstGeom prst="rect">
            <a:avLst/>
          </a:prstGeom>
          <a:ln w="18488">
            <a:solidFill>
              <a:srgbClr val="000000"/>
            </a:solidFill>
          </a:ln>
        </p:spPr>
        <p:txBody>
          <a:bodyPr vert="horz" wrap="square" lIns="0" tIns="60840" rIns="0" bIns="0" rtlCol="0">
            <a:spAutoFit/>
          </a:bodyPr>
          <a:lstStyle/>
          <a:p>
            <a:pPr marL="88180">
              <a:spcBef>
                <a:spcPts val="479"/>
              </a:spcBef>
            </a:pPr>
            <a:r>
              <a:rPr sz="1092" spc="39" dirty="0">
                <a:latin typeface="Arial Unicode MS"/>
                <a:cs typeface="Arial Unicode MS"/>
              </a:rPr>
              <a:t>L</a:t>
            </a:r>
            <a:r>
              <a:rPr sz="1092" spc="112" dirty="0">
                <a:latin typeface="Arial Unicode MS"/>
                <a:cs typeface="Arial Unicode MS"/>
              </a:rPr>
              <a:t>S</a:t>
            </a:r>
            <a:r>
              <a:rPr sz="1092" spc="-24" dirty="0">
                <a:latin typeface="Arial Unicode MS"/>
                <a:cs typeface="Arial Unicode MS"/>
              </a:rPr>
              <a:t>T</a:t>
            </a:r>
            <a:r>
              <a:rPr sz="1092" spc="-152" dirty="0">
                <a:latin typeface="Arial Unicode MS"/>
                <a:cs typeface="Arial Unicode MS"/>
              </a:rPr>
              <a:t> </a:t>
            </a:r>
            <a:r>
              <a:rPr sz="1092" spc="161" dirty="0">
                <a:latin typeface="Arial Unicode MS"/>
                <a:cs typeface="Arial Unicode MS"/>
              </a:rPr>
              <a:t>M</a:t>
            </a:r>
            <a:r>
              <a:rPr sz="1092" spc="-185" dirty="0">
                <a:latin typeface="Arial Unicode MS"/>
                <a:cs typeface="Arial Unicode MS"/>
              </a:rPr>
              <a:t> </a:t>
            </a:r>
            <a:r>
              <a:rPr sz="1137" i="1" spc="186" baseline="28888" dirty="0">
                <a:latin typeface="Trebuchet MS"/>
                <a:cs typeface="Trebuchet MS"/>
              </a:rPr>
              <a:t>f</a:t>
            </a:r>
            <a:endParaRPr sz="1137" baseline="28888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524672" y="6572952"/>
            <a:ext cx="309592" cy="177327"/>
          </a:xfrm>
          <a:prstGeom prst="rect">
            <a:avLst/>
          </a:prstGeom>
        </p:spPr>
        <p:txBody>
          <a:bodyPr vert="horz" wrap="square" lIns="0" tIns="9242" rIns="0" bIns="0" rtlCol="0">
            <a:spAutoFit/>
          </a:bodyPr>
          <a:lstStyle/>
          <a:p>
            <a:pPr marL="23104">
              <a:spcBef>
                <a:spcPts val="73"/>
              </a:spcBef>
            </a:pPr>
            <a:r>
              <a:rPr sz="1637" b="1" spc="82" baseline="7716" dirty="0">
                <a:latin typeface="Gill Sans MT"/>
                <a:cs typeface="Gill Sans MT"/>
              </a:rPr>
              <a:t>x</a:t>
            </a:r>
            <a:r>
              <a:rPr sz="758" b="1" spc="55" dirty="0">
                <a:latin typeface="Georgia"/>
                <a:cs typeface="Georgia"/>
              </a:rPr>
              <a:t>the</a:t>
            </a:r>
            <a:endParaRPr sz="758">
              <a:latin typeface="Georgia"/>
              <a:cs typeface="Georgi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336070" y="4587438"/>
            <a:ext cx="693886" cy="254143"/>
          </a:xfrm>
          <a:custGeom>
            <a:avLst/>
            <a:gdLst/>
            <a:ahLst/>
            <a:cxnLst/>
            <a:rect l="l" t="t" r="r" b="b"/>
            <a:pathLst>
              <a:path w="1144270" h="419100">
                <a:moveTo>
                  <a:pt x="1143901" y="209447"/>
                </a:moveTo>
                <a:lnTo>
                  <a:pt x="1128796" y="161423"/>
                </a:lnTo>
                <a:lnTo>
                  <a:pt x="1085768" y="117337"/>
                </a:lnTo>
                <a:lnTo>
                  <a:pt x="1018251" y="78448"/>
                </a:lnTo>
                <a:lnTo>
                  <a:pt x="976382" y="61345"/>
                </a:lnTo>
                <a:lnTo>
                  <a:pt x="929677" y="46012"/>
                </a:lnTo>
                <a:lnTo>
                  <a:pt x="878567" y="32608"/>
                </a:lnTo>
                <a:lnTo>
                  <a:pt x="823481" y="21288"/>
                </a:lnTo>
                <a:lnTo>
                  <a:pt x="764846" y="12210"/>
                </a:lnTo>
                <a:lnTo>
                  <a:pt x="703094" y="5531"/>
                </a:lnTo>
                <a:lnTo>
                  <a:pt x="638651" y="1409"/>
                </a:lnTo>
                <a:lnTo>
                  <a:pt x="571949" y="0"/>
                </a:lnTo>
                <a:lnTo>
                  <a:pt x="505247" y="1409"/>
                </a:lnTo>
                <a:lnTo>
                  <a:pt x="440805" y="5531"/>
                </a:lnTo>
                <a:lnTo>
                  <a:pt x="379053" y="12210"/>
                </a:lnTo>
                <a:lnTo>
                  <a:pt x="320419" y="21288"/>
                </a:lnTo>
                <a:lnTo>
                  <a:pt x="265332" y="32608"/>
                </a:lnTo>
                <a:lnTo>
                  <a:pt x="214222" y="46012"/>
                </a:lnTo>
                <a:lnTo>
                  <a:pt x="167518" y="61345"/>
                </a:lnTo>
                <a:lnTo>
                  <a:pt x="125649" y="78448"/>
                </a:lnTo>
                <a:lnTo>
                  <a:pt x="89044" y="97164"/>
                </a:lnTo>
                <a:lnTo>
                  <a:pt x="33343" y="138809"/>
                </a:lnTo>
                <a:lnTo>
                  <a:pt x="3847" y="185021"/>
                </a:lnTo>
                <a:lnTo>
                  <a:pt x="0" y="209447"/>
                </a:lnTo>
                <a:lnTo>
                  <a:pt x="3847" y="233874"/>
                </a:lnTo>
                <a:lnTo>
                  <a:pt x="33343" y="280086"/>
                </a:lnTo>
                <a:lnTo>
                  <a:pt x="89044" y="321731"/>
                </a:lnTo>
                <a:lnTo>
                  <a:pt x="125649" y="340447"/>
                </a:lnTo>
                <a:lnTo>
                  <a:pt x="167518" y="357550"/>
                </a:lnTo>
                <a:lnTo>
                  <a:pt x="214222" y="372883"/>
                </a:lnTo>
                <a:lnTo>
                  <a:pt x="265332" y="386287"/>
                </a:lnTo>
                <a:lnTo>
                  <a:pt x="320419" y="397607"/>
                </a:lnTo>
                <a:lnTo>
                  <a:pt x="379053" y="406685"/>
                </a:lnTo>
                <a:lnTo>
                  <a:pt x="440805" y="413364"/>
                </a:lnTo>
                <a:lnTo>
                  <a:pt x="505247" y="417486"/>
                </a:lnTo>
                <a:lnTo>
                  <a:pt x="571949" y="418895"/>
                </a:lnTo>
                <a:lnTo>
                  <a:pt x="638651" y="417486"/>
                </a:lnTo>
                <a:lnTo>
                  <a:pt x="703094" y="413364"/>
                </a:lnTo>
                <a:lnTo>
                  <a:pt x="764846" y="406685"/>
                </a:lnTo>
                <a:lnTo>
                  <a:pt x="823481" y="397607"/>
                </a:lnTo>
                <a:lnTo>
                  <a:pt x="878567" y="386287"/>
                </a:lnTo>
                <a:lnTo>
                  <a:pt x="929677" y="372883"/>
                </a:lnTo>
                <a:lnTo>
                  <a:pt x="976382" y="357550"/>
                </a:lnTo>
                <a:lnTo>
                  <a:pt x="1018251" y="340447"/>
                </a:lnTo>
                <a:lnTo>
                  <a:pt x="1054856" y="321731"/>
                </a:lnTo>
                <a:lnTo>
                  <a:pt x="1110557" y="280086"/>
                </a:lnTo>
                <a:lnTo>
                  <a:pt x="1140053" y="233874"/>
                </a:lnTo>
                <a:lnTo>
                  <a:pt x="1143901" y="209447"/>
                </a:lnTo>
                <a:close/>
              </a:path>
            </a:pathLst>
          </a:custGeom>
          <a:ln w="92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8" name="object 8"/>
          <p:cNvSpPr txBox="1"/>
          <p:nvPr/>
        </p:nvSpPr>
        <p:spPr>
          <a:xfrm>
            <a:off x="3476634" y="4609729"/>
            <a:ext cx="412404" cy="177392"/>
          </a:xfrm>
          <a:prstGeom prst="rect">
            <a:avLst/>
          </a:prstGeom>
        </p:spPr>
        <p:txBody>
          <a:bodyPr vert="horz" wrap="square" lIns="0" tIns="9242" rIns="0" bIns="0" rtlCol="0">
            <a:spAutoFit/>
          </a:bodyPr>
          <a:lstStyle/>
          <a:p>
            <a:pPr marL="7701">
              <a:spcBef>
                <a:spcPts val="73"/>
              </a:spcBef>
            </a:pPr>
            <a:r>
              <a:rPr sz="1092" spc="-6" dirty="0">
                <a:latin typeface="Georgia"/>
                <a:cs typeface="Georgia"/>
              </a:rPr>
              <a:t>c</a:t>
            </a:r>
            <a:r>
              <a:rPr sz="1092" spc="-36" dirty="0">
                <a:latin typeface="Georgia"/>
                <a:cs typeface="Georgia"/>
              </a:rPr>
              <a:t>on</a:t>
            </a:r>
            <a:r>
              <a:rPr sz="1092" spc="-6" dirty="0">
                <a:latin typeface="Georgia"/>
                <a:cs typeface="Georgia"/>
              </a:rPr>
              <a:t>c</a:t>
            </a:r>
            <a:r>
              <a:rPr sz="1092" spc="24" dirty="0">
                <a:latin typeface="Georgia"/>
                <a:cs typeface="Georgia"/>
              </a:rPr>
              <a:t>at</a:t>
            </a:r>
            <a:endParaRPr sz="1092">
              <a:latin typeface="Georgia"/>
              <a:cs typeface="Georgia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2291708" y="4784519"/>
            <a:ext cx="1324237" cy="1806723"/>
            <a:chOff x="3778490" y="7890026"/>
            <a:chExt cx="2183765" cy="2979420"/>
          </a:xfrm>
        </p:grpSpPr>
        <p:sp>
          <p:nvSpPr>
            <p:cNvPr id="10" name="object 10"/>
            <p:cNvSpPr/>
            <p:nvPr/>
          </p:nvSpPr>
          <p:spPr>
            <a:xfrm>
              <a:off x="5610456" y="7973225"/>
              <a:ext cx="0" cy="1816735"/>
            </a:xfrm>
            <a:custGeom>
              <a:avLst/>
              <a:gdLst/>
              <a:ahLst/>
              <a:cxnLst/>
              <a:rect l="l" t="t" r="r" b="b"/>
              <a:pathLst>
                <a:path h="1816734">
                  <a:moveTo>
                    <a:pt x="0" y="1816410"/>
                  </a:moveTo>
                  <a:lnTo>
                    <a:pt x="0" y="0"/>
                  </a:lnTo>
                </a:path>
              </a:pathLst>
            </a:custGeom>
            <a:ln w="92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575791" y="7890026"/>
              <a:ext cx="69329" cy="92444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3783252" y="10029987"/>
              <a:ext cx="1164590" cy="0"/>
            </a:xfrm>
            <a:custGeom>
              <a:avLst/>
              <a:gdLst/>
              <a:ahLst/>
              <a:cxnLst/>
              <a:rect l="l" t="t" r="r" b="b"/>
              <a:pathLst>
                <a:path w="1164589">
                  <a:moveTo>
                    <a:pt x="0" y="0"/>
                  </a:moveTo>
                  <a:lnTo>
                    <a:pt x="1164562" y="0"/>
                  </a:lnTo>
                </a:path>
              </a:pathLst>
            </a:custGeom>
            <a:ln w="92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38571" y="9995322"/>
              <a:ext cx="92440" cy="69331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5610456" y="10353536"/>
              <a:ext cx="346710" cy="510540"/>
            </a:xfrm>
            <a:custGeom>
              <a:avLst/>
              <a:gdLst/>
              <a:ahLst/>
              <a:cxnLst/>
              <a:rect l="l" t="t" r="r" b="b"/>
              <a:pathLst>
                <a:path w="346710" h="510540">
                  <a:moveTo>
                    <a:pt x="346661" y="510533"/>
                  </a:moveTo>
                  <a:lnTo>
                    <a:pt x="0" y="510533"/>
                  </a:lnTo>
                  <a:lnTo>
                    <a:pt x="0" y="0"/>
                  </a:lnTo>
                </a:path>
              </a:pathLst>
            </a:custGeom>
            <a:ln w="92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575791" y="10270339"/>
              <a:ext cx="69329" cy="92440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4203269" y="5942050"/>
            <a:ext cx="702743" cy="229493"/>
          </a:xfrm>
          <a:prstGeom prst="rect">
            <a:avLst/>
          </a:prstGeom>
          <a:ln w="18488">
            <a:solidFill>
              <a:srgbClr val="000000"/>
            </a:solidFill>
          </a:ln>
        </p:spPr>
        <p:txBody>
          <a:bodyPr vert="horz" wrap="square" lIns="0" tIns="60840" rIns="0" bIns="0" rtlCol="0">
            <a:spAutoFit/>
          </a:bodyPr>
          <a:lstStyle/>
          <a:p>
            <a:pPr marL="99347">
              <a:spcBef>
                <a:spcPts val="479"/>
              </a:spcBef>
            </a:pPr>
            <a:r>
              <a:rPr sz="1092" spc="39" dirty="0">
                <a:latin typeface="Arial Unicode MS"/>
                <a:cs typeface="Arial Unicode MS"/>
              </a:rPr>
              <a:t>L</a:t>
            </a:r>
            <a:r>
              <a:rPr sz="1092" spc="112" dirty="0">
                <a:latin typeface="Arial Unicode MS"/>
                <a:cs typeface="Arial Unicode MS"/>
              </a:rPr>
              <a:t>S</a:t>
            </a:r>
            <a:r>
              <a:rPr sz="1092" spc="-24" dirty="0">
                <a:latin typeface="Arial Unicode MS"/>
                <a:cs typeface="Arial Unicode MS"/>
              </a:rPr>
              <a:t>T</a:t>
            </a:r>
            <a:r>
              <a:rPr sz="1092" spc="-152" dirty="0">
                <a:latin typeface="Arial Unicode MS"/>
                <a:cs typeface="Arial Unicode MS"/>
              </a:rPr>
              <a:t> </a:t>
            </a:r>
            <a:r>
              <a:rPr sz="1092" spc="161" dirty="0">
                <a:latin typeface="Arial Unicode MS"/>
                <a:cs typeface="Arial Unicode MS"/>
              </a:rPr>
              <a:t>M</a:t>
            </a:r>
            <a:r>
              <a:rPr sz="1092" spc="-185" dirty="0">
                <a:latin typeface="Arial Unicode MS"/>
                <a:cs typeface="Arial Unicode MS"/>
              </a:rPr>
              <a:t> </a:t>
            </a:r>
            <a:r>
              <a:rPr sz="1137" i="1" spc="186" baseline="28888" dirty="0">
                <a:latin typeface="Trebuchet MS"/>
                <a:cs typeface="Trebuchet MS"/>
              </a:rPr>
              <a:t>f</a:t>
            </a:r>
            <a:endParaRPr sz="1137" baseline="28888">
              <a:latin typeface="Trebuchet MS"/>
              <a:cs typeface="Trebuchet M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598891" y="6572952"/>
            <a:ext cx="475940" cy="177327"/>
          </a:xfrm>
          <a:prstGeom prst="rect">
            <a:avLst/>
          </a:prstGeom>
        </p:spPr>
        <p:txBody>
          <a:bodyPr vert="horz" wrap="square" lIns="0" tIns="9242" rIns="0" bIns="0" rtlCol="0">
            <a:spAutoFit/>
          </a:bodyPr>
          <a:lstStyle/>
          <a:p>
            <a:pPr marL="23104">
              <a:spcBef>
                <a:spcPts val="73"/>
              </a:spcBef>
            </a:pPr>
            <a:r>
              <a:rPr sz="1637" b="1" spc="54" baseline="7716" dirty="0">
                <a:latin typeface="Gill Sans MT"/>
                <a:cs typeface="Gill Sans MT"/>
              </a:rPr>
              <a:t>x</a:t>
            </a:r>
            <a:r>
              <a:rPr sz="758" b="1" spc="36" dirty="0">
                <a:latin typeface="Georgia"/>
                <a:cs typeface="Georgia"/>
              </a:rPr>
              <a:t>brown</a:t>
            </a:r>
            <a:endParaRPr sz="758">
              <a:latin typeface="Georgia"/>
              <a:cs typeface="Georgia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4493600" y="4587438"/>
            <a:ext cx="693886" cy="254143"/>
          </a:xfrm>
          <a:custGeom>
            <a:avLst/>
            <a:gdLst/>
            <a:ahLst/>
            <a:cxnLst/>
            <a:rect l="l" t="t" r="r" b="b"/>
            <a:pathLst>
              <a:path w="1144270" h="419100">
                <a:moveTo>
                  <a:pt x="1143899" y="209447"/>
                </a:moveTo>
                <a:lnTo>
                  <a:pt x="1128793" y="161423"/>
                </a:lnTo>
                <a:lnTo>
                  <a:pt x="1085766" y="117337"/>
                </a:lnTo>
                <a:lnTo>
                  <a:pt x="1018249" y="78448"/>
                </a:lnTo>
                <a:lnTo>
                  <a:pt x="976380" y="61345"/>
                </a:lnTo>
                <a:lnTo>
                  <a:pt x="929676" y="46012"/>
                </a:lnTo>
                <a:lnTo>
                  <a:pt x="878567" y="32608"/>
                </a:lnTo>
                <a:lnTo>
                  <a:pt x="823480" y="21288"/>
                </a:lnTo>
                <a:lnTo>
                  <a:pt x="764846" y="12210"/>
                </a:lnTo>
                <a:lnTo>
                  <a:pt x="703093" y="5531"/>
                </a:lnTo>
                <a:lnTo>
                  <a:pt x="638651" y="1409"/>
                </a:lnTo>
                <a:lnTo>
                  <a:pt x="571949" y="0"/>
                </a:lnTo>
                <a:lnTo>
                  <a:pt x="505247" y="1409"/>
                </a:lnTo>
                <a:lnTo>
                  <a:pt x="440805" y="5531"/>
                </a:lnTo>
                <a:lnTo>
                  <a:pt x="379052" y="12210"/>
                </a:lnTo>
                <a:lnTo>
                  <a:pt x="320418" y="21288"/>
                </a:lnTo>
                <a:lnTo>
                  <a:pt x="265332" y="32608"/>
                </a:lnTo>
                <a:lnTo>
                  <a:pt x="214222" y="46012"/>
                </a:lnTo>
                <a:lnTo>
                  <a:pt x="167518" y="61345"/>
                </a:lnTo>
                <a:lnTo>
                  <a:pt x="125649" y="78448"/>
                </a:lnTo>
                <a:lnTo>
                  <a:pt x="89044" y="97164"/>
                </a:lnTo>
                <a:lnTo>
                  <a:pt x="33343" y="138809"/>
                </a:lnTo>
                <a:lnTo>
                  <a:pt x="3847" y="185021"/>
                </a:lnTo>
                <a:lnTo>
                  <a:pt x="0" y="209447"/>
                </a:lnTo>
                <a:lnTo>
                  <a:pt x="3847" y="233874"/>
                </a:lnTo>
                <a:lnTo>
                  <a:pt x="33343" y="280086"/>
                </a:lnTo>
                <a:lnTo>
                  <a:pt x="89044" y="321731"/>
                </a:lnTo>
                <a:lnTo>
                  <a:pt x="125649" y="340447"/>
                </a:lnTo>
                <a:lnTo>
                  <a:pt x="167518" y="357550"/>
                </a:lnTo>
                <a:lnTo>
                  <a:pt x="214222" y="372883"/>
                </a:lnTo>
                <a:lnTo>
                  <a:pt x="265332" y="386287"/>
                </a:lnTo>
                <a:lnTo>
                  <a:pt x="320418" y="397607"/>
                </a:lnTo>
                <a:lnTo>
                  <a:pt x="379052" y="406685"/>
                </a:lnTo>
                <a:lnTo>
                  <a:pt x="440805" y="413364"/>
                </a:lnTo>
                <a:lnTo>
                  <a:pt x="505247" y="417486"/>
                </a:lnTo>
                <a:lnTo>
                  <a:pt x="571949" y="418895"/>
                </a:lnTo>
                <a:lnTo>
                  <a:pt x="638651" y="417486"/>
                </a:lnTo>
                <a:lnTo>
                  <a:pt x="703093" y="413364"/>
                </a:lnTo>
                <a:lnTo>
                  <a:pt x="764846" y="406685"/>
                </a:lnTo>
                <a:lnTo>
                  <a:pt x="823480" y="397607"/>
                </a:lnTo>
                <a:lnTo>
                  <a:pt x="878567" y="386287"/>
                </a:lnTo>
                <a:lnTo>
                  <a:pt x="929676" y="372883"/>
                </a:lnTo>
                <a:lnTo>
                  <a:pt x="976380" y="357550"/>
                </a:lnTo>
                <a:lnTo>
                  <a:pt x="1018249" y="340447"/>
                </a:lnTo>
                <a:lnTo>
                  <a:pt x="1054854" y="321731"/>
                </a:lnTo>
                <a:lnTo>
                  <a:pt x="1110555" y="280086"/>
                </a:lnTo>
                <a:lnTo>
                  <a:pt x="1140051" y="233874"/>
                </a:lnTo>
                <a:lnTo>
                  <a:pt x="1143899" y="209447"/>
                </a:lnTo>
                <a:close/>
              </a:path>
            </a:pathLst>
          </a:custGeom>
          <a:ln w="92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9" name="object 19"/>
          <p:cNvSpPr txBox="1"/>
          <p:nvPr/>
        </p:nvSpPr>
        <p:spPr>
          <a:xfrm>
            <a:off x="4634157" y="4609729"/>
            <a:ext cx="412404" cy="177392"/>
          </a:xfrm>
          <a:prstGeom prst="rect">
            <a:avLst/>
          </a:prstGeom>
        </p:spPr>
        <p:txBody>
          <a:bodyPr vert="horz" wrap="square" lIns="0" tIns="9242" rIns="0" bIns="0" rtlCol="0">
            <a:spAutoFit/>
          </a:bodyPr>
          <a:lstStyle/>
          <a:p>
            <a:pPr marL="7701">
              <a:spcBef>
                <a:spcPts val="73"/>
              </a:spcBef>
            </a:pPr>
            <a:r>
              <a:rPr sz="1092" spc="-6" dirty="0">
                <a:latin typeface="Georgia"/>
                <a:cs typeface="Georgia"/>
              </a:rPr>
              <a:t>c</a:t>
            </a:r>
            <a:r>
              <a:rPr sz="1092" spc="-36" dirty="0">
                <a:latin typeface="Georgia"/>
                <a:cs typeface="Georgia"/>
              </a:rPr>
              <a:t>on</a:t>
            </a:r>
            <a:r>
              <a:rPr sz="1092" spc="-6" dirty="0">
                <a:latin typeface="Georgia"/>
                <a:cs typeface="Georgia"/>
              </a:rPr>
              <a:t>c</a:t>
            </a:r>
            <a:r>
              <a:rPr sz="1092" spc="24" dirty="0">
                <a:latin typeface="Georgia"/>
                <a:cs typeface="Georgia"/>
              </a:rPr>
              <a:t>at</a:t>
            </a:r>
            <a:endParaRPr sz="1092">
              <a:latin typeface="Georgia"/>
              <a:cs typeface="Georgia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3751100" y="4784519"/>
            <a:ext cx="1022346" cy="1806723"/>
            <a:chOff x="6185136" y="7890026"/>
            <a:chExt cx="1685925" cy="2979420"/>
          </a:xfrm>
        </p:grpSpPr>
        <p:sp>
          <p:nvSpPr>
            <p:cNvPr id="21" name="object 21"/>
            <p:cNvSpPr/>
            <p:nvPr/>
          </p:nvSpPr>
          <p:spPr>
            <a:xfrm>
              <a:off x="6189898" y="10029987"/>
              <a:ext cx="667385" cy="0"/>
            </a:xfrm>
            <a:custGeom>
              <a:avLst/>
              <a:gdLst/>
              <a:ahLst/>
              <a:cxnLst/>
              <a:rect l="l" t="t" r="r" b="b"/>
              <a:pathLst>
                <a:path w="667384">
                  <a:moveTo>
                    <a:pt x="0" y="0"/>
                  </a:moveTo>
                  <a:lnTo>
                    <a:pt x="666767" y="0"/>
                  </a:lnTo>
                </a:path>
              </a:pathLst>
            </a:custGeom>
            <a:ln w="92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pic>
          <p:nvPicPr>
            <p:cNvPr id="22" name="object 2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47422" y="9995322"/>
              <a:ext cx="92440" cy="69331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7519307" y="7973225"/>
              <a:ext cx="0" cy="861060"/>
            </a:xfrm>
            <a:custGeom>
              <a:avLst/>
              <a:gdLst/>
              <a:ahLst/>
              <a:cxnLst/>
              <a:rect l="l" t="t" r="r" b="b"/>
              <a:pathLst>
                <a:path h="861059">
                  <a:moveTo>
                    <a:pt x="0" y="0"/>
                  </a:moveTo>
                  <a:lnTo>
                    <a:pt x="0" y="860503"/>
                  </a:lnTo>
                </a:path>
              </a:pathLst>
            </a:custGeom>
            <a:ln w="92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pic>
          <p:nvPicPr>
            <p:cNvPr id="24" name="object 2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484643" y="7890026"/>
              <a:ext cx="69329" cy="92444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7519307" y="8949282"/>
              <a:ext cx="0" cy="840740"/>
            </a:xfrm>
            <a:custGeom>
              <a:avLst/>
              <a:gdLst/>
              <a:ahLst/>
              <a:cxnLst/>
              <a:rect l="l" t="t" r="r" b="b"/>
              <a:pathLst>
                <a:path h="840740">
                  <a:moveTo>
                    <a:pt x="0" y="0"/>
                  </a:moveTo>
                  <a:lnTo>
                    <a:pt x="0" y="840353"/>
                  </a:lnTo>
                </a:path>
              </a:pathLst>
            </a:custGeom>
            <a:ln w="92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6" name="object 26"/>
            <p:cNvSpPr/>
            <p:nvPr/>
          </p:nvSpPr>
          <p:spPr>
            <a:xfrm>
              <a:off x="7519307" y="10353536"/>
              <a:ext cx="346710" cy="510540"/>
            </a:xfrm>
            <a:custGeom>
              <a:avLst/>
              <a:gdLst/>
              <a:ahLst/>
              <a:cxnLst/>
              <a:rect l="l" t="t" r="r" b="b"/>
              <a:pathLst>
                <a:path w="346709" h="510540">
                  <a:moveTo>
                    <a:pt x="346661" y="510533"/>
                  </a:moveTo>
                  <a:lnTo>
                    <a:pt x="0" y="510533"/>
                  </a:lnTo>
                  <a:lnTo>
                    <a:pt x="0" y="0"/>
                  </a:lnTo>
                </a:path>
              </a:pathLst>
            </a:custGeom>
            <a:ln w="92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pic>
          <p:nvPicPr>
            <p:cNvPr id="27" name="object 2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84643" y="10270339"/>
              <a:ext cx="69329" cy="92440"/>
            </a:xfrm>
            <a:prstGeom prst="rect">
              <a:avLst/>
            </a:prstGeom>
          </p:spPr>
        </p:pic>
      </p:grpSp>
      <p:sp>
        <p:nvSpPr>
          <p:cNvPr id="28" name="object 28"/>
          <p:cNvSpPr txBox="1"/>
          <p:nvPr/>
        </p:nvSpPr>
        <p:spPr>
          <a:xfrm>
            <a:off x="5360799" y="5942050"/>
            <a:ext cx="702743" cy="229493"/>
          </a:xfrm>
          <a:prstGeom prst="rect">
            <a:avLst/>
          </a:prstGeom>
          <a:ln w="18488">
            <a:solidFill>
              <a:srgbClr val="000000"/>
            </a:solidFill>
          </a:ln>
        </p:spPr>
        <p:txBody>
          <a:bodyPr vert="horz" wrap="square" lIns="0" tIns="60840" rIns="0" bIns="0" rtlCol="0">
            <a:spAutoFit/>
          </a:bodyPr>
          <a:lstStyle/>
          <a:p>
            <a:pPr marL="99347">
              <a:spcBef>
                <a:spcPts val="479"/>
              </a:spcBef>
            </a:pPr>
            <a:r>
              <a:rPr sz="1092" spc="39" dirty="0">
                <a:latin typeface="Arial Unicode MS"/>
                <a:cs typeface="Arial Unicode MS"/>
              </a:rPr>
              <a:t>L</a:t>
            </a:r>
            <a:r>
              <a:rPr sz="1092" spc="112" dirty="0">
                <a:latin typeface="Arial Unicode MS"/>
                <a:cs typeface="Arial Unicode MS"/>
              </a:rPr>
              <a:t>S</a:t>
            </a:r>
            <a:r>
              <a:rPr sz="1092" spc="-24" dirty="0">
                <a:latin typeface="Arial Unicode MS"/>
                <a:cs typeface="Arial Unicode MS"/>
              </a:rPr>
              <a:t>T</a:t>
            </a:r>
            <a:r>
              <a:rPr sz="1092" spc="-152" dirty="0">
                <a:latin typeface="Arial Unicode MS"/>
                <a:cs typeface="Arial Unicode MS"/>
              </a:rPr>
              <a:t> </a:t>
            </a:r>
            <a:r>
              <a:rPr sz="1092" spc="161" dirty="0">
                <a:latin typeface="Arial Unicode MS"/>
                <a:cs typeface="Arial Unicode MS"/>
              </a:rPr>
              <a:t>M</a:t>
            </a:r>
            <a:r>
              <a:rPr sz="1092" spc="-185" dirty="0">
                <a:latin typeface="Arial Unicode MS"/>
                <a:cs typeface="Arial Unicode MS"/>
              </a:rPr>
              <a:t> </a:t>
            </a:r>
            <a:r>
              <a:rPr sz="1137" i="1" spc="186" baseline="28888" dirty="0">
                <a:latin typeface="Trebuchet MS"/>
                <a:cs typeface="Trebuchet MS"/>
              </a:rPr>
              <a:t>f</a:t>
            </a:r>
            <a:endParaRPr sz="1137" baseline="28888">
              <a:latin typeface="Trebuchet MS"/>
              <a:cs typeface="Trebuchet MS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5845725" y="6572952"/>
            <a:ext cx="297655" cy="177327"/>
          </a:xfrm>
          <a:prstGeom prst="rect">
            <a:avLst/>
          </a:prstGeom>
        </p:spPr>
        <p:txBody>
          <a:bodyPr vert="horz" wrap="square" lIns="0" tIns="9242" rIns="0" bIns="0" rtlCol="0">
            <a:spAutoFit/>
          </a:bodyPr>
          <a:lstStyle/>
          <a:p>
            <a:pPr marL="23104">
              <a:spcBef>
                <a:spcPts val="73"/>
              </a:spcBef>
            </a:pPr>
            <a:r>
              <a:rPr sz="1637" b="1" spc="54" baseline="7716" dirty="0">
                <a:latin typeface="Gill Sans MT"/>
                <a:cs typeface="Gill Sans MT"/>
              </a:rPr>
              <a:t>x</a:t>
            </a:r>
            <a:r>
              <a:rPr sz="758" b="1" spc="36" dirty="0">
                <a:latin typeface="Georgia"/>
                <a:cs typeface="Georgia"/>
              </a:rPr>
              <a:t>fox</a:t>
            </a:r>
            <a:endParaRPr sz="758">
              <a:latin typeface="Georgia"/>
              <a:cs typeface="Georgia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5651131" y="4587438"/>
            <a:ext cx="693886" cy="254143"/>
          </a:xfrm>
          <a:custGeom>
            <a:avLst/>
            <a:gdLst/>
            <a:ahLst/>
            <a:cxnLst/>
            <a:rect l="l" t="t" r="r" b="b"/>
            <a:pathLst>
              <a:path w="1144270" h="419100">
                <a:moveTo>
                  <a:pt x="1143899" y="209447"/>
                </a:moveTo>
                <a:lnTo>
                  <a:pt x="1128793" y="161423"/>
                </a:lnTo>
                <a:lnTo>
                  <a:pt x="1085766" y="117337"/>
                </a:lnTo>
                <a:lnTo>
                  <a:pt x="1018249" y="78448"/>
                </a:lnTo>
                <a:lnTo>
                  <a:pt x="976380" y="61345"/>
                </a:lnTo>
                <a:lnTo>
                  <a:pt x="929676" y="46012"/>
                </a:lnTo>
                <a:lnTo>
                  <a:pt x="878567" y="32608"/>
                </a:lnTo>
                <a:lnTo>
                  <a:pt x="823480" y="21288"/>
                </a:lnTo>
                <a:lnTo>
                  <a:pt x="764846" y="12210"/>
                </a:lnTo>
                <a:lnTo>
                  <a:pt x="703093" y="5531"/>
                </a:lnTo>
                <a:lnTo>
                  <a:pt x="638651" y="1409"/>
                </a:lnTo>
                <a:lnTo>
                  <a:pt x="571949" y="0"/>
                </a:lnTo>
                <a:lnTo>
                  <a:pt x="505247" y="1409"/>
                </a:lnTo>
                <a:lnTo>
                  <a:pt x="440805" y="5531"/>
                </a:lnTo>
                <a:lnTo>
                  <a:pt x="379052" y="12210"/>
                </a:lnTo>
                <a:lnTo>
                  <a:pt x="320418" y="21288"/>
                </a:lnTo>
                <a:lnTo>
                  <a:pt x="265332" y="32608"/>
                </a:lnTo>
                <a:lnTo>
                  <a:pt x="214222" y="46012"/>
                </a:lnTo>
                <a:lnTo>
                  <a:pt x="167518" y="61345"/>
                </a:lnTo>
                <a:lnTo>
                  <a:pt x="125649" y="78448"/>
                </a:lnTo>
                <a:lnTo>
                  <a:pt x="89044" y="97164"/>
                </a:lnTo>
                <a:lnTo>
                  <a:pt x="33343" y="138809"/>
                </a:lnTo>
                <a:lnTo>
                  <a:pt x="3847" y="185021"/>
                </a:lnTo>
                <a:lnTo>
                  <a:pt x="0" y="209447"/>
                </a:lnTo>
                <a:lnTo>
                  <a:pt x="3847" y="233874"/>
                </a:lnTo>
                <a:lnTo>
                  <a:pt x="33343" y="280086"/>
                </a:lnTo>
                <a:lnTo>
                  <a:pt x="89044" y="321731"/>
                </a:lnTo>
                <a:lnTo>
                  <a:pt x="125649" y="340447"/>
                </a:lnTo>
                <a:lnTo>
                  <a:pt x="167518" y="357550"/>
                </a:lnTo>
                <a:lnTo>
                  <a:pt x="214222" y="372883"/>
                </a:lnTo>
                <a:lnTo>
                  <a:pt x="265332" y="386287"/>
                </a:lnTo>
                <a:lnTo>
                  <a:pt x="320418" y="397607"/>
                </a:lnTo>
                <a:lnTo>
                  <a:pt x="379052" y="406685"/>
                </a:lnTo>
                <a:lnTo>
                  <a:pt x="440805" y="413364"/>
                </a:lnTo>
                <a:lnTo>
                  <a:pt x="505247" y="417486"/>
                </a:lnTo>
                <a:lnTo>
                  <a:pt x="571949" y="418895"/>
                </a:lnTo>
                <a:lnTo>
                  <a:pt x="638651" y="417486"/>
                </a:lnTo>
                <a:lnTo>
                  <a:pt x="703093" y="413364"/>
                </a:lnTo>
                <a:lnTo>
                  <a:pt x="764846" y="406685"/>
                </a:lnTo>
                <a:lnTo>
                  <a:pt x="823480" y="397607"/>
                </a:lnTo>
                <a:lnTo>
                  <a:pt x="878567" y="386287"/>
                </a:lnTo>
                <a:lnTo>
                  <a:pt x="929676" y="372883"/>
                </a:lnTo>
                <a:lnTo>
                  <a:pt x="976380" y="357550"/>
                </a:lnTo>
                <a:lnTo>
                  <a:pt x="1018249" y="340447"/>
                </a:lnTo>
                <a:lnTo>
                  <a:pt x="1054854" y="321731"/>
                </a:lnTo>
                <a:lnTo>
                  <a:pt x="1110555" y="280086"/>
                </a:lnTo>
                <a:lnTo>
                  <a:pt x="1140051" y="233874"/>
                </a:lnTo>
                <a:lnTo>
                  <a:pt x="1143899" y="209447"/>
                </a:lnTo>
                <a:close/>
              </a:path>
            </a:pathLst>
          </a:custGeom>
          <a:ln w="92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31" name="object 31"/>
          <p:cNvSpPr txBox="1"/>
          <p:nvPr/>
        </p:nvSpPr>
        <p:spPr>
          <a:xfrm>
            <a:off x="5791666" y="4609729"/>
            <a:ext cx="412404" cy="177392"/>
          </a:xfrm>
          <a:prstGeom prst="rect">
            <a:avLst/>
          </a:prstGeom>
        </p:spPr>
        <p:txBody>
          <a:bodyPr vert="horz" wrap="square" lIns="0" tIns="9242" rIns="0" bIns="0" rtlCol="0">
            <a:spAutoFit/>
          </a:bodyPr>
          <a:lstStyle/>
          <a:p>
            <a:pPr marL="7701">
              <a:spcBef>
                <a:spcPts val="73"/>
              </a:spcBef>
            </a:pPr>
            <a:r>
              <a:rPr sz="1092" spc="-6" dirty="0">
                <a:latin typeface="Georgia"/>
                <a:cs typeface="Georgia"/>
              </a:rPr>
              <a:t>c</a:t>
            </a:r>
            <a:r>
              <a:rPr sz="1092" spc="-36" dirty="0">
                <a:latin typeface="Georgia"/>
                <a:cs typeface="Georgia"/>
              </a:rPr>
              <a:t>on</a:t>
            </a:r>
            <a:r>
              <a:rPr sz="1092" spc="-6" dirty="0">
                <a:latin typeface="Georgia"/>
                <a:cs typeface="Georgia"/>
              </a:rPr>
              <a:t>c</a:t>
            </a:r>
            <a:r>
              <a:rPr sz="1092" spc="24" dirty="0">
                <a:latin typeface="Georgia"/>
                <a:cs typeface="Georgia"/>
              </a:rPr>
              <a:t>at</a:t>
            </a:r>
            <a:endParaRPr sz="1092">
              <a:latin typeface="Georgia"/>
              <a:cs typeface="Georgia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4908631" y="4784519"/>
            <a:ext cx="1022346" cy="1806723"/>
            <a:chOff x="8093989" y="7890026"/>
            <a:chExt cx="1685925" cy="2979420"/>
          </a:xfrm>
        </p:grpSpPr>
        <p:sp>
          <p:nvSpPr>
            <p:cNvPr id="33" name="object 33"/>
            <p:cNvSpPr/>
            <p:nvPr/>
          </p:nvSpPr>
          <p:spPr>
            <a:xfrm>
              <a:off x="9428160" y="7973225"/>
              <a:ext cx="0" cy="861060"/>
            </a:xfrm>
            <a:custGeom>
              <a:avLst/>
              <a:gdLst/>
              <a:ahLst/>
              <a:cxnLst/>
              <a:rect l="l" t="t" r="r" b="b"/>
              <a:pathLst>
                <a:path h="861059">
                  <a:moveTo>
                    <a:pt x="0" y="0"/>
                  </a:moveTo>
                  <a:lnTo>
                    <a:pt x="0" y="860503"/>
                  </a:lnTo>
                </a:path>
              </a:pathLst>
            </a:custGeom>
            <a:ln w="92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pic>
          <p:nvPicPr>
            <p:cNvPr id="34" name="object 3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393495" y="7890026"/>
              <a:ext cx="69332" cy="92444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9428160" y="8949282"/>
              <a:ext cx="0" cy="840740"/>
            </a:xfrm>
            <a:custGeom>
              <a:avLst/>
              <a:gdLst/>
              <a:ahLst/>
              <a:cxnLst/>
              <a:rect l="l" t="t" r="r" b="b"/>
              <a:pathLst>
                <a:path h="840740">
                  <a:moveTo>
                    <a:pt x="0" y="0"/>
                  </a:moveTo>
                  <a:lnTo>
                    <a:pt x="0" y="840353"/>
                  </a:lnTo>
                </a:path>
              </a:pathLst>
            </a:custGeom>
            <a:ln w="92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36" name="object 36"/>
            <p:cNvSpPr/>
            <p:nvPr/>
          </p:nvSpPr>
          <p:spPr>
            <a:xfrm>
              <a:off x="8098752" y="10029987"/>
              <a:ext cx="667385" cy="0"/>
            </a:xfrm>
            <a:custGeom>
              <a:avLst/>
              <a:gdLst/>
              <a:ahLst/>
              <a:cxnLst/>
              <a:rect l="l" t="t" r="r" b="b"/>
              <a:pathLst>
                <a:path w="667384">
                  <a:moveTo>
                    <a:pt x="0" y="0"/>
                  </a:moveTo>
                  <a:lnTo>
                    <a:pt x="666767" y="0"/>
                  </a:lnTo>
                </a:path>
              </a:pathLst>
            </a:custGeom>
            <a:ln w="92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pic>
          <p:nvPicPr>
            <p:cNvPr id="37" name="object 3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756274" y="9995322"/>
              <a:ext cx="92443" cy="69331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9428160" y="10353536"/>
              <a:ext cx="346710" cy="510540"/>
            </a:xfrm>
            <a:custGeom>
              <a:avLst/>
              <a:gdLst/>
              <a:ahLst/>
              <a:cxnLst/>
              <a:rect l="l" t="t" r="r" b="b"/>
              <a:pathLst>
                <a:path w="346709" h="510540">
                  <a:moveTo>
                    <a:pt x="346661" y="510533"/>
                  </a:moveTo>
                  <a:lnTo>
                    <a:pt x="0" y="510533"/>
                  </a:lnTo>
                  <a:lnTo>
                    <a:pt x="0" y="0"/>
                  </a:lnTo>
                </a:path>
              </a:pathLst>
            </a:custGeom>
            <a:ln w="92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pic>
          <p:nvPicPr>
            <p:cNvPr id="39" name="object 3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393495" y="10270339"/>
              <a:ext cx="69332" cy="92440"/>
            </a:xfrm>
            <a:prstGeom prst="rect">
              <a:avLst/>
            </a:prstGeom>
          </p:spPr>
        </p:pic>
      </p:grpSp>
      <p:sp>
        <p:nvSpPr>
          <p:cNvPr id="40" name="object 40"/>
          <p:cNvSpPr txBox="1"/>
          <p:nvPr/>
        </p:nvSpPr>
        <p:spPr>
          <a:xfrm>
            <a:off x="6518329" y="5942050"/>
            <a:ext cx="702743" cy="229493"/>
          </a:xfrm>
          <a:prstGeom prst="rect">
            <a:avLst/>
          </a:prstGeom>
          <a:ln w="18488">
            <a:solidFill>
              <a:srgbClr val="000000"/>
            </a:solidFill>
          </a:ln>
        </p:spPr>
        <p:txBody>
          <a:bodyPr vert="horz" wrap="square" lIns="0" tIns="60840" rIns="0" bIns="0" rtlCol="0">
            <a:spAutoFit/>
          </a:bodyPr>
          <a:lstStyle/>
          <a:p>
            <a:pPr marL="99347">
              <a:spcBef>
                <a:spcPts val="479"/>
              </a:spcBef>
            </a:pPr>
            <a:r>
              <a:rPr sz="1092" spc="39" dirty="0">
                <a:latin typeface="Arial Unicode MS"/>
                <a:cs typeface="Arial Unicode MS"/>
              </a:rPr>
              <a:t>L</a:t>
            </a:r>
            <a:r>
              <a:rPr sz="1092" spc="112" dirty="0">
                <a:latin typeface="Arial Unicode MS"/>
                <a:cs typeface="Arial Unicode MS"/>
              </a:rPr>
              <a:t>S</a:t>
            </a:r>
            <a:r>
              <a:rPr sz="1092" spc="-24" dirty="0">
                <a:latin typeface="Arial Unicode MS"/>
                <a:cs typeface="Arial Unicode MS"/>
              </a:rPr>
              <a:t>T</a:t>
            </a:r>
            <a:r>
              <a:rPr sz="1092" spc="-152" dirty="0">
                <a:latin typeface="Arial Unicode MS"/>
                <a:cs typeface="Arial Unicode MS"/>
              </a:rPr>
              <a:t> </a:t>
            </a:r>
            <a:r>
              <a:rPr sz="1092" spc="161" dirty="0">
                <a:latin typeface="Arial Unicode MS"/>
                <a:cs typeface="Arial Unicode MS"/>
              </a:rPr>
              <a:t>M</a:t>
            </a:r>
            <a:r>
              <a:rPr sz="1092" spc="-185" dirty="0">
                <a:latin typeface="Arial Unicode MS"/>
                <a:cs typeface="Arial Unicode MS"/>
              </a:rPr>
              <a:t> </a:t>
            </a:r>
            <a:r>
              <a:rPr sz="1137" i="1" spc="186" baseline="28888" dirty="0">
                <a:latin typeface="Trebuchet MS"/>
                <a:cs typeface="Trebuchet MS"/>
              </a:rPr>
              <a:t>f</a:t>
            </a:r>
            <a:endParaRPr sz="1137" baseline="28888">
              <a:latin typeface="Trebuchet MS"/>
              <a:cs typeface="Trebuchet MS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6877590" y="6563415"/>
            <a:ext cx="549102" cy="177327"/>
          </a:xfrm>
          <a:prstGeom prst="rect">
            <a:avLst/>
          </a:prstGeom>
        </p:spPr>
        <p:txBody>
          <a:bodyPr vert="horz" wrap="square" lIns="0" tIns="9242" rIns="0" bIns="0" rtlCol="0">
            <a:spAutoFit/>
          </a:bodyPr>
          <a:lstStyle/>
          <a:p>
            <a:pPr marL="23104">
              <a:spcBef>
                <a:spcPts val="73"/>
              </a:spcBef>
            </a:pPr>
            <a:r>
              <a:rPr sz="1637" b="1" spc="77" baseline="7716" dirty="0">
                <a:latin typeface="Gill Sans MT"/>
                <a:cs typeface="Gill Sans MT"/>
              </a:rPr>
              <a:t>x</a:t>
            </a:r>
            <a:r>
              <a:rPr sz="758" b="1" spc="52" dirty="0">
                <a:latin typeface="Georgia"/>
                <a:cs typeface="Georgia"/>
              </a:rPr>
              <a:t>jumped</a:t>
            </a:r>
            <a:endParaRPr sz="758">
              <a:latin typeface="Georgia"/>
              <a:cs typeface="Georgia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6808659" y="4587438"/>
            <a:ext cx="693886" cy="254143"/>
          </a:xfrm>
          <a:custGeom>
            <a:avLst/>
            <a:gdLst/>
            <a:ahLst/>
            <a:cxnLst/>
            <a:rect l="l" t="t" r="r" b="b"/>
            <a:pathLst>
              <a:path w="1144270" h="419100">
                <a:moveTo>
                  <a:pt x="1143901" y="209447"/>
                </a:moveTo>
                <a:lnTo>
                  <a:pt x="1128796" y="161423"/>
                </a:lnTo>
                <a:lnTo>
                  <a:pt x="1085768" y="117337"/>
                </a:lnTo>
                <a:lnTo>
                  <a:pt x="1018251" y="78448"/>
                </a:lnTo>
                <a:lnTo>
                  <a:pt x="976382" y="61345"/>
                </a:lnTo>
                <a:lnTo>
                  <a:pt x="929678" y="46012"/>
                </a:lnTo>
                <a:lnTo>
                  <a:pt x="878568" y="32608"/>
                </a:lnTo>
                <a:lnTo>
                  <a:pt x="823482" y="21288"/>
                </a:lnTo>
                <a:lnTo>
                  <a:pt x="764847" y="12210"/>
                </a:lnTo>
                <a:lnTo>
                  <a:pt x="703095" y="5531"/>
                </a:lnTo>
                <a:lnTo>
                  <a:pt x="638653" y="1409"/>
                </a:lnTo>
                <a:lnTo>
                  <a:pt x="571951" y="0"/>
                </a:lnTo>
                <a:lnTo>
                  <a:pt x="505249" y="1409"/>
                </a:lnTo>
                <a:lnTo>
                  <a:pt x="440807" y="5531"/>
                </a:lnTo>
                <a:lnTo>
                  <a:pt x="379054" y="12210"/>
                </a:lnTo>
                <a:lnTo>
                  <a:pt x="320420" y="21288"/>
                </a:lnTo>
                <a:lnTo>
                  <a:pt x="265333" y="32608"/>
                </a:lnTo>
                <a:lnTo>
                  <a:pt x="214223" y="46012"/>
                </a:lnTo>
                <a:lnTo>
                  <a:pt x="167519" y="61345"/>
                </a:lnTo>
                <a:lnTo>
                  <a:pt x="125650" y="78448"/>
                </a:lnTo>
                <a:lnTo>
                  <a:pt x="89045" y="97164"/>
                </a:lnTo>
                <a:lnTo>
                  <a:pt x="33343" y="138809"/>
                </a:lnTo>
                <a:lnTo>
                  <a:pt x="3847" y="185021"/>
                </a:lnTo>
                <a:lnTo>
                  <a:pt x="0" y="209447"/>
                </a:lnTo>
                <a:lnTo>
                  <a:pt x="3847" y="233874"/>
                </a:lnTo>
                <a:lnTo>
                  <a:pt x="33343" y="280086"/>
                </a:lnTo>
                <a:lnTo>
                  <a:pt x="89045" y="321731"/>
                </a:lnTo>
                <a:lnTo>
                  <a:pt x="125650" y="340447"/>
                </a:lnTo>
                <a:lnTo>
                  <a:pt x="167519" y="357550"/>
                </a:lnTo>
                <a:lnTo>
                  <a:pt x="214223" y="372883"/>
                </a:lnTo>
                <a:lnTo>
                  <a:pt x="265333" y="386287"/>
                </a:lnTo>
                <a:lnTo>
                  <a:pt x="320420" y="397607"/>
                </a:lnTo>
                <a:lnTo>
                  <a:pt x="379054" y="406685"/>
                </a:lnTo>
                <a:lnTo>
                  <a:pt x="440807" y="413364"/>
                </a:lnTo>
                <a:lnTo>
                  <a:pt x="505249" y="417486"/>
                </a:lnTo>
                <a:lnTo>
                  <a:pt x="571951" y="418895"/>
                </a:lnTo>
                <a:lnTo>
                  <a:pt x="638653" y="417486"/>
                </a:lnTo>
                <a:lnTo>
                  <a:pt x="703095" y="413364"/>
                </a:lnTo>
                <a:lnTo>
                  <a:pt x="764847" y="406685"/>
                </a:lnTo>
                <a:lnTo>
                  <a:pt x="823482" y="397607"/>
                </a:lnTo>
                <a:lnTo>
                  <a:pt x="878568" y="386287"/>
                </a:lnTo>
                <a:lnTo>
                  <a:pt x="929678" y="372883"/>
                </a:lnTo>
                <a:lnTo>
                  <a:pt x="976382" y="357550"/>
                </a:lnTo>
                <a:lnTo>
                  <a:pt x="1018251" y="340447"/>
                </a:lnTo>
                <a:lnTo>
                  <a:pt x="1054856" y="321731"/>
                </a:lnTo>
                <a:lnTo>
                  <a:pt x="1110557" y="280086"/>
                </a:lnTo>
                <a:lnTo>
                  <a:pt x="1140053" y="233874"/>
                </a:lnTo>
                <a:lnTo>
                  <a:pt x="1143901" y="209447"/>
                </a:lnTo>
                <a:close/>
              </a:path>
            </a:pathLst>
          </a:custGeom>
          <a:ln w="92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43" name="object 43"/>
          <p:cNvSpPr txBox="1"/>
          <p:nvPr/>
        </p:nvSpPr>
        <p:spPr>
          <a:xfrm>
            <a:off x="6949189" y="4609729"/>
            <a:ext cx="412404" cy="177392"/>
          </a:xfrm>
          <a:prstGeom prst="rect">
            <a:avLst/>
          </a:prstGeom>
        </p:spPr>
        <p:txBody>
          <a:bodyPr vert="horz" wrap="square" lIns="0" tIns="9242" rIns="0" bIns="0" rtlCol="0">
            <a:spAutoFit/>
          </a:bodyPr>
          <a:lstStyle/>
          <a:p>
            <a:pPr marL="7701">
              <a:spcBef>
                <a:spcPts val="73"/>
              </a:spcBef>
            </a:pPr>
            <a:r>
              <a:rPr sz="1092" spc="-6" dirty="0">
                <a:latin typeface="Georgia"/>
                <a:cs typeface="Georgia"/>
              </a:rPr>
              <a:t>c</a:t>
            </a:r>
            <a:r>
              <a:rPr sz="1092" spc="-36" dirty="0">
                <a:latin typeface="Georgia"/>
                <a:cs typeface="Georgia"/>
              </a:rPr>
              <a:t>on</a:t>
            </a:r>
            <a:r>
              <a:rPr sz="1092" spc="-6" dirty="0">
                <a:latin typeface="Georgia"/>
                <a:cs typeface="Georgia"/>
              </a:rPr>
              <a:t>c</a:t>
            </a:r>
            <a:r>
              <a:rPr sz="1092" spc="24" dirty="0">
                <a:latin typeface="Georgia"/>
                <a:cs typeface="Georgia"/>
              </a:rPr>
              <a:t>at</a:t>
            </a:r>
            <a:endParaRPr sz="1092">
              <a:latin typeface="Georgia"/>
              <a:cs typeface="Georgia"/>
            </a:endParaRPr>
          </a:p>
        </p:txBody>
      </p:sp>
      <p:grpSp>
        <p:nvGrpSpPr>
          <p:cNvPr id="44" name="object 44"/>
          <p:cNvGrpSpPr/>
          <p:nvPr/>
        </p:nvGrpSpPr>
        <p:grpSpPr>
          <a:xfrm>
            <a:off x="6066160" y="4784519"/>
            <a:ext cx="2318474" cy="1797096"/>
            <a:chOff x="10002842" y="7890026"/>
            <a:chExt cx="3823335" cy="2963545"/>
          </a:xfrm>
        </p:grpSpPr>
        <p:sp>
          <p:nvSpPr>
            <p:cNvPr id="45" name="object 45"/>
            <p:cNvSpPr/>
            <p:nvPr/>
          </p:nvSpPr>
          <p:spPr>
            <a:xfrm>
              <a:off x="11337014" y="7973225"/>
              <a:ext cx="0" cy="861060"/>
            </a:xfrm>
            <a:custGeom>
              <a:avLst/>
              <a:gdLst/>
              <a:ahLst/>
              <a:cxnLst/>
              <a:rect l="l" t="t" r="r" b="b"/>
              <a:pathLst>
                <a:path h="861059">
                  <a:moveTo>
                    <a:pt x="0" y="0"/>
                  </a:moveTo>
                  <a:lnTo>
                    <a:pt x="0" y="860503"/>
                  </a:lnTo>
                </a:path>
              </a:pathLst>
            </a:custGeom>
            <a:ln w="92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pic>
          <p:nvPicPr>
            <p:cNvPr id="46" name="object 4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302346" y="7890026"/>
              <a:ext cx="69327" cy="92444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12675666" y="9798880"/>
              <a:ext cx="1140460" cy="462280"/>
            </a:xfrm>
            <a:custGeom>
              <a:avLst/>
              <a:gdLst/>
              <a:ahLst/>
              <a:cxnLst/>
              <a:rect l="l" t="t" r="r" b="b"/>
              <a:pathLst>
                <a:path w="1140459" h="462279">
                  <a:moveTo>
                    <a:pt x="0" y="462214"/>
                  </a:moveTo>
                  <a:lnTo>
                    <a:pt x="1140399" y="462214"/>
                  </a:lnTo>
                  <a:lnTo>
                    <a:pt x="1140399" y="0"/>
                  </a:lnTo>
                  <a:lnTo>
                    <a:pt x="0" y="0"/>
                  </a:lnTo>
                  <a:lnTo>
                    <a:pt x="0" y="462214"/>
                  </a:lnTo>
                  <a:close/>
                </a:path>
              </a:pathLst>
            </a:custGeom>
            <a:ln w="18488">
              <a:solidFill>
                <a:srgbClr val="000000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48" name="object 48"/>
            <p:cNvSpPr/>
            <p:nvPr/>
          </p:nvSpPr>
          <p:spPr>
            <a:xfrm>
              <a:off x="11337014" y="8949282"/>
              <a:ext cx="0" cy="840740"/>
            </a:xfrm>
            <a:custGeom>
              <a:avLst/>
              <a:gdLst/>
              <a:ahLst/>
              <a:cxnLst/>
              <a:rect l="l" t="t" r="r" b="b"/>
              <a:pathLst>
                <a:path h="840740">
                  <a:moveTo>
                    <a:pt x="0" y="0"/>
                  </a:moveTo>
                  <a:lnTo>
                    <a:pt x="0" y="840353"/>
                  </a:lnTo>
                </a:path>
              </a:pathLst>
            </a:custGeom>
            <a:ln w="92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49" name="object 49"/>
            <p:cNvSpPr/>
            <p:nvPr/>
          </p:nvSpPr>
          <p:spPr>
            <a:xfrm>
              <a:off x="10007605" y="10029987"/>
              <a:ext cx="667385" cy="0"/>
            </a:xfrm>
            <a:custGeom>
              <a:avLst/>
              <a:gdLst/>
              <a:ahLst/>
              <a:cxnLst/>
              <a:rect l="l" t="t" r="r" b="b"/>
              <a:pathLst>
                <a:path w="667384">
                  <a:moveTo>
                    <a:pt x="0" y="0"/>
                  </a:moveTo>
                  <a:lnTo>
                    <a:pt x="666767" y="0"/>
                  </a:lnTo>
                </a:path>
              </a:pathLst>
            </a:custGeom>
            <a:ln w="92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pic>
          <p:nvPicPr>
            <p:cNvPr id="50" name="object 5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665130" y="9995322"/>
              <a:ext cx="92436" cy="69331"/>
            </a:xfrm>
            <a:prstGeom prst="rect">
              <a:avLst/>
            </a:prstGeom>
          </p:spPr>
        </p:pic>
        <p:sp>
          <p:nvSpPr>
            <p:cNvPr id="51" name="object 51"/>
            <p:cNvSpPr/>
            <p:nvPr/>
          </p:nvSpPr>
          <p:spPr>
            <a:xfrm>
              <a:off x="11337014" y="10353536"/>
              <a:ext cx="346710" cy="495300"/>
            </a:xfrm>
            <a:custGeom>
              <a:avLst/>
              <a:gdLst/>
              <a:ahLst/>
              <a:cxnLst/>
              <a:rect l="l" t="t" r="r" b="b"/>
              <a:pathLst>
                <a:path w="346709" h="495300">
                  <a:moveTo>
                    <a:pt x="346661" y="494805"/>
                  </a:moveTo>
                  <a:lnTo>
                    <a:pt x="0" y="494805"/>
                  </a:lnTo>
                  <a:lnTo>
                    <a:pt x="0" y="0"/>
                  </a:lnTo>
                </a:path>
              </a:pathLst>
            </a:custGeom>
            <a:ln w="92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pic>
          <p:nvPicPr>
            <p:cNvPr id="52" name="object 5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302346" y="10270339"/>
              <a:ext cx="69327" cy="92440"/>
            </a:xfrm>
            <a:prstGeom prst="rect">
              <a:avLst/>
            </a:prstGeom>
          </p:spPr>
        </p:pic>
      </p:grpSp>
      <p:sp>
        <p:nvSpPr>
          <p:cNvPr id="53" name="object 53"/>
          <p:cNvSpPr txBox="1"/>
          <p:nvPr/>
        </p:nvSpPr>
        <p:spPr>
          <a:xfrm>
            <a:off x="7752231" y="5993839"/>
            <a:ext cx="542941" cy="177392"/>
          </a:xfrm>
          <a:prstGeom prst="rect">
            <a:avLst/>
          </a:prstGeom>
        </p:spPr>
        <p:txBody>
          <a:bodyPr vert="horz" wrap="square" lIns="0" tIns="9242" rIns="0" bIns="0" rtlCol="0">
            <a:spAutoFit/>
          </a:bodyPr>
          <a:lstStyle/>
          <a:p>
            <a:pPr marL="23104">
              <a:spcBef>
                <a:spcPts val="73"/>
              </a:spcBef>
            </a:pPr>
            <a:r>
              <a:rPr sz="1092" spc="39" dirty="0">
                <a:latin typeface="Arial Unicode MS"/>
                <a:cs typeface="Arial Unicode MS"/>
              </a:rPr>
              <a:t>L</a:t>
            </a:r>
            <a:r>
              <a:rPr sz="1092" spc="112" dirty="0">
                <a:latin typeface="Arial Unicode MS"/>
                <a:cs typeface="Arial Unicode MS"/>
              </a:rPr>
              <a:t>S</a:t>
            </a:r>
            <a:r>
              <a:rPr sz="1092" spc="-24" dirty="0">
                <a:latin typeface="Arial Unicode MS"/>
                <a:cs typeface="Arial Unicode MS"/>
              </a:rPr>
              <a:t>T</a:t>
            </a:r>
            <a:r>
              <a:rPr sz="1092" spc="-152" dirty="0">
                <a:latin typeface="Arial Unicode MS"/>
                <a:cs typeface="Arial Unicode MS"/>
              </a:rPr>
              <a:t> </a:t>
            </a:r>
            <a:r>
              <a:rPr sz="1092" spc="161" dirty="0">
                <a:latin typeface="Arial Unicode MS"/>
                <a:cs typeface="Arial Unicode MS"/>
              </a:rPr>
              <a:t>M</a:t>
            </a:r>
            <a:r>
              <a:rPr sz="1092" spc="-185" dirty="0">
                <a:latin typeface="Arial Unicode MS"/>
                <a:cs typeface="Arial Unicode MS"/>
              </a:rPr>
              <a:t> </a:t>
            </a:r>
            <a:r>
              <a:rPr sz="1137" i="1" spc="186" baseline="28888" dirty="0">
                <a:latin typeface="Trebuchet MS"/>
                <a:cs typeface="Trebuchet MS"/>
              </a:rPr>
              <a:t>f</a:t>
            </a:r>
            <a:endParaRPr sz="1137" baseline="28888">
              <a:latin typeface="Trebuchet MS"/>
              <a:cs typeface="Trebuchet MS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8215096" y="6551937"/>
            <a:ext cx="188682" cy="177392"/>
          </a:xfrm>
          <a:prstGeom prst="rect">
            <a:avLst/>
          </a:prstGeom>
        </p:spPr>
        <p:txBody>
          <a:bodyPr vert="horz" wrap="square" lIns="0" tIns="9242" rIns="0" bIns="0" rtlCol="0">
            <a:spAutoFit/>
          </a:bodyPr>
          <a:lstStyle/>
          <a:p>
            <a:pPr marL="23104">
              <a:spcBef>
                <a:spcPts val="73"/>
              </a:spcBef>
            </a:pPr>
            <a:r>
              <a:rPr sz="1092" b="1" spc="6" dirty="0">
                <a:latin typeface="Gill Sans MT"/>
                <a:cs typeface="Gill Sans MT"/>
              </a:rPr>
              <a:t>x</a:t>
            </a:r>
            <a:r>
              <a:rPr sz="1137" spc="9" baseline="-11111" dirty="0">
                <a:latin typeface="MS UI Gothic"/>
                <a:cs typeface="MS UI Gothic"/>
              </a:rPr>
              <a:t>⇤</a:t>
            </a:r>
            <a:endParaRPr sz="1137" baseline="-11111">
              <a:latin typeface="MS UI Gothic"/>
              <a:cs typeface="MS UI Gothic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7966190" y="4587438"/>
            <a:ext cx="693886" cy="254143"/>
          </a:xfrm>
          <a:custGeom>
            <a:avLst/>
            <a:gdLst/>
            <a:ahLst/>
            <a:cxnLst/>
            <a:rect l="l" t="t" r="r" b="b"/>
            <a:pathLst>
              <a:path w="1144269" h="419100">
                <a:moveTo>
                  <a:pt x="1143901" y="209447"/>
                </a:moveTo>
                <a:lnTo>
                  <a:pt x="1128796" y="161423"/>
                </a:lnTo>
                <a:lnTo>
                  <a:pt x="1085768" y="117337"/>
                </a:lnTo>
                <a:lnTo>
                  <a:pt x="1018251" y="78448"/>
                </a:lnTo>
                <a:lnTo>
                  <a:pt x="976382" y="61345"/>
                </a:lnTo>
                <a:lnTo>
                  <a:pt x="929677" y="46012"/>
                </a:lnTo>
                <a:lnTo>
                  <a:pt x="878567" y="32608"/>
                </a:lnTo>
                <a:lnTo>
                  <a:pt x="823481" y="21288"/>
                </a:lnTo>
                <a:lnTo>
                  <a:pt x="764846" y="12210"/>
                </a:lnTo>
                <a:lnTo>
                  <a:pt x="703094" y="5531"/>
                </a:lnTo>
                <a:lnTo>
                  <a:pt x="638651" y="1409"/>
                </a:lnTo>
                <a:lnTo>
                  <a:pt x="571949" y="0"/>
                </a:lnTo>
                <a:lnTo>
                  <a:pt x="505247" y="1409"/>
                </a:lnTo>
                <a:lnTo>
                  <a:pt x="440805" y="5531"/>
                </a:lnTo>
                <a:lnTo>
                  <a:pt x="379053" y="12210"/>
                </a:lnTo>
                <a:lnTo>
                  <a:pt x="320419" y="21288"/>
                </a:lnTo>
                <a:lnTo>
                  <a:pt x="265333" y="32608"/>
                </a:lnTo>
                <a:lnTo>
                  <a:pt x="214223" y="46012"/>
                </a:lnTo>
                <a:lnTo>
                  <a:pt x="167519" y="61345"/>
                </a:lnTo>
                <a:lnTo>
                  <a:pt x="125650" y="78448"/>
                </a:lnTo>
                <a:lnTo>
                  <a:pt x="89045" y="97164"/>
                </a:lnTo>
                <a:lnTo>
                  <a:pt x="33343" y="138809"/>
                </a:lnTo>
                <a:lnTo>
                  <a:pt x="3847" y="185021"/>
                </a:lnTo>
                <a:lnTo>
                  <a:pt x="0" y="209447"/>
                </a:lnTo>
                <a:lnTo>
                  <a:pt x="3847" y="233874"/>
                </a:lnTo>
                <a:lnTo>
                  <a:pt x="33343" y="280086"/>
                </a:lnTo>
                <a:lnTo>
                  <a:pt x="89045" y="321731"/>
                </a:lnTo>
                <a:lnTo>
                  <a:pt x="125650" y="340447"/>
                </a:lnTo>
                <a:lnTo>
                  <a:pt x="167519" y="357550"/>
                </a:lnTo>
                <a:lnTo>
                  <a:pt x="214223" y="372883"/>
                </a:lnTo>
                <a:lnTo>
                  <a:pt x="265333" y="386287"/>
                </a:lnTo>
                <a:lnTo>
                  <a:pt x="320419" y="397607"/>
                </a:lnTo>
                <a:lnTo>
                  <a:pt x="379053" y="406685"/>
                </a:lnTo>
                <a:lnTo>
                  <a:pt x="440805" y="413364"/>
                </a:lnTo>
                <a:lnTo>
                  <a:pt x="505247" y="417486"/>
                </a:lnTo>
                <a:lnTo>
                  <a:pt x="571949" y="418895"/>
                </a:lnTo>
                <a:lnTo>
                  <a:pt x="638651" y="417486"/>
                </a:lnTo>
                <a:lnTo>
                  <a:pt x="703094" y="413364"/>
                </a:lnTo>
                <a:lnTo>
                  <a:pt x="764846" y="406685"/>
                </a:lnTo>
                <a:lnTo>
                  <a:pt x="823481" y="397607"/>
                </a:lnTo>
                <a:lnTo>
                  <a:pt x="878567" y="386287"/>
                </a:lnTo>
                <a:lnTo>
                  <a:pt x="929677" y="372883"/>
                </a:lnTo>
                <a:lnTo>
                  <a:pt x="976382" y="357550"/>
                </a:lnTo>
                <a:lnTo>
                  <a:pt x="1018251" y="340447"/>
                </a:lnTo>
                <a:lnTo>
                  <a:pt x="1054856" y="321731"/>
                </a:lnTo>
                <a:lnTo>
                  <a:pt x="1110557" y="280086"/>
                </a:lnTo>
                <a:lnTo>
                  <a:pt x="1140053" y="233874"/>
                </a:lnTo>
                <a:lnTo>
                  <a:pt x="1143901" y="209447"/>
                </a:lnTo>
                <a:close/>
              </a:path>
            </a:pathLst>
          </a:custGeom>
          <a:ln w="92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56" name="object 56"/>
          <p:cNvSpPr txBox="1"/>
          <p:nvPr/>
        </p:nvSpPr>
        <p:spPr>
          <a:xfrm>
            <a:off x="8106699" y="4609729"/>
            <a:ext cx="412404" cy="177392"/>
          </a:xfrm>
          <a:prstGeom prst="rect">
            <a:avLst/>
          </a:prstGeom>
        </p:spPr>
        <p:txBody>
          <a:bodyPr vert="horz" wrap="square" lIns="0" tIns="9242" rIns="0" bIns="0" rtlCol="0">
            <a:spAutoFit/>
          </a:bodyPr>
          <a:lstStyle/>
          <a:p>
            <a:pPr marL="7701">
              <a:spcBef>
                <a:spcPts val="73"/>
              </a:spcBef>
            </a:pPr>
            <a:r>
              <a:rPr sz="1092" spc="-6" dirty="0">
                <a:latin typeface="Georgia"/>
                <a:cs typeface="Georgia"/>
              </a:rPr>
              <a:t>c</a:t>
            </a:r>
            <a:r>
              <a:rPr sz="1092" spc="-36" dirty="0">
                <a:latin typeface="Georgia"/>
                <a:cs typeface="Georgia"/>
              </a:rPr>
              <a:t>on</a:t>
            </a:r>
            <a:r>
              <a:rPr sz="1092" spc="-6" dirty="0">
                <a:latin typeface="Georgia"/>
                <a:cs typeface="Georgia"/>
              </a:rPr>
              <a:t>c</a:t>
            </a:r>
            <a:r>
              <a:rPr sz="1092" spc="24" dirty="0">
                <a:latin typeface="Georgia"/>
                <a:cs typeface="Georgia"/>
              </a:rPr>
              <a:t>at</a:t>
            </a:r>
            <a:endParaRPr sz="1092">
              <a:latin typeface="Georgia"/>
              <a:cs typeface="Georgia"/>
            </a:endParaRPr>
          </a:p>
        </p:txBody>
      </p:sp>
      <p:grpSp>
        <p:nvGrpSpPr>
          <p:cNvPr id="57" name="object 57"/>
          <p:cNvGrpSpPr/>
          <p:nvPr/>
        </p:nvGrpSpPr>
        <p:grpSpPr>
          <a:xfrm>
            <a:off x="7223692" y="4784519"/>
            <a:ext cx="1022346" cy="1806723"/>
            <a:chOff x="11911696" y="7890026"/>
            <a:chExt cx="1685925" cy="2979420"/>
          </a:xfrm>
        </p:grpSpPr>
        <p:sp>
          <p:nvSpPr>
            <p:cNvPr id="58" name="object 58"/>
            <p:cNvSpPr/>
            <p:nvPr/>
          </p:nvSpPr>
          <p:spPr>
            <a:xfrm>
              <a:off x="13245867" y="8949282"/>
              <a:ext cx="0" cy="840740"/>
            </a:xfrm>
            <a:custGeom>
              <a:avLst/>
              <a:gdLst/>
              <a:ahLst/>
              <a:cxnLst/>
              <a:rect l="l" t="t" r="r" b="b"/>
              <a:pathLst>
                <a:path h="840740">
                  <a:moveTo>
                    <a:pt x="0" y="0"/>
                  </a:moveTo>
                  <a:lnTo>
                    <a:pt x="0" y="840353"/>
                  </a:lnTo>
                </a:path>
              </a:pathLst>
            </a:custGeom>
            <a:ln w="92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59" name="object 59"/>
            <p:cNvSpPr/>
            <p:nvPr/>
          </p:nvSpPr>
          <p:spPr>
            <a:xfrm>
              <a:off x="11916458" y="10029987"/>
              <a:ext cx="667385" cy="0"/>
            </a:xfrm>
            <a:custGeom>
              <a:avLst/>
              <a:gdLst/>
              <a:ahLst/>
              <a:cxnLst/>
              <a:rect l="l" t="t" r="r" b="b"/>
              <a:pathLst>
                <a:path w="667384">
                  <a:moveTo>
                    <a:pt x="0" y="0"/>
                  </a:moveTo>
                  <a:lnTo>
                    <a:pt x="666765" y="0"/>
                  </a:lnTo>
                </a:path>
              </a:pathLst>
            </a:custGeom>
            <a:ln w="92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pic>
          <p:nvPicPr>
            <p:cNvPr id="60" name="object 6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573983" y="9995322"/>
              <a:ext cx="92436" cy="69331"/>
            </a:xfrm>
            <a:prstGeom prst="rect">
              <a:avLst/>
            </a:prstGeom>
          </p:spPr>
        </p:pic>
        <p:sp>
          <p:nvSpPr>
            <p:cNvPr id="61" name="object 61"/>
            <p:cNvSpPr/>
            <p:nvPr/>
          </p:nvSpPr>
          <p:spPr>
            <a:xfrm>
              <a:off x="13245867" y="10353536"/>
              <a:ext cx="346710" cy="510540"/>
            </a:xfrm>
            <a:custGeom>
              <a:avLst/>
              <a:gdLst/>
              <a:ahLst/>
              <a:cxnLst/>
              <a:rect l="l" t="t" r="r" b="b"/>
              <a:pathLst>
                <a:path w="346709" h="510540">
                  <a:moveTo>
                    <a:pt x="346661" y="510533"/>
                  </a:moveTo>
                  <a:lnTo>
                    <a:pt x="0" y="510533"/>
                  </a:lnTo>
                  <a:lnTo>
                    <a:pt x="0" y="0"/>
                  </a:lnTo>
                </a:path>
              </a:pathLst>
            </a:custGeom>
            <a:ln w="92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pic>
          <p:nvPicPr>
            <p:cNvPr id="62" name="object 6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211199" y="10270339"/>
              <a:ext cx="69327" cy="92440"/>
            </a:xfrm>
            <a:prstGeom prst="rect">
              <a:avLst/>
            </a:prstGeom>
          </p:spPr>
        </p:pic>
        <p:sp>
          <p:nvSpPr>
            <p:cNvPr id="63" name="object 63"/>
            <p:cNvSpPr/>
            <p:nvPr/>
          </p:nvSpPr>
          <p:spPr>
            <a:xfrm>
              <a:off x="13245867" y="7973225"/>
              <a:ext cx="0" cy="861060"/>
            </a:xfrm>
            <a:custGeom>
              <a:avLst/>
              <a:gdLst/>
              <a:ahLst/>
              <a:cxnLst/>
              <a:rect l="l" t="t" r="r" b="b"/>
              <a:pathLst>
                <a:path h="861059">
                  <a:moveTo>
                    <a:pt x="0" y="0"/>
                  </a:moveTo>
                  <a:lnTo>
                    <a:pt x="0" y="860503"/>
                  </a:lnTo>
                </a:path>
              </a:pathLst>
            </a:custGeom>
            <a:ln w="92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pic>
          <p:nvPicPr>
            <p:cNvPr id="64" name="object 6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211199" y="7890026"/>
              <a:ext cx="69327" cy="92444"/>
            </a:xfrm>
            <a:prstGeom prst="rect">
              <a:avLst/>
            </a:prstGeom>
          </p:spPr>
        </p:pic>
      </p:grpSp>
      <p:sp>
        <p:nvSpPr>
          <p:cNvPr id="65" name="object 65"/>
          <p:cNvSpPr txBox="1"/>
          <p:nvPr/>
        </p:nvSpPr>
        <p:spPr>
          <a:xfrm>
            <a:off x="8130744" y="5251673"/>
            <a:ext cx="691576" cy="229493"/>
          </a:xfrm>
          <a:prstGeom prst="rect">
            <a:avLst/>
          </a:prstGeom>
          <a:ln w="18488">
            <a:solidFill>
              <a:srgbClr val="000000"/>
            </a:solidFill>
          </a:ln>
        </p:spPr>
        <p:txBody>
          <a:bodyPr vert="horz" wrap="square" lIns="0" tIns="60840" rIns="0" bIns="0" rtlCol="0">
            <a:spAutoFit/>
          </a:bodyPr>
          <a:lstStyle/>
          <a:p>
            <a:pPr marL="96266">
              <a:spcBef>
                <a:spcPts val="479"/>
              </a:spcBef>
            </a:pPr>
            <a:r>
              <a:rPr sz="1092" spc="39" dirty="0">
                <a:latin typeface="Arial Unicode MS"/>
                <a:cs typeface="Arial Unicode MS"/>
              </a:rPr>
              <a:t>L</a:t>
            </a:r>
            <a:r>
              <a:rPr sz="1092" spc="112" dirty="0">
                <a:latin typeface="Arial Unicode MS"/>
                <a:cs typeface="Arial Unicode MS"/>
              </a:rPr>
              <a:t>S</a:t>
            </a:r>
            <a:r>
              <a:rPr sz="1092" spc="-24" dirty="0">
                <a:latin typeface="Arial Unicode MS"/>
                <a:cs typeface="Arial Unicode MS"/>
              </a:rPr>
              <a:t>T</a:t>
            </a:r>
            <a:r>
              <a:rPr sz="1092" spc="-152" dirty="0">
                <a:latin typeface="Arial Unicode MS"/>
                <a:cs typeface="Arial Unicode MS"/>
              </a:rPr>
              <a:t> </a:t>
            </a:r>
            <a:r>
              <a:rPr sz="1092" spc="161" dirty="0">
                <a:latin typeface="Arial Unicode MS"/>
                <a:cs typeface="Arial Unicode MS"/>
              </a:rPr>
              <a:t>M</a:t>
            </a:r>
            <a:r>
              <a:rPr sz="1092" spc="-185" dirty="0">
                <a:latin typeface="Arial Unicode MS"/>
                <a:cs typeface="Arial Unicode MS"/>
              </a:rPr>
              <a:t> </a:t>
            </a:r>
            <a:r>
              <a:rPr sz="1137" i="1" spc="-54" baseline="28888" dirty="0">
                <a:latin typeface="Trebuchet MS"/>
                <a:cs typeface="Trebuchet MS"/>
              </a:rPr>
              <a:t>b</a:t>
            </a:r>
            <a:endParaRPr sz="1137" baseline="28888">
              <a:latin typeface="Trebuchet MS"/>
              <a:cs typeface="Trebuchet MS"/>
            </a:endParaRPr>
          </a:p>
        </p:txBody>
      </p:sp>
      <p:grpSp>
        <p:nvGrpSpPr>
          <p:cNvPr id="66" name="object 66"/>
          <p:cNvGrpSpPr/>
          <p:nvPr/>
        </p:nvGrpSpPr>
        <p:grpSpPr>
          <a:xfrm>
            <a:off x="8277979" y="4794863"/>
            <a:ext cx="1309605" cy="1828287"/>
            <a:chOff x="13650295" y="7907084"/>
            <a:chExt cx="2159635" cy="3014980"/>
          </a:xfrm>
        </p:grpSpPr>
        <p:sp>
          <p:nvSpPr>
            <p:cNvPr id="67" name="object 67"/>
            <p:cNvSpPr/>
            <p:nvPr/>
          </p:nvSpPr>
          <p:spPr>
            <a:xfrm>
              <a:off x="13708080" y="9502094"/>
              <a:ext cx="269875" cy="1362075"/>
            </a:xfrm>
            <a:custGeom>
              <a:avLst/>
              <a:gdLst/>
              <a:ahLst/>
              <a:cxnLst/>
              <a:rect l="l" t="t" r="r" b="b"/>
              <a:pathLst>
                <a:path w="269875" h="1362075">
                  <a:moveTo>
                    <a:pt x="0" y="1361975"/>
                  </a:moveTo>
                  <a:lnTo>
                    <a:pt x="269615" y="1361975"/>
                  </a:lnTo>
                  <a:lnTo>
                    <a:pt x="269615" y="0"/>
                  </a:lnTo>
                </a:path>
              </a:pathLst>
            </a:custGeom>
            <a:ln w="11555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68" name="object 68"/>
            <p:cNvSpPr/>
            <p:nvPr/>
          </p:nvSpPr>
          <p:spPr>
            <a:xfrm>
              <a:off x="13823432" y="9131856"/>
              <a:ext cx="308610" cy="411480"/>
            </a:xfrm>
            <a:custGeom>
              <a:avLst/>
              <a:gdLst/>
              <a:ahLst/>
              <a:cxnLst/>
              <a:rect l="l" t="t" r="r" b="b"/>
              <a:pathLst>
                <a:path w="308609" h="411479">
                  <a:moveTo>
                    <a:pt x="154267" y="0"/>
                  </a:moveTo>
                  <a:lnTo>
                    <a:pt x="145928" y="38937"/>
                  </a:lnTo>
                  <a:lnTo>
                    <a:pt x="134795" y="81937"/>
                  </a:lnTo>
                  <a:lnTo>
                    <a:pt x="121124" y="127984"/>
                  </a:lnTo>
                  <a:lnTo>
                    <a:pt x="105168" y="176062"/>
                  </a:lnTo>
                  <a:lnTo>
                    <a:pt x="87181" y="225156"/>
                  </a:lnTo>
                  <a:lnTo>
                    <a:pt x="67417" y="274250"/>
                  </a:lnTo>
                  <a:lnTo>
                    <a:pt x="46129" y="322329"/>
                  </a:lnTo>
                  <a:lnTo>
                    <a:pt x="23572" y="368376"/>
                  </a:lnTo>
                  <a:lnTo>
                    <a:pt x="0" y="411377"/>
                  </a:lnTo>
                  <a:lnTo>
                    <a:pt x="308524" y="411377"/>
                  </a:lnTo>
                  <a:lnTo>
                    <a:pt x="284952" y="368376"/>
                  </a:lnTo>
                  <a:lnTo>
                    <a:pt x="262395" y="322329"/>
                  </a:lnTo>
                  <a:lnTo>
                    <a:pt x="241107" y="274250"/>
                  </a:lnTo>
                  <a:lnTo>
                    <a:pt x="221343" y="225156"/>
                  </a:lnTo>
                  <a:lnTo>
                    <a:pt x="203357" y="176062"/>
                  </a:lnTo>
                  <a:lnTo>
                    <a:pt x="187402" y="127984"/>
                  </a:lnTo>
                  <a:lnTo>
                    <a:pt x="173733" y="81937"/>
                  </a:lnTo>
                  <a:lnTo>
                    <a:pt x="162603" y="38937"/>
                  </a:lnTo>
                  <a:lnTo>
                    <a:pt x="15426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69" name="object 69"/>
            <p:cNvSpPr/>
            <p:nvPr/>
          </p:nvSpPr>
          <p:spPr>
            <a:xfrm>
              <a:off x="13823634" y="9215055"/>
              <a:ext cx="154305" cy="1649095"/>
            </a:xfrm>
            <a:custGeom>
              <a:avLst/>
              <a:gdLst/>
              <a:ahLst/>
              <a:cxnLst/>
              <a:rect l="l" t="t" r="r" b="b"/>
              <a:pathLst>
                <a:path w="154305" h="1649095">
                  <a:moveTo>
                    <a:pt x="0" y="1649015"/>
                  </a:moveTo>
                  <a:lnTo>
                    <a:pt x="154061" y="1649015"/>
                  </a:lnTo>
                  <a:lnTo>
                    <a:pt x="154061" y="0"/>
                  </a:lnTo>
                </a:path>
              </a:pathLst>
            </a:custGeom>
            <a:ln w="92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pic>
          <p:nvPicPr>
            <p:cNvPr id="70" name="object 7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943030" y="9131856"/>
              <a:ext cx="69327" cy="92444"/>
            </a:xfrm>
            <a:prstGeom prst="rect">
              <a:avLst/>
            </a:prstGeom>
          </p:spPr>
        </p:pic>
        <p:sp>
          <p:nvSpPr>
            <p:cNvPr id="71" name="object 71"/>
            <p:cNvSpPr/>
            <p:nvPr/>
          </p:nvSpPr>
          <p:spPr>
            <a:xfrm>
              <a:off x="13977695" y="7990280"/>
              <a:ext cx="0" cy="661035"/>
            </a:xfrm>
            <a:custGeom>
              <a:avLst/>
              <a:gdLst/>
              <a:ahLst/>
              <a:cxnLst/>
              <a:rect l="l" t="t" r="r" b="b"/>
              <a:pathLst>
                <a:path h="661034">
                  <a:moveTo>
                    <a:pt x="0" y="660874"/>
                  </a:moveTo>
                  <a:lnTo>
                    <a:pt x="0" y="0"/>
                  </a:lnTo>
                </a:path>
              </a:pathLst>
            </a:custGeom>
            <a:ln w="92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pic>
          <p:nvPicPr>
            <p:cNvPr id="72" name="object 7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943030" y="7907084"/>
              <a:ext cx="69327" cy="92440"/>
            </a:xfrm>
            <a:prstGeom prst="rect">
              <a:avLst/>
            </a:prstGeom>
          </p:spPr>
        </p:pic>
        <p:sp>
          <p:nvSpPr>
            <p:cNvPr id="73" name="object 73"/>
            <p:cNvSpPr/>
            <p:nvPr/>
          </p:nvSpPr>
          <p:spPr>
            <a:xfrm>
              <a:off x="14640336" y="8891506"/>
              <a:ext cx="1164590" cy="0"/>
            </a:xfrm>
            <a:custGeom>
              <a:avLst/>
              <a:gdLst/>
              <a:ahLst/>
              <a:cxnLst/>
              <a:rect l="l" t="t" r="r" b="b"/>
              <a:pathLst>
                <a:path w="1164590">
                  <a:moveTo>
                    <a:pt x="1164560" y="0"/>
                  </a:moveTo>
                  <a:lnTo>
                    <a:pt x="0" y="0"/>
                  </a:lnTo>
                </a:path>
              </a:pathLst>
            </a:custGeom>
            <a:ln w="92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pic>
          <p:nvPicPr>
            <p:cNvPr id="74" name="object 7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557137" y="8856841"/>
              <a:ext cx="92436" cy="69329"/>
            </a:xfrm>
            <a:prstGeom prst="rect">
              <a:avLst/>
            </a:prstGeom>
          </p:spPr>
        </p:pic>
      </p:grpSp>
      <p:sp>
        <p:nvSpPr>
          <p:cNvPr id="75" name="object 75"/>
          <p:cNvSpPr txBox="1"/>
          <p:nvPr/>
        </p:nvSpPr>
        <p:spPr>
          <a:xfrm>
            <a:off x="6973215" y="5251673"/>
            <a:ext cx="691576" cy="229493"/>
          </a:xfrm>
          <a:prstGeom prst="rect">
            <a:avLst/>
          </a:prstGeom>
          <a:ln w="18488">
            <a:solidFill>
              <a:srgbClr val="000000"/>
            </a:solidFill>
          </a:ln>
        </p:spPr>
        <p:txBody>
          <a:bodyPr vert="horz" wrap="square" lIns="0" tIns="60840" rIns="0" bIns="0" rtlCol="0">
            <a:spAutoFit/>
          </a:bodyPr>
          <a:lstStyle/>
          <a:p>
            <a:pPr marL="96266">
              <a:spcBef>
                <a:spcPts val="479"/>
              </a:spcBef>
            </a:pPr>
            <a:r>
              <a:rPr sz="1092" spc="39" dirty="0">
                <a:latin typeface="Arial Unicode MS"/>
                <a:cs typeface="Arial Unicode MS"/>
              </a:rPr>
              <a:t>L</a:t>
            </a:r>
            <a:r>
              <a:rPr sz="1092" spc="112" dirty="0">
                <a:latin typeface="Arial Unicode MS"/>
                <a:cs typeface="Arial Unicode MS"/>
              </a:rPr>
              <a:t>S</a:t>
            </a:r>
            <a:r>
              <a:rPr sz="1092" spc="-24" dirty="0">
                <a:latin typeface="Arial Unicode MS"/>
                <a:cs typeface="Arial Unicode MS"/>
              </a:rPr>
              <a:t>T</a:t>
            </a:r>
            <a:r>
              <a:rPr sz="1092" spc="-152" dirty="0">
                <a:latin typeface="Arial Unicode MS"/>
                <a:cs typeface="Arial Unicode MS"/>
              </a:rPr>
              <a:t> </a:t>
            </a:r>
            <a:r>
              <a:rPr sz="1092" spc="161" dirty="0">
                <a:latin typeface="Arial Unicode MS"/>
                <a:cs typeface="Arial Unicode MS"/>
              </a:rPr>
              <a:t>M</a:t>
            </a:r>
            <a:r>
              <a:rPr sz="1092" spc="-185" dirty="0">
                <a:latin typeface="Arial Unicode MS"/>
                <a:cs typeface="Arial Unicode MS"/>
              </a:rPr>
              <a:t> </a:t>
            </a:r>
            <a:r>
              <a:rPr sz="1137" i="1" spc="-54" baseline="28888" dirty="0">
                <a:latin typeface="Trebuchet MS"/>
                <a:cs typeface="Trebuchet MS"/>
              </a:rPr>
              <a:t>b</a:t>
            </a:r>
            <a:endParaRPr sz="1137" baseline="28888">
              <a:latin typeface="Trebuchet MS"/>
              <a:cs typeface="Trebuchet MS"/>
            </a:endParaRPr>
          </a:p>
        </p:txBody>
      </p:sp>
      <p:grpSp>
        <p:nvGrpSpPr>
          <p:cNvPr id="76" name="object 76"/>
          <p:cNvGrpSpPr/>
          <p:nvPr/>
        </p:nvGrpSpPr>
        <p:grpSpPr>
          <a:xfrm>
            <a:off x="7120450" y="4794863"/>
            <a:ext cx="1007714" cy="1818660"/>
            <a:chOff x="11741444" y="7907084"/>
            <a:chExt cx="1661795" cy="2999105"/>
          </a:xfrm>
        </p:grpSpPr>
        <p:sp>
          <p:nvSpPr>
            <p:cNvPr id="77" name="object 77"/>
            <p:cNvSpPr/>
            <p:nvPr/>
          </p:nvSpPr>
          <p:spPr>
            <a:xfrm>
              <a:off x="13018521" y="8833729"/>
              <a:ext cx="379730" cy="115570"/>
            </a:xfrm>
            <a:custGeom>
              <a:avLst/>
              <a:gdLst/>
              <a:ahLst/>
              <a:cxnLst/>
              <a:rect l="l" t="t" r="r" b="b"/>
              <a:pathLst>
                <a:path w="379730" h="115570">
                  <a:moveTo>
                    <a:pt x="0" y="115553"/>
                  </a:moveTo>
                  <a:lnTo>
                    <a:pt x="379729" y="115553"/>
                  </a:lnTo>
                  <a:lnTo>
                    <a:pt x="379729" y="0"/>
                  </a:lnTo>
                  <a:lnTo>
                    <a:pt x="0" y="0"/>
                  </a:lnTo>
                  <a:lnTo>
                    <a:pt x="0" y="11555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78" name="object 78"/>
            <p:cNvSpPr/>
            <p:nvPr/>
          </p:nvSpPr>
          <p:spPr>
            <a:xfrm>
              <a:off x="12648284" y="8737240"/>
              <a:ext cx="411480" cy="308610"/>
            </a:xfrm>
            <a:custGeom>
              <a:avLst/>
              <a:gdLst/>
              <a:ahLst/>
              <a:cxnLst/>
              <a:rect l="l" t="t" r="r" b="b"/>
              <a:pathLst>
                <a:path w="411480" h="308609">
                  <a:moveTo>
                    <a:pt x="411380" y="0"/>
                  </a:moveTo>
                  <a:lnTo>
                    <a:pt x="368378" y="23573"/>
                  </a:lnTo>
                  <a:lnTo>
                    <a:pt x="322330" y="46131"/>
                  </a:lnTo>
                  <a:lnTo>
                    <a:pt x="274251" y="67420"/>
                  </a:lnTo>
                  <a:lnTo>
                    <a:pt x="225156" y="87184"/>
                  </a:lnTo>
                  <a:lnTo>
                    <a:pt x="176062" y="105171"/>
                  </a:lnTo>
                  <a:lnTo>
                    <a:pt x="127984" y="121127"/>
                  </a:lnTo>
                  <a:lnTo>
                    <a:pt x="81937" y="134797"/>
                  </a:lnTo>
                  <a:lnTo>
                    <a:pt x="38937" y="145927"/>
                  </a:lnTo>
                  <a:lnTo>
                    <a:pt x="0" y="154264"/>
                  </a:lnTo>
                  <a:lnTo>
                    <a:pt x="38937" y="162602"/>
                  </a:lnTo>
                  <a:lnTo>
                    <a:pt x="81937" y="173733"/>
                  </a:lnTo>
                  <a:lnTo>
                    <a:pt x="127984" y="187403"/>
                  </a:lnTo>
                  <a:lnTo>
                    <a:pt x="176062" y="203359"/>
                  </a:lnTo>
                  <a:lnTo>
                    <a:pt x="225156" y="221346"/>
                  </a:lnTo>
                  <a:lnTo>
                    <a:pt x="274251" y="241111"/>
                  </a:lnTo>
                  <a:lnTo>
                    <a:pt x="322330" y="262399"/>
                  </a:lnTo>
                  <a:lnTo>
                    <a:pt x="368378" y="284957"/>
                  </a:lnTo>
                  <a:lnTo>
                    <a:pt x="411380" y="308530"/>
                  </a:lnTo>
                  <a:lnTo>
                    <a:pt x="41138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79" name="object 79"/>
            <p:cNvSpPr/>
            <p:nvPr/>
          </p:nvSpPr>
          <p:spPr>
            <a:xfrm>
              <a:off x="12731483" y="8891506"/>
              <a:ext cx="667385" cy="0"/>
            </a:xfrm>
            <a:custGeom>
              <a:avLst/>
              <a:gdLst/>
              <a:ahLst/>
              <a:cxnLst/>
              <a:rect l="l" t="t" r="r" b="b"/>
              <a:pathLst>
                <a:path w="667384">
                  <a:moveTo>
                    <a:pt x="666767" y="0"/>
                  </a:moveTo>
                  <a:lnTo>
                    <a:pt x="0" y="0"/>
                  </a:lnTo>
                </a:path>
              </a:pathLst>
            </a:custGeom>
            <a:ln w="92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pic>
          <p:nvPicPr>
            <p:cNvPr id="80" name="object 8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648284" y="8856841"/>
              <a:ext cx="92447" cy="69329"/>
            </a:xfrm>
            <a:prstGeom prst="rect">
              <a:avLst/>
            </a:prstGeom>
          </p:spPr>
        </p:pic>
        <p:sp>
          <p:nvSpPr>
            <p:cNvPr id="81" name="object 81"/>
            <p:cNvSpPr/>
            <p:nvPr/>
          </p:nvSpPr>
          <p:spPr>
            <a:xfrm>
              <a:off x="12068842" y="7990280"/>
              <a:ext cx="0" cy="661035"/>
            </a:xfrm>
            <a:custGeom>
              <a:avLst/>
              <a:gdLst/>
              <a:ahLst/>
              <a:cxnLst/>
              <a:rect l="l" t="t" r="r" b="b"/>
              <a:pathLst>
                <a:path h="661034">
                  <a:moveTo>
                    <a:pt x="0" y="660874"/>
                  </a:moveTo>
                  <a:lnTo>
                    <a:pt x="0" y="0"/>
                  </a:lnTo>
                </a:path>
              </a:pathLst>
            </a:custGeom>
            <a:ln w="92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pic>
          <p:nvPicPr>
            <p:cNvPr id="82" name="object 8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034177" y="7907084"/>
              <a:ext cx="69327" cy="92440"/>
            </a:xfrm>
            <a:prstGeom prst="rect">
              <a:avLst/>
            </a:prstGeom>
          </p:spPr>
        </p:pic>
        <p:sp>
          <p:nvSpPr>
            <p:cNvPr id="83" name="object 83"/>
            <p:cNvSpPr/>
            <p:nvPr/>
          </p:nvSpPr>
          <p:spPr>
            <a:xfrm>
              <a:off x="11799229" y="9502094"/>
              <a:ext cx="269875" cy="1346835"/>
            </a:xfrm>
            <a:custGeom>
              <a:avLst/>
              <a:gdLst/>
              <a:ahLst/>
              <a:cxnLst/>
              <a:rect l="l" t="t" r="r" b="b"/>
              <a:pathLst>
                <a:path w="269875" h="1346834">
                  <a:moveTo>
                    <a:pt x="0" y="1346248"/>
                  </a:moveTo>
                  <a:lnTo>
                    <a:pt x="269612" y="1346248"/>
                  </a:lnTo>
                  <a:lnTo>
                    <a:pt x="269612" y="0"/>
                  </a:lnTo>
                </a:path>
              </a:pathLst>
            </a:custGeom>
            <a:ln w="11555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84" name="object 84"/>
            <p:cNvSpPr/>
            <p:nvPr/>
          </p:nvSpPr>
          <p:spPr>
            <a:xfrm>
              <a:off x="11914579" y="9131856"/>
              <a:ext cx="308610" cy="411480"/>
            </a:xfrm>
            <a:custGeom>
              <a:avLst/>
              <a:gdLst/>
              <a:ahLst/>
              <a:cxnLst/>
              <a:rect l="l" t="t" r="r" b="b"/>
              <a:pathLst>
                <a:path w="308609" h="411479">
                  <a:moveTo>
                    <a:pt x="154257" y="0"/>
                  </a:moveTo>
                  <a:lnTo>
                    <a:pt x="145920" y="38937"/>
                  </a:lnTo>
                  <a:lnTo>
                    <a:pt x="134791" y="81937"/>
                  </a:lnTo>
                  <a:lnTo>
                    <a:pt x="121121" y="127984"/>
                  </a:lnTo>
                  <a:lnTo>
                    <a:pt x="105167" y="176062"/>
                  </a:lnTo>
                  <a:lnTo>
                    <a:pt x="87180" y="225156"/>
                  </a:lnTo>
                  <a:lnTo>
                    <a:pt x="67416" y="274250"/>
                  </a:lnTo>
                  <a:lnTo>
                    <a:pt x="46129" y="322329"/>
                  </a:lnTo>
                  <a:lnTo>
                    <a:pt x="23572" y="368376"/>
                  </a:lnTo>
                  <a:lnTo>
                    <a:pt x="0" y="411377"/>
                  </a:lnTo>
                  <a:lnTo>
                    <a:pt x="308524" y="411377"/>
                  </a:lnTo>
                  <a:lnTo>
                    <a:pt x="284952" y="368376"/>
                  </a:lnTo>
                  <a:lnTo>
                    <a:pt x="262394" y="322329"/>
                  </a:lnTo>
                  <a:lnTo>
                    <a:pt x="241107" y="274250"/>
                  </a:lnTo>
                  <a:lnTo>
                    <a:pt x="221342" y="225156"/>
                  </a:lnTo>
                  <a:lnTo>
                    <a:pt x="203355" y="176062"/>
                  </a:lnTo>
                  <a:lnTo>
                    <a:pt x="187399" y="127984"/>
                  </a:lnTo>
                  <a:lnTo>
                    <a:pt x="173728" y="81937"/>
                  </a:lnTo>
                  <a:lnTo>
                    <a:pt x="162596" y="38937"/>
                  </a:lnTo>
                  <a:lnTo>
                    <a:pt x="15425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85" name="object 85"/>
            <p:cNvSpPr/>
            <p:nvPr/>
          </p:nvSpPr>
          <p:spPr>
            <a:xfrm>
              <a:off x="11914781" y="9215055"/>
              <a:ext cx="154305" cy="1633855"/>
            </a:xfrm>
            <a:custGeom>
              <a:avLst/>
              <a:gdLst/>
              <a:ahLst/>
              <a:cxnLst/>
              <a:rect l="l" t="t" r="r" b="b"/>
              <a:pathLst>
                <a:path w="154304" h="1633854">
                  <a:moveTo>
                    <a:pt x="0" y="1633287"/>
                  </a:moveTo>
                  <a:lnTo>
                    <a:pt x="154061" y="1633287"/>
                  </a:lnTo>
                  <a:lnTo>
                    <a:pt x="154061" y="0"/>
                  </a:lnTo>
                </a:path>
              </a:pathLst>
            </a:custGeom>
            <a:ln w="92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pic>
          <p:nvPicPr>
            <p:cNvPr id="86" name="object 8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034177" y="9131856"/>
              <a:ext cx="69327" cy="92444"/>
            </a:xfrm>
            <a:prstGeom prst="rect">
              <a:avLst/>
            </a:prstGeom>
          </p:spPr>
        </p:pic>
      </p:grpSp>
      <p:sp>
        <p:nvSpPr>
          <p:cNvPr id="87" name="object 87"/>
          <p:cNvSpPr txBox="1"/>
          <p:nvPr/>
        </p:nvSpPr>
        <p:spPr>
          <a:xfrm>
            <a:off x="5815685" y="5251673"/>
            <a:ext cx="702743" cy="229493"/>
          </a:xfrm>
          <a:prstGeom prst="rect">
            <a:avLst/>
          </a:prstGeom>
          <a:ln w="18488">
            <a:solidFill>
              <a:srgbClr val="000000"/>
            </a:solidFill>
          </a:ln>
        </p:spPr>
        <p:txBody>
          <a:bodyPr vert="horz" wrap="square" lIns="0" tIns="60840" rIns="0" bIns="0" rtlCol="0">
            <a:spAutoFit/>
          </a:bodyPr>
          <a:lstStyle/>
          <a:p>
            <a:pPr marL="96266">
              <a:spcBef>
                <a:spcPts val="479"/>
              </a:spcBef>
            </a:pPr>
            <a:r>
              <a:rPr sz="1092" spc="39" dirty="0">
                <a:latin typeface="Arial Unicode MS"/>
                <a:cs typeface="Arial Unicode MS"/>
              </a:rPr>
              <a:t>L</a:t>
            </a:r>
            <a:r>
              <a:rPr sz="1092" spc="112" dirty="0">
                <a:latin typeface="Arial Unicode MS"/>
                <a:cs typeface="Arial Unicode MS"/>
              </a:rPr>
              <a:t>S</a:t>
            </a:r>
            <a:r>
              <a:rPr sz="1092" spc="-24" dirty="0">
                <a:latin typeface="Arial Unicode MS"/>
                <a:cs typeface="Arial Unicode MS"/>
              </a:rPr>
              <a:t>T</a:t>
            </a:r>
            <a:r>
              <a:rPr sz="1092" spc="-152" dirty="0">
                <a:latin typeface="Arial Unicode MS"/>
                <a:cs typeface="Arial Unicode MS"/>
              </a:rPr>
              <a:t> </a:t>
            </a:r>
            <a:r>
              <a:rPr sz="1092" spc="161" dirty="0">
                <a:latin typeface="Arial Unicode MS"/>
                <a:cs typeface="Arial Unicode MS"/>
              </a:rPr>
              <a:t>M</a:t>
            </a:r>
            <a:r>
              <a:rPr sz="1092" spc="-185" dirty="0">
                <a:latin typeface="Arial Unicode MS"/>
                <a:cs typeface="Arial Unicode MS"/>
              </a:rPr>
              <a:t> </a:t>
            </a:r>
            <a:r>
              <a:rPr sz="1137" i="1" spc="-54" baseline="28888" dirty="0">
                <a:latin typeface="Trebuchet MS"/>
                <a:cs typeface="Trebuchet MS"/>
              </a:rPr>
              <a:t>b</a:t>
            </a:r>
            <a:endParaRPr sz="1137" baseline="28888">
              <a:latin typeface="Trebuchet MS"/>
              <a:cs typeface="Trebuchet MS"/>
            </a:endParaRPr>
          </a:p>
        </p:txBody>
      </p:sp>
      <p:grpSp>
        <p:nvGrpSpPr>
          <p:cNvPr id="88" name="object 88"/>
          <p:cNvGrpSpPr/>
          <p:nvPr/>
        </p:nvGrpSpPr>
        <p:grpSpPr>
          <a:xfrm>
            <a:off x="5962920" y="4794863"/>
            <a:ext cx="1007714" cy="1828287"/>
            <a:chOff x="9832591" y="7907084"/>
            <a:chExt cx="1661795" cy="3014980"/>
          </a:xfrm>
        </p:grpSpPr>
        <p:sp>
          <p:nvSpPr>
            <p:cNvPr id="89" name="object 89"/>
            <p:cNvSpPr/>
            <p:nvPr/>
          </p:nvSpPr>
          <p:spPr>
            <a:xfrm>
              <a:off x="10159989" y="7990280"/>
              <a:ext cx="0" cy="661035"/>
            </a:xfrm>
            <a:custGeom>
              <a:avLst/>
              <a:gdLst/>
              <a:ahLst/>
              <a:cxnLst/>
              <a:rect l="l" t="t" r="r" b="b"/>
              <a:pathLst>
                <a:path h="661034">
                  <a:moveTo>
                    <a:pt x="0" y="660874"/>
                  </a:moveTo>
                  <a:lnTo>
                    <a:pt x="0" y="0"/>
                  </a:lnTo>
                </a:path>
              </a:pathLst>
            </a:custGeom>
            <a:ln w="92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pic>
          <p:nvPicPr>
            <p:cNvPr id="90" name="object 9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125322" y="7907084"/>
              <a:ext cx="69332" cy="92440"/>
            </a:xfrm>
            <a:prstGeom prst="rect">
              <a:avLst/>
            </a:prstGeom>
          </p:spPr>
        </p:pic>
        <p:sp>
          <p:nvSpPr>
            <p:cNvPr id="91" name="object 91"/>
            <p:cNvSpPr/>
            <p:nvPr/>
          </p:nvSpPr>
          <p:spPr>
            <a:xfrm>
              <a:off x="11109670" y="8833729"/>
              <a:ext cx="379730" cy="115570"/>
            </a:xfrm>
            <a:custGeom>
              <a:avLst/>
              <a:gdLst/>
              <a:ahLst/>
              <a:cxnLst/>
              <a:rect l="l" t="t" r="r" b="b"/>
              <a:pathLst>
                <a:path w="379729" h="115570">
                  <a:moveTo>
                    <a:pt x="0" y="115553"/>
                  </a:moveTo>
                  <a:lnTo>
                    <a:pt x="379726" y="115553"/>
                  </a:lnTo>
                  <a:lnTo>
                    <a:pt x="379726" y="0"/>
                  </a:lnTo>
                  <a:lnTo>
                    <a:pt x="0" y="0"/>
                  </a:lnTo>
                  <a:lnTo>
                    <a:pt x="0" y="11555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92" name="object 92"/>
            <p:cNvSpPr/>
            <p:nvPr/>
          </p:nvSpPr>
          <p:spPr>
            <a:xfrm>
              <a:off x="10739431" y="8737240"/>
              <a:ext cx="411480" cy="308610"/>
            </a:xfrm>
            <a:custGeom>
              <a:avLst/>
              <a:gdLst/>
              <a:ahLst/>
              <a:cxnLst/>
              <a:rect l="l" t="t" r="r" b="b"/>
              <a:pathLst>
                <a:path w="411479" h="308609">
                  <a:moveTo>
                    <a:pt x="411369" y="0"/>
                  </a:moveTo>
                  <a:lnTo>
                    <a:pt x="368370" y="23573"/>
                  </a:lnTo>
                  <a:lnTo>
                    <a:pt x="322325" y="46131"/>
                  </a:lnTo>
                  <a:lnTo>
                    <a:pt x="274248" y="67420"/>
                  </a:lnTo>
                  <a:lnTo>
                    <a:pt x="225154" y="87184"/>
                  </a:lnTo>
                  <a:lnTo>
                    <a:pt x="176061" y="105171"/>
                  </a:lnTo>
                  <a:lnTo>
                    <a:pt x="127984" y="121127"/>
                  </a:lnTo>
                  <a:lnTo>
                    <a:pt x="81937" y="134797"/>
                  </a:lnTo>
                  <a:lnTo>
                    <a:pt x="38937" y="145927"/>
                  </a:lnTo>
                  <a:lnTo>
                    <a:pt x="0" y="154264"/>
                  </a:lnTo>
                  <a:lnTo>
                    <a:pt x="38937" y="162602"/>
                  </a:lnTo>
                  <a:lnTo>
                    <a:pt x="81937" y="173733"/>
                  </a:lnTo>
                  <a:lnTo>
                    <a:pt x="127984" y="187403"/>
                  </a:lnTo>
                  <a:lnTo>
                    <a:pt x="176061" y="203359"/>
                  </a:lnTo>
                  <a:lnTo>
                    <a:pt x="225154" y="221346"/>
                  </a:lnTo>
                  <a:lnTo>
                    <a:pt x="274248" y="241111"/>
                  </a:lnTo>
                  <a:lnTo>
                    <a:pt x="322325" y="262399"/>
                  </a:lnTo>
                  <a:lnTo>
                    <a:pt x="368370" y="284957"/>
                  </a:lnTo>
                  <a:lnTo>
                    <a:pt x="411369" y="308530"/>
                  </a:lnTo>
                  <a:lnTo>
                    <a:pt x="41136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93" name="object 93"/>
            <p:cNvSpPr/>
            <p:nvPr/>
          </p:nvSpPr>
          <p:spPr>
            <a:xfrm>
              <a:off x="10822629" y="8891506"/>
              <a:ext cx="667385" cy="0"/>
            </a:xfrm>
            <a:custGeom>
              <a:avLst/>
              <a:gdLst/>
              <a:ahLst/>
              <a:cxnLst/>
              <a:rect l="l" t="t" r="r" b="b"/>
              <a:pathLst>
                <a:path w="667384">
                  <a:moveTo>
                    <a:pt x="666767" y="0"/>
                  </a:moveTo>
                  <a:lnTo>
                    <a:pt x="0" y="0"/>
                  </a:lnTo>
                </a:path>
              </a:pathLst>
            </a:custGeom>
            <a:ln w="92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pic>
          <p:nvPicPr>
            <p:cNvPr id="94" name="object 9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739431" y="8856841"/>
              <a:ext cx="92447" cy="69329"/>
            </a:xfrm>
            <a:prstGeom prst="rect">
              <a:avLst/>
            </a:prstGeom>
          </p:spPr>
        </p:pic>
        <p:sp>
          <p:nvSpPr>
            <p:cNvPr id="95" name="object 95"/>
            <p:cNvSpPr/>
            <p:nvPr/>
          </p:nvSpPr>
          <p:spPr>
            <a:xfrm>
              <a:off x="9890376" y="9502094"/>
              <a:ext cx="269875" cy="1362075"/>
            </a:xfrm>
            <a:custGeom>
              <a:avLst/>
              <a:gdLst/>
              <a:ahLst/>
              <a:cxnLst/>
              <a:rect l="l" t="t" r="r" b="b"/>
              <a:pathLst>
                <a:path w="269875" h="1362075">
                  <a:moveTo>
                    <a:pt x="0" y="1361975"/>
                  </a:moveTo>
                  <a:lnTo>
                    <a:pt x="269612" y="1361975"/>
                  </a:lnTo>
                  <a:lnTo>
                    <a:pt x="269612" y="0"/>
                  </a:lnTo>
                </a:path>
              </a:pathLst>
            </a:custGeom>
            <a:ln w="11555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96" name="object 96"/>
            <p:cNvSpPr/>
            <p:nvPr/>
          </p:nvSpPr>
          <p:spPr>
            <a:xfrm>
              <a:off x="10005725" y="9131856"/>
              <a:ext cx="308610" cy="411480"/>
            </a:xfrm>
            <a:custGeom>
              <a:avLst/>
              <a:gdLst/>
              <a:ahLst/>
              <a:cxnLst/>
              <a:rect l="l" t="t" r="r" b="b"/>
              <a:pathLst>
                <a:path w="308609" h="411479">
                  <a:moveTo>
                    <a:pt x="154263" y="0"/>
                  </a:moveTo>
                  <a:lnTo>
                    <a:pt x="145925" y="38937"/>
                  </a:lnTo>
                  <a:lnTo>
                    <a:pt x="134795" y="81937"/>
                  </a:lnTo>
                  <a:lnTo>
                    <a:pt x="121125" y="127984"/>
                  </a:lnTo>
                  <a:lnTo>
                    <a:pt x="105170" y="176062"/>
                  </a:lnTo>
                  <a:lnTo>
                    <a:pt x="87183" y="225156"/>
                  </a:lnTo>
                  <a:lnTo>
                    <a:pt x="67419" y="274250"/>
                  </a:lnTo>
                  <a:lnTo>
                    <a:pt x="46131" y="322329"/>
                  </a:lnTo>
                  <a:lnTo>
                    <a:pt x="23573" y="368376"/>
                  </a:lnTo>
                  <a:lnTo>
                    <a:pt x="0" y="411377"/>
                  </a:lnTo>
                  <a:lnTo>
                    <a:pt x="308527" y="411377"/>
                  </a:lnTo>
                  <a:lnTo>
                    <a:pt x="284954" y="368376"/>
                  </a:lnTo>
                  <a:lnTo>
                    <a:pt x="262396" y="322329"/>
                  </a:lnTo>
                  <a:lnTo>
                    <a:pt x="241108" y="274250"/>
                  </a:lnTo>
                  <a:lnTo>
                    <a:pt x="221344" y="225156"/>
                  </a:lnTo>
                  <a:lnTo>
                    <a:pt x="203357" y="176062"/>
                  </a:lnTo>
                  <a:lnTo>
                    <a:pt x="187402" y="127984"/>
                  </a:lnTo>
                  <a:lnTo>
                    <a:pt x="173732" y="81937"/>
                  </a:lnTo>
                  <a:lnTo>
                    <a:pt x="162601" y="38937"/>
                  </a:lnTo>
                  <a:lnTo>
                    <a:pt x="15426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97" name="object 97"/>
            <p:cNvSpPr/>
            <p:nvPr/>
          </p:nvSpPr>
          <p:spPr>
            <a:xfrm>
              <a:off x="10005930" y="9215055"/>
              <a:ext cx="154305" cy="1649095"/>
            </a:xfrm>
            <a:custGeom>
              <a:avLst/>
              <a:gdLst/>
              <a:ahLst/>
              <a:cxnLst/>
              <a:rect l="l" t="t" r="r" b="b"/>
              <a:pathLst>
                <a:path w="154304" h="1649095">
                  <a:moveTo>
                    <a:pt x="0" y="1649015"/>
                  </a:moveTo>
                  <a:lnTo>
                    <a:pt x="154058" y="1649015"/>
                  </a:lnTo>
                  <a:lnTo>
                    <a:pt x="154058" y="0"/>
                  </a:lnTo>
                </a:path>
              </a:pathLst>
            </a:custGeom>
            <a:ln w="92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pic>
          <p:nvPicPr>
            <p:cNvPr id="98" name="object 9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125322" y="9131856"/>
              <a:ext cx="69332" cy="92444"/>
            </a:xfrm>
            <a:prstGeom prst="rect">
              <a:avLst/>
            </a:prstGeom>
          </p:spPr>
        </p:pic>
      </p:grpSp>
      <p:sp>
        <p:nvSpPr>
          <p:cNvPr id="99" name="object 99"/>
          <p:cNvSpPr txBox="1"/>
          <p:nvPr/>
        </p:nvSpPr>
        <p:spPr>
          <a:xfrm>
            <a:off x="4658156" y="5251673"/>
            <a:ext cx="702743" cy="229493"/>
          </a:xfrm>
          <a:prstGeom prst="rect">
            <a:avLst/>
          </a:prstGeom>
          <a:ln w="18488">
            <a:solidFill>
              <a:srgbClr val="000000"/>
            </a:solidFill>
          </a:ln>
        </p:spPr>
        <p:txBody>
          <a:bodyPr vert="horz" wrap="square" lIns="0" tIns="60840" rIns="0" bIns="0" rtlCol="0">
            <a:spAutoFit/>
          </a:bodyPr>
          <a:lstStyle/>
          <a:p>
            <a:pPr marL="96266">
              <a:spcBef>
                <a:spcPts val="479"/>
              </a:spcBef>
            </a:pPr>
            <a:r>
              <a:rPr sz="1092" spc="39" dirty="0">
                <a:latin typeface="Arial Unicode MS"/>
                <a:cs typeface="Arial Unicode MS"/>
              </a:rPr>
              <a:t>L</a:t>
            </a:r>
            <a:r>
              <a:rPr sz="1092" spc="112" dirty="0">
                <a:latin typeface="Arial Unicode MS"/>
                <a:cs typeface="Arial Unicode MS"/>
              </a:rPr>
              <a:t>S</a:t>
            </a:r>
            <a:r>
              <a:rPr sz="1092" spc="-24" dirty="0">
                <a:latin typeface="Arial Unicode MS"/>
                <a:cs typeface="Arial Unicode MS"/>
              </a:rPr>
              <a:t>T</a:t>
            </a:r>
            <a:r>
              <a:rPr sz="1092" spc="-152" dirty="0">
                <a:latin typeface="Arial Unicode MS"/>
                <a:cs typeface="Arial Unicode MS"/>
              </a:rPr>
              <a:t> </a:t>
            </a:r>
            <a:r>
              <a:rPr sz="1092" spc="161" dirty="0">
                <a:latin typeface="Arial Unicode MS"/>
                <a:cs typeface="Arial Unicode MS"/>
              </a:rPr>
              <a:t>M</a:t>
            </a:r>
            <a:r>
              <a:rPr sz="1092" spc="-185" dirty="0">
                <a:latin typeface="Arial Unicode MS"/>
                <a:cs typeface="Arial Unicode MS"/>
              </a:rPr>
              <a:t> </a:t>
            </a:r>
            <a:r>
              <a:rPr sz="1137" i="1" spc="-54" baseline="28888" dirty="0">
                <a:latin typeface="Trebuchet MS"/>
                <a:cs typeface="Trebuchet MS"/>
              </a:rPr>
              <a:t>b</a:t>
            </a:r>
            <a:endParaRPr sz="1137" baseline="28888">
              <a:latin typeface="Trebuchet MS"/>
              <a:cs typeface="Trebuchet MS"/>
            </a:endParaRPr>
          </a:p>
        </p:txBody>
      </p:sp>
      <p:grpSp>
        <p:nvGrpSpPr>
          <p:cNvPr id="100" name="object 100"/>
          <p:cNvGrpSpPr/>
          <p:nvPr/>
        </p:nvGrpSpPr>
        <p:grpSpPr>
          <a:xfrm>
            <a:off x="4805390" y="4794863"/>
            <a:ext cx="1007714" cy="1828287"/>
            <a:chOff x="7923738" y="7907084"/>
            <a:chExt cx="1661795" cy="3014980"/>
          </a:xfrm>
        </p:grpSpPr>
        <p:sp>
          <p:nvSpPr>
            <p:cNvPr id="101" name="object 101"/>
            <p:cNvSpPr/>
            <p:nvPr/>
          </p:nvSpPr>
          <p:spPr>
            <a:xfrm>
              <a:off x="8251136" y="7990280"/>
              <a:ext cx="0" cy="661035"/>
            </a:xfrm>
            <a:custGeom>
              <a:avLst/>
              <a:gdLst/>
              <a:ahLst/>
              <a:cxnLst/>
              <a:rect l="l" t="t" r="r" b="b"/>
              <a:pathLst>
                <a:path h="661034">
                  <a:moveTo>
                    <a:pt x="0" y="660874"/>
                  </a:moveTo>
                  <a:lnTo>
                    <a:pt x="0" y="0"/>
                  </a:lnTo>
                </a:path>
              </a:pathLst>
            </a:custGeom>
            <a:ln w="92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pic>
          <p:nvPicPr>
            <p:cNvPr id="102" name="object 10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216471" y="7907084"/>
              <a:ext cx="69329" cy="92440"/>
            </a:xfrm>
            <a:prstGeom prst="rect">
              <a:avLst/>
            </a:prstGeom>
          </p:spPr>
        </p:pic>
        <p:sp>
          <p:nvSpPr>
            <p:cNvPr id="103" name="object 103"/>
            <p:cNvSpPr/>
            <p:nvPr/>
          </p:nvSpPr>
          <p:spPr>
            <a:xfrm>
              <a:off x="9200818" y="8833729"/>
              <a:ext cx="379730" cy="115570"/>
            </a:xfrm>
            <a:custGeom>
              <a:avLst/>
              <a:gdLst/>
              <a:ahLst/>
              <a:cxnLst/>
              <a:rect l="l" t="t" r="r" b="b"/>
              <a:pathLst>
                <a:path w="379729" h="115570">
                  <a:moveTo>
                    <a:pt x="0" y="115553"/>
                  </a:moveTo>
                  <a:lnTo>
                    <a:pt x="379726" y="115553"/>
                  </a:lnTo>
                  <a:lnTo>
                    <a:pt x="379726" y="0"/>
                  </a:lnTo>
                  <a:lnTo>
                    <a:pt x="0" y="0"/>
                  </a:lnTo>
                  <a:lnTo>
                    <a:pt x="0" y="11555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04" name="object 104"/>
            <p:cNvSpPr/>
            <p:nvPr/>
          </p:nvSpPr>
          <p:spPr>
            <a:xfrm>
              <a:off x="8830581" y="8737240"/>
              <a:ext cx="411480" cy="308610"/>
            </a:xfrm>
            <a:custGeom>
              <a:avLst/>
              <a:gdLst/>
              <a:ahLst/>
              <a:cxnLst/>
              <a:rect l="l" t="t" r="r" b="b"/>
              <a:pathLst>
                <a:path w="411479" h="308609">
                  <a:moveTo>
                    <a:pt x="411373" y="0"/>
                  </a:moveTo>
                  <a:lnTo>
                    <a:pt x="368374" y="23573"/>
                  </a:lnTo>
                  <a:lnTo>
                    <a:pt x="322327" y="46131"/>
                  </a:lnTo>
                  <a:lnTo>
                    <a:pt x="274249" y="67420"/>
                  </a:lnTo>
                  <a:lnTo>
                    <a:pt x="225156" y="87184"/>
                  </a:lnTo>
                  <a:lnTo>
                    <a:pt x="176062" y="105171"/>
                  </a:lnTo>
                  <a:lnTo>
                    <a:pt x="127984" y="121127"/>
                  </a:lnTo>
                  <a:lnTo>
                    <a:pt x="81937" y="134797"/>
                  </a:lnTo>
                  <a:lnTo>
                    <a:pt x="38937" y="145927"/>
                  </a:lnTo>
                  <a:lnTo>
                    <a:pt x="0" y="154264"/>
                  </a:lnTo>
                  <a:lnTo>
                    <a:pt x="38937" y="162602"/>
                  </a:lnTo>
                  <a:lnTo>
                    <a:pt x="81937" y="173733"/>
                  </a:lnTo>
                  <a:lnTo>
                    <a:pt x="127984" y="187403"/>
                  </a:lnTo>
                  <a:lnTo>
                    <a:pt x="176062" y="203359"/>
                  </a:lnTo>
                  <a:lnTo>
                    <a:pt x="225156" y="221346"/>
                  </a:lnTo>
                  <a:lnTo>
                    <a:pt x="274249" y="241111"/>
                  </a:lnTo>
                  <a:lnTo>
                    <a:pt x="322327" y="262399"/>
                  </a:lnTo>
                  <a:lnTo>
                    <a:pt x="368374" y="284957"/>
                  </a:lnTo>
                  <a:lnTo>
                    <a:pt x="411373" y="308530"/>
                  </a:lnTo>
                  <a:lnTo>
                    <a:pt x="41137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05" name="object 105"/>
            <p:cNvSpPr/>
            <p:nvPr/>
          </p:nvSpPr>
          <p:spPr>
            <a:xfrm>
              <a:off x="8913779" y="8891506"/>
              <a:ext cx="667385" cy="0"/>
            </a:xfrm>
            <a:custGeom>
              <a:avLst/>
              <a:gdLst/>
              <a:ahLst/>
              <a:cxnLst/>
              <a:rect l="l" t="t" r="r" b="b"/>
              <a:pathLst>
                <a:path w="667384">
                  <a:moveTo>
                    <a:pt x="666765" y="0"/>
                  </a:moveTo>
                  <a:lnTo>
                    <a:pt x="0" y="0"/>
                  </a:lnTo>
                </a:path>
              </a:pathLst>
            </a:custGeom>
            <a:ln w="92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pic>
          <p:nvPicPr>
            <p:cNvPr id="106" name="object 10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830581" y="8856841"/>
              <a:ext cx="92440" cy="69329"/>
            </a:xfrm>
            <a:prstGeom prst="rect">
              <a:avLst/>
            </a:prstGeom>
          </p:spPr>
        </p:pic>
        <p:sp>
          <p:nvSpPr>
            <p:cNvPr id="107" name="object 107"/>
            <p:cNvSpPr/>
            <p:nvPr/>
          </p:nvSpPr>
          <p:spPr>
            <a:xfrm>
              <a:off x="7981523" y="9502094"/>
              <a:ext cx="269875" cy="1362075"/>
            </a:xfrm>
            <a:custGeom>
              <a:avLst/>
              <a:gdLst/>
              <a:ahLst/>
              <a:cxnLst/>
              <a:rect l="l" t="t" r="r" b="b"/>
              <a:pathLst>
                <a:path w="269875" h="1362075">
                  <a:moveTo>
                    <a:pt x="0" y="1361975"/>
                  </a:moveTo>
                  <a:lnTo>
                    <a:pt x="269612" y="1361975"/>
                  </a:lnTo>
                  <a:lnTo>
                    <a:pt x="269612" y="0"/>
                  </a:lnTo>
                </a:path>
              </a:pathLst>
            </a:custGeom>
            <a:ln w="11555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08" name="object 108"/>
            <p:cNvSpPr/>
            <p:nvPr/>
          </p:nvSpPr>
          <p:spPr>
            <a:xfrm>
              <a:off x="8096871" y="9131856"/>
              <a:ext cx="308610" cy="411480"/>
            </a:xfrm>
            <a:custGeom>
              <a:avLst/>
              <a:gdLst/>
              <a:ahLst/>
              <a:cxnLst/>
              <a:rect l="l" t="t" r="r" b="b"/>
              <a:pathLst>
                <a:path w="308609" h="411479">
                  <a:moveTo>
                    <a:pt x="154267" y="0"/>
                  </a:moveTo>
                  <a:lnTo>
                    <a:pt x="145929" y="38937"/>
                  </a:lnTo>
                  <a:lnTo>
                    <a:pt x="134798" y="81937"/>
                  </a:lnTo>
                  <a:lnTo>
                    <a:pt x="121128" y="127984"/>
                  </a:lnTo>
                  <a:lnTo>
                    <a:pt x="105172" y="176062"/>
                  </a:lnTo>
                  <a:lnTo>
                    <a:pt x="87185" y="225156"/>
                  </a:lnTo>
                  <a:lnTo>
                    <a:pt x="67420" y="274250"/>
                  </a:lnTo>
                  <a:lnTo>
                    <a:pt x="46131" y="322329"/>
                  </a:lnTo>
                  <a:lnTo>
                    <a:pt x="23573" y="368376"/>
                  </a:lnTo>
                  <a:lnTo>
                    <a:pt x="0" y="411377"/>
                  </a:lnTo>
                  <a:lnTo>
                    <a:pt x="308530" y="411377"/>
                  </a:lnTo>
                  <a:lnTo>
                    <a:pt x="284957" y="368376"/>
                  </a:lnTo>
                  <a:lnTo>
                    <a:pt x="262399" y="322329"/>
                  </a:lnTo>
                  <a:lnTo>
                    <a:pt x="241111" y="274250"/>
                  </a:lnTo>
                  <a:lnTo>
                    <a:pt x="221346" y="225156"/>
                  </a:lnTo>
                  <a:lnTo>
                    <a:pt x="203359" y="176062"/>
                  </a:lnTo>
                  <a:lnTo>
                    <a:pt x="187404" y="127984"/>
                  </a:lnTo>
                  <a:lnTo>
                    <a:pt x="173734" y="81937"/>
                  </a:lnTo>
                  <a:lnTo>
                    <a:pt x="162604" y="38937"/>
                  </a:lnTo>
                  <a:lnTo>
                    <a:pt x="15426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09" name="object 109"/>
            <p:cNvSpPr/>
            <p:nvPr/>
          </p:nvSpPr>
          <p:spPr>
            <a:xfrm>
              <a:off x="8097077" y="9215055"/>
              <a:ext cx="154305" cy="1649095"/>
            </a:xfrm>
            <a:custGeom>
              <a:avLst/>
              <a:gdLst/>
              <a:ahLst/>
              <a:cxnLst/>
              <a:rect l="l" t="t" r="r" b="b"/>
              <a:pathLst>
                <a:path w="154304" h="1649095">
                  <a:moveTo>
                    <a:pt x="0" y="1649015"/>
                  </a:moveTo>
                  <a:lnTo>
                    <a:pt x="154058" y="1649015"/>
                  </a:lnTo>
                  <a:lnTo>
                    <a:pt x="154058" y="0"/>
                  </a:lnTo>
                </a:path>
              </a:pathLst>
            </a:custGeom>
            <a:ln w="92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pic>
          <p:nvPicPr>
            <p:cNvPr id="110" name="object 1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216471" y="9131856"/>
              <a:ext cx="69329" cy="92444"/>
            </a:xfrm>
            <a:prstGeom prst="rect">
              <a:avLst/>
            </a:prstGeom>
          </p:spPr>
        </p:pic>
      </p:grpSp>
      <p:sp>
        <p:nvSpPr>
          <p:cNvPr id="111" name="object 111"/>
          <p:cNvSpPr txBox="1"/>
          <p:nvPr/>
        </p:nvSpPr>
        <p:spPr>
          <a:xfrm>
            <a:off x="3500625" y="5251673"/>
            <a:ext cx="702743" cy="229493"/>
          </a:xfrm>
          <a:prstGeom prst="rect">
            <a:avLst/>
          </a:prstGeom>
          <a:ln w="18488">
            <a:solidFill>
              <a:srgbClr val="000000"/>
            </a:solidFill>
          </a:ln>
        </p:spPr>
        <p:txBody>
          <a:bodyPr vert="horz" wrap="square" lIns="0" tIns="60840" rIns="0" bIns="0" rtlCol="0">
            <a:spAutoFit/>
          </a:bodyPr>
          <a:lstStyle/>
          <a:p>
            <a:pPr marL="96266">
              <a:spcBef>
                <a:spcPts val="479"/>
              </a:spcBef>
            </a:pPr>
            <a:r>
              <a:rPr sz="1092" spc="39" dirty="0">
                <a:latin typeface="Arial Unicode MS"/>
                <a:cs typeface="Arial Unicode MS"/>
              </a:rPr>
              <a:t>L</a:t>
            </a:r>
            <a:r>
              <a:rPr sz="1092" spc="112" dirty="0">
                <a:latin typeface="Arial Unicode MS"/>
                <a:cs typeface="Arial Unicode MS"/>
              </a:rPr>
              <a:t>S</a:t>
            </a:r>
            <a:r>
              <a:rPr sz="1092" spc="-24" dirty="0">
                <a:latin typeface="Arial Unicode MS"/>
                <a:cs typeface="Arial Unicode MS"/>
              </a:rPr>
              <a:t>T</a:t>
            </a:r>
            <a:r>
              <a:rPr sz="1092" spc="-152" dirty="0">
                <a:latin typeface="Arial Unicode MS"/>
                <a:cs typeface="Arial Unicode MS"/>
              </a:rPr>
              <a:t> </a:t>
            </a:r>
            <a:r>
              <a:rPr sz="1092" spc="161" dirty="0">
                <a:latin typeface="Arial Unicode MS"/>
                <a:cs typeface="Arial Unicode MS"/>
              </a:rPr>
              <a:t>M</a:t>
            </a:r>
            <a:r>
              <a:rPr sz="1092" spc="-185" dirty="0">
                <a:latin typeface="Arial Unicode MS"/>
                <a:cs typeface="Arial Unicode MS"/>
              </a:rPr>
              <a:t> </a:t>
            </a:r>
            <a:r>
              <a:rPr sz="1137" i="1" spc="-54" baseline="28888" dirty="0">
                <a:latin typeface="Trebuchet MS"/>
                <a:cs typeface="Trebuchet MS"/>
              </a:rPr>
              <a:t>b</a:t>
            </a:r>
            <a:endParaRPr sz="1137" baseline="28888">
              <a:latin typeface="Trebuchet MS"/>
              <a:cs typeface="Trebuchet MS"/>
            </a:endParaRPr>
          </a:p>
        </p:txBody>
      </p:sp>
      <p:grpSp>
        <p:nvGrpSpPr>
          <p:cNvPr id="112" name="object 112"/>
          <p:cNvGrpSpPr/>
          <p:nvPr/>
        </p:nvGrpSpPr>
        <p:grpSpPr>
          <a:xfrm>
            <a:off x="3647860" y="4794863"/>
            <a:ext cx="1007714" cy="1828287"/>
            <a:chOff x="6014885" y="7907084"/>
            <a:chExt cx="1661795" cy="3014980"/>
          </a:xfrm>
        </p:grpSpPr>
        <p:sp>
          <p:nvSpPr>
            <p:cNvPr id="113" name="object 113"/>
            <p:cNvSpPr/>
            <p:nvPr/>
          </p:nvSpPr>
          <p:spPr>
            <a:xfrm>
              <a:off x="6342285" y="7990280"/>
              <a:ext cx="0" cy="661035"/>
            </a:xfrm>
            <a:custGeom>
              <a:avLst/>
              <a:gdLst/>
              <a:ahLst/>
              <a:cxnLst/>
              <a:rect l="l" t="t" r="r" b="b"/>
              <a:pathLst>
                <a:path h="661034">
                  <a:moveTo>
                    <a:pt x="0" y="660874"/>
                  </a:moveTo>
                  <a:lnTo>
                    <a:pt x="0" y="0"/>
                  </a:lnTo>
                </a:path>
              </a:pathLst>
            </a:custGeom>
            <a:ln w="92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pic>
          <p:nvPicPr>
            <p:cNvPr id="114" name="object 1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307620" y="7907084"/>
              <a:ext cx="69328" cy="92440"/>
            </a:xfrm>
            <a:prstGeom prst="rect">
              <a:avLst/>
            </a:prstGeom>
          </p:spPr>
        </p:pic>
        <p:sp>
          <p:nvSpPr>
            <p:cNvPr id="115" name="object 115"/>
            <p:cNvSpPr/>
            <p:nvPr/>
          </p:nvSpPr>
          <p:spPr>
            <a:xfrm>
              <a:off x="6072670" y="9502094"/>
              <a:ext cx="269875" cy="1362075"/>
            </a:xfrm>
            <a:custGeom>
              <a:avLst/>
              <a:gdLst/>
              <a:ahLst/>
              <a:cxnLst/>
              <a:rect l="l" t="t" r="r" b="b"/>
              <a:pathLst>
                <a:path w="269875" h="1362075">
                  <a:moveTo>
                    <a:pt x="0" y="1361975"/>
                  </a:moveTo>
                  <a:lnTo>
                    <a:pt x="269615" y="1361975"/>
                  </a:lnTo>
                  <a:lnTo>
                    <a:pt x="269615" y="0"/>
                  </a:lnTo>
                </a:path>
              </a:pathLst>
            </a:custGeom>
            <a:ln w="11555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16" name="object 116"/>
            <p:cNvSpPr/>
            <p:nvPr/>
          </p:nvSpPr>
          <p:spPr>
            <a:xfrm>
              <a:off x="6188018" y="9131856"/>
              <a:ext cx="308610" cy="411480"/>
            </a:xfrm>
            <a:custGeom>
              <a:avLst/>
              <a:gdLst/>
              <a:ahLst/>
              <a:cxnLst/>
              <a:rect l="l" t="t" r="r" b="b"/>
              <a:pathLst>
                <a:path w="308610" h="411479">
                  <a:moveTo>
                    <a:pt x="154264" y="0"/>
                  </a:moveTo>
                  <a:lnTo>
                    <a:pt x="145927" y="38937"/>
                  </a:lnTo>
                  <a:lnTo>
                    <a:pt x="134797" y="81937"/>
                  </a:lnTo>
                  <a:lnTo>
                    <a:pt x="121127" y="127984"/>
                  </a:lnTo>
                  <a:lnTo>
                    <a:pt x="105171" y="176062"/>
                  </a:lnTo>
                  <a:lnTo>
                    <a:pt x="87184" y="225156"/>
                  </a:lnTo>
                  <a:lnTo>
                    <a:pt x="67420" y="274250"/>
                  </a:lnTo>
                  <a:lnTo>
                    <a:pt x="46131" y="322329"/>
                  </a:lnTo>
                  <a:lnTo>
                    <a:pt x="23573" y="368376"/>
                  </a:lnTo>
                  <a:lnTo>
                    <a:pt x="0" y="411377"/>
                  </a:lnTo>
                  <a:lnTo>
                    <a:pt x="308531" y="411377"/>
                  </a:lnTo>
                  <a:lnTo>
                    <a:pt x="284958" y="368376"/>
                  </a:lnTo>
                  <a:lnTo>
                    <a:pt x="262399" y="322329"/>
                  </a:lnTo>
                  <a:lnTo>
                    <a:pt x="241111" y="274250"/>
                  </a:lnTo>
                  <a:lnTo>
                    <a:pt x="221346" y="225156"/>
                  </a:lnTo>
                  <a:lnTo>
                    <a:pt x="203359" y="176062"/>
                  </a:lnTo>
                  <a:lnTo>
                    <a:pt x="187403" y="127984"/>
                  </a:lnTo>
                  <a:lnTo>
                    <a:pt x="173733" y="81937"/>
                  </a:lnTo>
                  <a:lnTo>
                    <a:pt x="162602" y="38937"/>
                  </a:lnTo>
                  <a:lnTo>
                    <a:pt x="15426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17" name="object 117"/>
            <p:cNvSpPr/>
            <p:nvPr/>
          </p:nvSpPr>
          <p:spPr>
            <a:xfrm>
              <a:off x="6188224" y="9215055"/>
              <a:ext cx="154305" cy="1649095"/>
            </a:xfrm>
            <a:custGeom>
              <a:avLst/>
              <a:gdLst/>
              <a:ahLst/>
              <a:cxnLst/>
              <a:rect l="l" t="t" r="r" b="b"/>
              <a:pathLst>
                <a:path w="154304" h="1649095">
                  <a:moveTo>
                    <a:pt x="0" y="1649015"/>
                  </a:moveTo>
                  <a:lnTo>
                    <a:pt x="154061" y="1649015"/>
                  </a:lnTo>
                  <a:lnTo>
                    <a:pt x="154061" y="0"/>
                  </a:lnTo>
                </a:path>
              </a:pathLst>
            </a:custGeom>
            <a:ln w="92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pic>
          <p:nvPicPr>
            <p:cNvPr id="118" name="object 1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307620" y="9131856"/>
              <a:ext cx="69328" cy="92444"/>
            </a:xfrm>
            <a:prstGeom prst="rect">
              <a:avLst/>
            </a:prstGeom>
          </p:spPr>
        </p:pic>
        <p:sp>
          <p:nvSpPr>
            <p:cNvPr id="119" name="object 119"/>
            <p:cNvSpPr/>
            <p:nvPr/>
          </p:nvSpPr>
          <p:spPr>
            <a:xfrm>
              <a:off x="7291964" y="8833729"/>
              <a:ext cx="379730" cy="115570"/>
            </a:xfrm>
            <a:custGeom>
              <a:avLst/>
              <a:gdLst/>
              <a:ahLst/>
              <a:cxnLst/>
              <a:rect l="l" t="t" r="r" b="b"/>
              <a:pathLst>
                <a:path w="379729" h="115570">
                  <a:moveTo>
                    <a:pt x="0" y="115553"/>
                  </a:moveTo>
                  <a:lnTo>
                    <a:pt x="379729" y="115553"/>
                  </a:lnTo>
                  <a:lnTo>
                    <a:pt x="379729" y="0"/>
                  </a:lnTo>
                  <a:lnTo>
                    <a:pt x="0" y="0"/>
                  </a:lnTo>
                  <a:lnTo>
                    <a:pt x="0" y="11555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20" name="object 120"/>
            <p:cNvSpPr/>
            <p:nvPr/>
          </p:nvSpPr>
          <p:spPr>
            <a:xfrm>
              <a:off x="6921729" y="8737240"/>
              <a:ext cx="411480" cy="308610"/>
            </a:xfrm>
            <a:custGeom>
              <a:avLst/>
              <a:gdLst/>
              <a:ahLst/>
              <a:cxnLst/>
              <a:rect l="l" t="t" r="r" b="b"/>
              <a:pathLst>
                <a:path w="411479" h="308609">
                  <a:moveTo>
                    <a:pt x="411373" y="0"/>
                  </a:moveTo>
                  <a:lnTo>
                    <a:pt x="368373" y="23573"/>
                  </a:lnTo>
                  <a:lnTo>
                    <a:pt x="322326" y="46131"/>
                  </a:lnTo>
                  <a:lnTo>
                    <a:pt x="274247" y="67420"/>
                  </a:lnTo>
                  <a:lnTo>
                    <a:pt x="225153" y="87184"/>
                  </a:lnTo>
                  <a:lnTo>
                    <a:pt x="176060" y="105171"/>
                  </a:lnTo>
                  <a:lnTo>
                    <a:pt x="127982" y="121127"/>
                  </a:lnTo>
                  <a:lnTo>
                    <a:pt x="81935" y="134797"/>
                  </a:lnTo>
                  <a:lnTo>
                    <a:pt x="38936" y="145927"/>
                  </a:lnTo>
                  <a:lnTo>
                    <a:pt x="0" y="154264"/>
                  </a:lnTo>
                  <a:lnTo>
                    <a:pt x="38936" y="162602"/>
                  </a:lnTo>
                  <a:lnTo>
                    <a:pt x="81935" y="173733"/>
                  </a:lnTo>
                  <a:lnTo>
                    <a:pt x="127982" y="187403"/>
                  </a:lnTo>
                  <a:lnTo>
                    <a:pt x="176060" y="203359"/>
                  </a:lnTo>
                  <a:lnTo>
                    <a:pt x="225153" y="221346"/>
                  </a:lnTo>
                  <a:lnTo>
                    <a:pt x="274247" y="241111"/>
                  </a:lnTo>
                  <a:lnTo>
                    <a:pt x="322326" y="262399"/>
                  </a:lnTo>
                  <a:lnTo>
                    <a:pt x="368373" y="284957"/>
                  </a:lnTo>
                  <a:lnTo>
                    <a:pt x="411373" y="308530"/>
                  </a:lnTo>
                  <a:lnTo>
                    <a:pt x="41137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21" name="object 121"/>
            <p:cNvSpPr/>
            <p:nvPr/>
          </p:nvSpPr>
          <p:spPr>
            <a:xfrm>
              <a:off x="7004926" y="8891506"/>
              <a:ext cx="667385" cy="0"/>
            </a:xfrm>
            <a:custGeom>
              <a:avLst/>
              <a:gdLst/>
              <a:ahLst/>
              <a:cxnLst/>
              <a:rect l="l" t="t" r="r" b="b"/>
              <a:pathLst>
                <a:path w="667384">
                  <a:moveTo>
                    <a:pt x="666767" y="0"/>
                  </a:moveTo>
                  <a:lnTo>
                    <a:pt x="0" y="0"/>
                  </a:lnTo>
                </a:path>
              </a:pathLst>
            </a:custGeom>
            <a:ln w="92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pic>
          <p:nvPicPr>
            <p:cNvPr id="122" name="object 12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921729" y="8856841"/>
              <a:ext cx="92440" cy="69329"/>
            </a:xfrm>
            <a:prstGeom prst="rect">
              <a:avLst/>
            </a:prstGeom>
          </p:spPr>
        </p:pic>
      </p:grpSp>
      <p:sp>
        <p:nvSpPr>
          <p:cNvPr id="123" name="object 123"/>
          <p:cNvSpPr txBox="1"/>
          <p:nvPr/>
        </p:nvSpPr>
        <p:spPr>
          <a:xfrm>
            <a:off x="3355904" y="4187376"/>
            <a:ext cx="654225" cy="193268"/>
          </a:xfrm>
          <a:prstGeom prst="rect">
            <a:avLst/>
          </a:prstGeom>
          <a:ln w="9244">
            <a:solidFill>
              <a:srgbClr val="000000"/>
            </a:solidFill>
          </a:ln>
        </p:spPr>
        <p:txBody>
          <a:bodyPr vert="horz" wrap="square" lIns="0" tIns="25029" rIns="0" bIns="0" rtlCol="0">
            <a:spAutoFit/>
          </a:bodyPr>
          <a:lstStyle/>
          <a:p>
            <a:pPr marL="173279">
              <a:spcBef>
                <a:spcPts val="197"/>
              </a:spcBef>
            </a:pPr>
            <a:r>
              <a:rPr sz="1637" b="1" spc="118" baseline="7716" dirty="0">
                <a:latin typeface="Gill Sans MT"/>
                <a:cs typeface="Gill Sans MT"/>
              </a:rPr>
              <a:t>V</a:t>
            </a:r>
            <a:r>
              <a:rPr sz="758" b="1" spc="79" dirty="0">
                <a:latin typeface="Georgia"/>
                <a:cs typeface="Georgia"/>
              </a:rPr>
              <a:t>the</a:t>
            </a:r>
            <a:endParaRPr sz="758">
              <a:latin typeface="Georgia"/>
              <a:cs typeface="Georgia"/>
            </a:endParaRPr>
          </a:p>
        </p:txBody>
      </p:sp>
      <p:grpSp>
        <p:nvGrpSpPr>
          <p:cNvPr id="124" name="object 124"/>
          <p:cNvGrpSpPr/>
          <p:nvPr/>
        </p:nvGrpSpPr>
        <p:grpSpPr>
          <a:xfrm>
            <a:off x="3661880" y="4400772"/>
            <a:ext cx="42357" cy="186756"/>
            <a:chOff x="6038006" y="7257199"/>
            <a:chExt cx="69850" cy="307975"/>
          </a:xfrm>
        </p:grpSpPr>
        <p:sp>
          <p:nvSpPr>
            <p:cNvPr id="125" name="object 125"/>
            <p:cNvSpPr/>
            <p:nvPr/>
          </p:nvSpPr>
          <p:spPr>
            <a:xfrm>
              <a:off x="6072670" y="7340396"/>
              <a:ext cx="0" cy="220345"/>
            </a:xfrm>
            <a:custGeom>
              <a:avLst/>
              <a:gdLst/>
              <a:ahLst/>
              <a:cxnLst/>
              <a:rect l="l" t="t" r="r" b="b"/>
              <a:pathLst>
                <a:path h="220345">
                  <a:moveTo>
                    <a:pt x="0" y="220005"/>
                  </a:moveTo>
                  <a:lnTo>
                    <a:pt x="0" y="0"/>
                  </a:lnTo>
                </a:path>
              </a:pathLst>
            </a:custGeom>
            <a:ln w="92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26" name="object 126"/>
            <p:cNvSpPr/>
            <p:nvPr/>
          </p:nvSpPr>
          <p:spPr>
            <a:xfrm>
              <a:off x="6038006" y="7257199"/>
              <a:ext cx="69850" cy="92710"/>
            </a:xfrm>
            <a:custGeom>
              <a:avLst/>
              <a:gdLst/>
              <a:ahLst/>
              <a:cxnLst/>
              <a:rect l="l" t="t" r="r" b="b"/>
              <a:pathLst>
                <a:path w="69850" h="92709">
                  <a:moveTo>
                    <a:pt x="34662" y="0"/>
                  </a:moveTo>
                  <a:lnTo>
                    <a:pt x="29572" y="20944"/>
                  </a:lnTo>
                  <a:lnTo>
                    <a:pt x="21665" y="45066"/>
                  </a:lnTo>
                  <a:lnTo>
                    <a:pt x="11590" y="69764"/>
                  </a:lnTo>
                  <a:lnTo>
                    <a:pt x="0" y="92441"/>
                  </a:lnTo>
                  <a:lnTo>
                    <a:pt x="69329" y="92441"/>
                  </a:lnTo>
                  <a:lnTo>
                    <a:pt x="57737" y="69764"/>
                  </a:lnTo>
                  <a:lnTo>
                    <a:pt x="47662" y="45066"/>
                  </a:lnTo>
                  <a:lnTo>
                    <a:pt x="39754" y="20944"/>
                  </a:lnTo>
                  <a:lnTo>
                    <a:pt x="3466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</p:grpSp>
      <p:sp>
        <p:nvSpPr>
          <p:cNvPr id="127" name="object 127"/>
          <p:cNvSpPr txBox="1"/>
          <p:nvPr/>
        </p:nvSpPr>
        <p:spPr>
          <a:xfrm>
            <a:off x="4513434" y="4187376"/>
            <a:ext cx="654225" cy="193268"/>
          </a:xfrm>
          <a:prstGeom prst="rect">
            <a:avLst/>
          </a:prstGeom>
          <a:ln w="9244">
            <a:solidFill>
              <a:srgbClr val="000000"/>
            </a:solidFill>
          </a:ln>
        </p:spPr>
        <p:txBody>
          <a:bodyPr vert="horz" wrap="square" lIns="0" tIns="25029" rIns="0" bIns="0" rtlCol="0">
            <a:spAutoFit/>
          </a:bodyPr>
          <a:lstStyle/>
          <a:p>
            <a:pPr marL="90105">
              <a:spcBef>
                <a:spcPts val="197"/>
              </a:spcBef>
            </a:pPr>
            <a:r>
              <a:rPr sz="1637" b="1" spc="82" baseline="7716" dirty="0">
                <a:latin typeface="Gill Sans MT"/>
                <a:cs typeface="Gill Sans MT"/>
              </a:rPr>
              <a:t>V</a:t>
            </a:r>
            <a:r>
              <a:rPr sz="758" b="1" spc="55" dirty="0">
                <a:latin typeface="Georgia"/>
                <a:cs typeface="Georgia"/>
              </a:rPr>
              <a:t>brown</a:t>
            </a:r>
            <a:endParaRPr sz="758">
              <a:latin typeface="Georgia"/>
              <a:cs typeface="Georgia"/>
            </a:endParaRPr>
          </a:p>
        </p:txBody>
      </p:sp>
      <p:grpSp>
        <p:nvGrpSpPr>
          <p:cNvPr id="128" name="object 128"/>
          <p:cNvGrpSpPr/>
          <p:nvPr/>
        </p:nvGrpSpPr>
        <p:grpSpPr>
          <a:xfrm>
            <a:off x="4819410" y="4400772"/>
            <a:ext cx="42357" cy="186756"/>
            <a:chOff x="7946858" y="7257199"/>
            <a:chExt cx="69850" cy="307975"/>
          </a:xfrm>
        </p:grpSpPr>
        <p:sp>
          <p:nvSpPr>
            <p:cNvPr id="129" name="object 129"/>
            <p:cNvSpPr/>
            <p:nvPr/>
          </p:nvSpPr>
          <p:spPr>
            <a:xfrm>
              <a:off x="7981523" y="7340396"/>
              <a:ext cx="0" cy="220345"/>
            </a:xfrm>
            <a:custGeom>
              <a:avLst/>
              <a:gdLst/>
              <a:ahLst/>
              <a:cxnLst/>
              <a:rect l="l" t="t" r="r" b="b"/>
              <a:pathLst>
                <a:path h="220345">
                  <a:moveTo>
                    <a:pt x="0" y="220005"/>
                  </a:moveTo>
                  <a:lnTo>
                    <a:pt x="0" y="0"/>
                  </a:lnTo>
                </a:path>
              </a:pathLst>
            </a:custGeom>
            <a:ln w="92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30" name="object 130"/>
            <p:cNvSpPr/>
            <p:nvPr/>
          </p:nvSpPr>
          <p:spPr>
            <a:xfrm>
              <a:off x="7946858" y="7257199"/>
              <a:ext cx="69850" cy="92710"/>
            </a:xfrm>
            <a:custGeom>
              <a:avLst/>
              <a:gdLst/>
              <a:ahLst/>
              <a:cxnLst/>
              <a:rect l="l" t="t" r="r" b="b"/>
              <a:pathLst>
                <a:path w="69850" h="92709">
                  <a:moveTo>
                    <a:pt x="34665" y="0"/>
                  </a:moveTo>
                  <a:lnTo>
                    <a:pt x="29574" y="20944"/>
                  </a:lnTo>
                  <a:lnTo>
                    <a:pt x="21666" y="45066"/>
                  </a:lnTo>
                  <a:lnTo>
                    <a:pt x="11591" y="69764"/>
                  </a:lnTo>
                  <a:lnTo>
                    <a:pt x="0" y="92441"/>
                  </a:lnTo>
                  <a:lnTo>
                    <a:pt x="69329" y="92441"/>
                  </a:lnTo>
                  <a:lnTo>
                    <a:pt x="57739" y="69764"/>
                  </a:lnTo>
                  <a:lnTo>
                    <a:pt x="47664" y="45066"/>
                  </a:lnTo>
                  <a:lnTo>
                    <a:pt x="39756" y="20944"/>
                  </a:lnTo>
                  <a:lnTo>
                    <a:pt x="3466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</p:grpSp>
      <p:sp>
        <p:nvSpPr>
          <p:cNvPr id="131" name="object 131"/>
          <p:cNvSpPr txBox="1"/>
          <p:nvPr/>
        </p:nvSpPr>
        <p:spPr>
          <a:xfrm>
            <a:off x="5670963" y="4187376"/>
            <a:ext cx="654225" cy="193268"/>
          </a:xfrm>
          <a:prstGeom prst="rect">
            <a:avLst/>
          </a:prstGeom>
          <a:ln w="9244">
            <a:solidFill>
              <a:srgbClr val="000000"/>
            </a:solidFill>
          </a:ln>
        </p:spPr>
        <p:txBody>
          <a:bodyPr vert="horz" wrap="square" lIns="0" tIns="25029" rIns="0" bIns="0" rtlCol="0">
            <a:spAutoFit/>
          </a:bodyPr>
          <a:lstStyle/>
          <a:p>
            <a:pPr marL="179440">
              <a:spcBef>
                <a:spcPts val="197"/>
              </a:spcBef>
            </a:pPr>
            <a:r>
              <a:rPr sz="1637" b="1" spc="91" baseline="7716" dirty="0">
                <a:latin typeface="Gill Sans MT"/>
                <a:cs typeface="Gill Sans MT"/>
              </a:rPr>
              <a:t>V</a:t>
            </a:r>
            <a:r>
              <a:rPr sz="758" b="1" spc="61" dirty="0">
                <a:latin typeface="Georgia"/>
                <a:cs typeface="Georgia"/>
              </a:rPr>
              <a:t>fox</a:t>
            </a:r>
            <a:endParaRPr sz="758">
              <a:latin typeface="Georgia"/>
              <a:cs typeface="Georgia"/>
            </a:endParaRPr>
          </a:p>
        </p:txBody>
      </p:sp>
      <p:grpSp>
        <p:nvGrpSpPr>
          <p:cNvPr id="132" name="object 132"/>
          <p:cNvGrpSpPr/>
          <p:nvPr/>
        </p:nvGrpSpPr>
        <p:grpSpPr>
          <a:xfrm>
            <a:off x="5976939" y="4400772"/>
            <a:ext cx="42357" cy="186756"/>
            <a:chOff x="9855710" y="7257199"/>
            <a:chExt cx="69850" cy="307975"/>
          </a:xfrm>
        </p:grpSpPr>
        <p:sp>
          <p:nvSpPr>
            <p:cNvPr id="133" name="object 133"/>
            <p:cNvSpPr/>
            <p:nvPr/>
          </p:nvSpPr>
          <p:spPr>
            <a:xfrm>
              <a:off x="9890376" y="7340396"/>
              <a:ext cx="0" cy="220345"/>
            </a:xfrm>
            <a:custGeom>
              <a:avLst/>
              <a:gdLst/>
              <a:ahLst/>
              <a:cxnLst/>
              <a:rect l="l" t="t" r="r" b="b"/>
              <a:pathLst>
                <a:path h="220345">
                  <a:moveTo>
                    <a:pt x="0" y="220005"/>
                  </a:moveTo>
                  <a:lnTo>
                    <a:pt x="0" y="0"/>
                  </a:lnTo>
                </a:path>
              </a:pathLst>
            </a:custGeom>
            <a:ln w="92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34" name="object 134"/>
            <p:cNvSpPr/>
            <p:nvPr/>
          </p:nvSpPr>
          <p:spPr>
            <a:xfrm>
              <a:off x="9855710" y="7257199"/>
              <a:ext cx="69850" cy="92710"/>
            </a:xfrm>
            <a:custGeom>
              <a:avLst/>
              <a:gdLst/>
              <a:ahLst/>
              <a:cxnLst/>
              <a:rect l="l" t="t" r="r" b="b"/>
              <a:pathLst>
                <a:path w="69850" h="92709">
                  <a:moveTo>
                    <a:pt x="34665" y="0"/>
                  </a:moveTo>
                  <a:lnTo>
                    <a:pt x="29574" y="20944"/>
                  </a:lnTo>
                  <a:lnTo>
                    <a:pt x="21665" y="45066"/>
                  </a:lnTo>
                  <a:lnTo>
                    <a:pt x="11591" y="69764"/>
                  </a:lnTo>
                  <a:lnTo>
                    <a:pt x="0" y="92441"/>
                  </a:lnTo>
                  <a:lnTo>
                    <a:pt x="69331" y="92441"/>
                  </a:lnTo>
                  <a:lnTo>
                    <a:pt x="57740" y="69764"/>
                  </a:lnTo>
                  <a:lnTo>
                    <a:pt x="47665" y="45066"/>
                  </a:lnTo>
                  <a:lnTo>
                    <a:pt x="39757" y="20944"/>
                  </a:lnTo>
                  <a:lnTo>
                    <a:pt x="3466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</p:grpSp>
      <p:sp>
        <p:nvSpPr>
          <p:cNvPr id="135" name="object 135"/>
          <p:cNvSpPr txBox="1"/>
          <p:nvPr/>
        </p:nvSpPr>
        <p:spPr>
          <a:xfrm>
            <a:off x="6828493" y="4177839"/>
            <a:ext cx="654225" cy="193268"/>
          </a:xfrm>
          <a:prstGeom prst="rect">
            <a:avLst/>
          </a:prstGeom>
          <a:ln w="9244">
            <a:solidFill>
              <a:srgbClr val="000000"/>
            </a:solidFill>
          </a:ln>
        </p:spPr>
        <p:txBody>
          <a:bodyPr vert="horz" wrap="square" lIns="0" tIns="25029" rIns="0" bIns="0" rtlCol="0">
            <a:spAutoFit/>
          </a:bodyPr>
          <a:lstStyle/>
          <a:p>
            <a:pPr marL="53524">
              <a:spcBef>
                <a:spcPts val="197"/>
              </a:spcBef>
            </a:pPr>
            <a:r>
              <a:rPr sz="1637" b="1" spc="100" baseline="7716" dirty="0">
                <a:latin typeface="Gill Sans MT"/>
                <a:cs typeface="Gill Sans MT"/>
              </a:rPr>
              <a:t>V</a:t>
            </a:r>
            <a:r>
              <a:rPr sz="758" b="1" spc="67" dirty="0">
                <a:latin typeface="Georgia"/>
                <a:cs typeface="Georgia"/>
              </a:rPr>
              <a:t>jumped</a:t>
            </a:r>
            <a:endParaRPr sz="758">
              <a:latin typeface="Georgia"/>
              <a:cs typeface="Georgia"/>
            </a:endParaRPr>
          </a:p>
        </p:txBody>
      </p:sp>
      <p:grpSp>
        <p:nvGrpSpPr>
          <p:cNvPr id="136" name="object 136"/>
          <p:cNvGrpSpPr/>
          <p:nvPr/>
        </p:nvGrpSpPr>
        <p:grpSpPr>
          <a:xfrm>
            <a:off x="7134469" y="4184487"/>
            <a:ext cx="1508683" cy="403163"/>
            <a:chOff x="11764563" y="6900529"/>
            <a:chExt cx="2487930" cy="664845"/>
          </a:xfrm>
        </p:grpSpPr>
        <p:sp>
          <p:nvSpPr>
            <p:cNvPr id="137" name="object 137"/>
            <p:cNvSpPr/>
            <p:nvPr/>
          </p:nvSpPr>
          <p:spPr>
            <a:xfrm>
              <a:off x="11799229" y="7356127"/>
              <a:ext cx="0" cy="204470"/>
            </a:xfrm>
            <a:custGeom>
              <a:avLst/>
              <a:gdLst/>
              <a:ahLst/>
              <a:cxnLst/>
              <a:rect l="l" t="t" r="r" b="b"/>
              <a:pathLst>
                <a:path h="204470">
                  <a:moveTo>
                    <a:pt x="0" y="204275"/>
                  </a:moveTo>
                  <a:lnTo>
                    <a:pt x="0" y="0"/>
                  </a:lnTo>
                </a:path>
              </a:pathLst>
            </a:custGeom>
            <a:ln w="92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38" name="object 138"/>
            <p:cNvSpPr/>
            <p:nvPr/>
          </p:nvSpPr>
          <p:spPr>
            <a:xfrm>
              <a:off x="11764563" y="7272928"/>
              <a:ext cx="69850" cy="92710"/>
            </a:xfrm>
            <a:custGeom>
              <a:avLst/>
              <a:gdLst/>
              <a:ahLst/>
              <a:cxnLst/>
              <a:rect l="l" t="t" r="r" b="b"/>
              <a:pathLst>
                <a:path w="69850" h="92709">
                  <a:moveTo>
                    <a:pt x="34669" y="0"/>
                  </a:moveTo>
                  <a:lnTo>
                    <a:pt x="29574" y="20944"/>
                  </a:lnTo>
                  <a:lnTo>
                    <a:pt x="21665" y="45066"/>
                  </a:lnTo>
                  <a:lnTo>
                    <a:pt x="11591" y="69765"/>
                  </a:lnTo>
                  <a:lnTo>
                    <a:pt x="0" y="92443"/>
                  </a:lnTo>
                  <a:lnTo>
                    <a:pt x="69327" y="92443"/>
                  </a:lnTo>
                  <a:lnTo>
                    <a:pt x="57736" y="69765"/>
                  </a:lnTo>
                  <a:lnTo>
                    <a:pt x="47663" y="45066"/>
                  </a:lnTo>
                  <a:lnTo>
                    <a:pt x="39757" y="20944"/>
                  </a:lnTo>
                  <a:lnTo>
                    <a:pt x="3466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39" name="object 139"/>
            <p:cNvSpPr/>
            <p:nvPr/>
          </p:nvSpPr>
          <p:spPr>
            <a:xfrm>
              <a:off x="13168839" y="6905292"/>
              <a:ext cx="1078865" cy="347345"/>
            </a:xfrm>
            <a:custGeom>
              <a:avLst/>
              <a:gdLst/>
              <a:ahLst/>
              <a:cxnLst/>
              <a:rect l="l" t="t" r="r" b="b"/>
              <a:pathLst>
                <a:path w="1078865" h="347345">
                  <a:moveTo>
                    <a:pt x="0" y="347285"/>
                  </a:moveTo>
                  <a:lnTo>
                    <a:pt x="1078484" y="347285"/>
                  </a:lnTo>
                  <a:lnTo>
                    <a:pt x="1078484" y="0"/>
                  </a:lnTo>
                  <a:lnTo>
                    <a:pt x="0" y="0"/>
                  </a:lnTo>
                  <a:lnTo>
                    <a:pt x="0" y="347285"/>
                  </a:lnTo>
                  <a:close/>
                </a:path>
              </a:pathLst>
            </a:custGeom>
            <a:ln w="92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</p:grpSp>
      <p:sp>
        <p:nvSpPr>
          <p:cNvPr id="140" name="object 140"/>
          <p:cNvSpPr txBox="1"/>
          <p:nvPr/>
        </p:nvSpPr>
        <p:spPr>
          <a:xfrm>
            <a:off x="8196698" y="4182424"/>
            <a:ext cx="225648" cy="177392"/>
          </a:xfrm>
          <a:prstGeom prst="rect">
            <a:avLst/>
          </a:prstGeom>
        </p:spPr>
        <p:txBody>
          <a:bodyPr vert="horz" wrap="square" lIns="0" tIns="9242" rIns="0" bIns="0" rtlCol="0">
            <a:spAutoFit/>
          </a:bodyPr>
          <a:lstStyle/>
          <a:p>
            <a:pPr marL="23104">
              <a:spcBef>
                <a:spcPts val="73"/>
              </a:spcBef>
            </a:pPr>
            <a:r>
              <a:rPr sz="1092" b="1" spc="61" dirty="0">
                <a:latin typeface="Gill Sans MT"/>
                <a:cs typeface="Gill Sans MT"/>
              </a:rPr>
              <a:t>V</a:t>
            </a:r>
            <a:r>
              <a:rPr sz="1137" spc="91" baseline="-11111" dirty="0">
                <a:latin typeface="MS UI Gothic"/>
                <a:cs typeface="MS UI Gothic"/>
              </a:rPr>
              <a:t>⇤</a:t>
            </a:r>
            <a:endParaRPr sz="1137" baseline="-11111">
              <a:latin typeface="MS UI Gothic"/>
              <a:cs typeface="MS UI Gothic"/>
            </a:endParaRPr>
          </a:p>
        </p:txBody>
      </p:sp>
      <p:grpSp>
        <p:nvGrpSpPr>
          <p:cNvPr id="141" name="object 141"/>
          <p:cNvGrpSpPr/>
          <p:nvPr/>
        </p:nvGrpSpPr>
        <p:grpSpPr>
          <a:xfrm>
            <a:off x="3362188" y="3699202"/>
            <a:ext cx="4971954" cy="888344"/>
            <a:chOff x="5543792" y="6100257"/>
            <a:chExt cx="8199120" cy="1464945"/>
          </a:xfrm>
        </p:grpSpPr>
        <p:sp>
          <p:nvSpPr>
            <p:cNvPr id="142" name="object 142"/>
            <p:cNvSpPr/>
            <p:nvPr/>
          </p:nvSpPr>
          <p:spPr>
            <a:xfrm>
              <a:off x="13708080" y="7340397"/>
              <a:ext cx="0" cy="220345"/>
            </a:xfrm>
            <a:custGeom>
              <a:avLst/>
              <a:gdLst/>
              <a:ahLst/>
              <a:cxnLst/>
              <a:rect l="l" t="t" r="r" b="b"/>
              <a:pathLst>
                <a:path h="220345">
                  <a:moveTo>
                    <a:pt x="0" y="220005"/>
                  </a:moveTo>
                  <a:lnTo>
                    <a:pt x="0" y="0"/>
                  </a:lnTo>
                </a:path>
              </a:pathLst>
            </a:custGeom>
            <a:ln w="92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43" name="object 143"/>
            <p:cNvSpPr/>
            <p:nvPr/>
          </p:nvSpPr>
          <p:spPr>
            <a:xfrm>
              <a:off x="13673416" y="7257199"/>
              <a:ext cx="69850" cy="92710"/>
            </a:xfrm>
            <a:custGeom>
              <a:avLst/>
              <a:gdLst/>
              <a:ahLst/>
              <a:cxnLst/>
              <a:rect l="l" t="t" r="r" b="b"/>
              <a:pathLst>
                <a:path w="69850" h="92709">
                  <a:moveTo>
                    <a:pt x="34669" y="0"/>
                  </a:moveTo>
                  <a:lnTo>
                    <a:pt x="29574" y="20944"/>
                  </a:lnTo>
                  <a:lnTo>
                    <a:pt x="21665" y="45066"/>
                  </a:lnTo>
                  <a:lnTo>
                    <a:pt x="11591" y="69764"/>
                  </a:lnTo>
                  <a:lnTo>
                    <a:pt x="0" y="92441"/>
                  </a:lnTo>
                  <a:lnTo>
                    <a:pt x="69327" y="92441"/>
                  </a:lnTo>
                  <a:lnTo>
                    <a:pt x="57736" y="69764"/>
                  </a:lnTo>
                  <a:lnTo>
                    <a:pt x="47663" y="45066"/>
                  </a:lnTo>
                  <a:lnTo>
                    <a:pt x="39757" y="20944"/>
                  </a:lnTo>
                  <a:lnTo>
                    <a:pt x="3466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44" name="object 144"/>
            <p:cNvSpPr/>
            <p:nvPr/>
          </p:nvSpPr>
          <p:spPr>
            <a:xfrm>
              <a:off x="5548554" y="6105020"/>
              <a:ext cx="1048385" cy="441325"/>
            </a:xfrm>
            <a:custGeom>
              <a:avLst/>
              <a:gdLst/>
              <a:ahLst/>
              <a:cxnLst/>
              <a:rect l="l" t="t" r="r" b="b"/>
              <a:pathLst>
                <a:path w="1048384" h="441325">
                  <a:moveTo>
                    <a:pt x="1048232" y="220599"/>
                  </a:moveTo>
                  <a:lnTo>
                    <a:pt x="1032225" y="166281"/>
                  </a:lnTo>
                  <a:lnTo>
                    <a:pt x="986825" y="116893"/>
                  </a:lnTo>
                  <a:lnTo>
                    <a:pt x="954329" y="94565"/>
                  </a:lnTo>
                  <a:lnTo>
                    <a:pt x="915959" y="74089"/>
                  </a:lnTo>
                  <a:lnTo>
                    <a:pt x="872204" y="55673"/>
                  </a:lnTo>
                  <a:lnTo>
                    <a:pt x="823557" y="39523"/>
                  </a:lnTo>
                  <a:lnTo>
                    <a:pt x="770507" y="25846"/>
                  </a:lnTo>
                  <a:lnTo>
                    <a:pt x="713547" y="14848"/>
                  </a:lnTo>
                  <a:lnTo>
                    <a:pt x="653168" y="6737"/>
                  </a:lnTo>
                  <a:lnTo>
                    <a:pt x="589860" y="1718"/>
                  </a:lnTo>
                  <a:lnTo>
                    <a:pt x="524115" y="0"/>
                  </a:lnTo>
                  <a:lnTo>
                    <a:pt x="458370" y="1718"/>
                  </a:lnTo>
                  <a:lnTo>
                    <a:pt x="395063" y="6737"/>
                  </a:lnTo>
                  <a:lnTo>
                    <a:pt x="334684" y="14848"/>
                  </a:lnTo>
                  <a:lnTo>
                    <a:pt x="277724" y="25846"/>
                  </a:lnTo>
                  <a:lnTo>
                    <a:pt x="224675" y="39523"/>
                  </a:lnTo>
                  <a:lnTo>
                    <a:pt x="176028" y="55673"/>
                  </a:lnTo>
                  <a:lnTo>
                    <a:pt x="132273" y="74089"/>
                  </a:lnTo>
                  <a:lnTo>
                    <a:pt x="93903" y="94565"/>
                  </a:lnTo>
                  <a:lnTo>
                    <a:pt x="61407" y="116893"/>
                  </a:lnTo>
                  <a:lnTo>
                    <a:pt x="16006" y="166281"/>
                  </a:lnTo>
                  <a:lnTo>
                    <a:pt x="0" y="220599"/>
                  </a:lnTo>
                  <a:lnTo>
                    <a:pt x="4083" y="248272"/>
                  </a:lnTo>
                  <a:lnTo>
                    <a:pt x="35278" y="300332"/>
                  </a:lnTo>
                  <a:lnTo>
                    <a:pt x="93903" y="346635"/>
                  </a:lnTo>
                  <a:lnTo>
                    <a:pt x="132273" y="367111"/>
                  </a:lnTo>
                  <a:lnTo>
                    <a:pt x="176028" y="385527"/>
                  </a:lnTo>
                  <a:lnTo>
                    <a:pt x="224675" y="401677"/>
                  </a:lnTo>
                  <a:lnTo>
                    <a:pt x="277724" y="415355"/>
                  </a:lnTo>
                  <a:lnTo>
                    <a:pt x="334684" y="426352"/>
                  </a:lnTo>
                  <a:lnTo>
                    <a:pt x="395063" y="434464"/>
                  </a:lnTo>
                  <a:lnTo>
                    <a:pt x="458370" y="439482"/>
                  </a:lnTo>
                  <a:lnTo>
                    <a:pt x="524115" y="441201"/>
                  </a:lnTo>
                  <a:lnTo>
                    <a:pt x="589860" y="439482"/>
                  </a:lnTo>
                  <a:lnTo>
                    <a:pt x="653168" y="434464"/>
                  </a:lnTo>
                  <a:lnTo>
                    <a:pt x="713547" y="426352"/>
                  </a:lnTo>
                  <a:lnTo>
                    <a:pt x="770507" y="415355"/>
                  </a:lnTo>
                  <a:lnTo>
                    <a:pt x="823557" y="401677"/>
                  </a:lnTo>
                  <a:lnTo>
                    <a:pt x="872204" y="385527"/>
                  </a:lnTo>
                  <a:lnTo>
                    <a:pt x="915959" y="367111"/>
                  </a:lnTo>
                  <a:lnTo>
                    <a:pt x="954329" y="346635"/>
                  </a:lnTo>
                  <a:lnTo>
                    <a:pt x="986825" y="324307"/>
                  </a:lnTo>
                  <a:lnTo>
                    <a:pt x="1032225" y="274918"/>
                  </a:lnTo>
                  <a:lnTo>
                    <a:pt x="1048232" y="220599"/>
                  </a:lnTo>
                  <a:close/>
                </a:path>
              </a:pathLst>
            </a:custGeom>
            <a:ln w="92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</p:grpSp>
      <p:sp>
        <p:nvSpPr>
          <p:cNvPr id="145" name="object 145"/>
          <p:cNvSpPr txBox="1"/>
          <p:nvPr/>
        </p:nvSpPr>
        <p:spPr>
          <a:xfrm>
            <a:off x="3497157" y="3735932"/>
            <a:ext cx="351949" cy="177392"/>
          </a:xfrm>
          <a:prstGeom prst="rect">
            <a:avLst/>
          </a:prstGeom>
        </p:spPr>
        <p:txBody>
          <a:bodyPr vert="horz" wrap="square" lIns="0" tIns="9242" rIns="0" bIns="0" rtlCol="0">
            <a:spAutoFit/>
          </a:bodyPr>
          <a:lstStyle/>
          <a:p>
            <a:pPr marL="7701">
              <a:spcBef>
                <a:spcPts val="73"/>
              </a:spcBef>
            </a:pPr>
            <a:r>
              <a:rPr sz="1092" spc="278" dirty="0">
                <a:latin typeface="Arial Unicode MS"/>
                <a:cs typeface="Arial Unicode MS"/>
              </a:rPr>
              <a:t>M</a:t>
            </a:r>
            <a:r>
              <a:rPr sz="1092" spc="143" dirty="0">
                <a:latin typeface="Arial Unicode MS"/>
                <a:cs typeface="Arial Unicode MS"/>
              </a:rPr>
              <a:t>L</a:t>
            </a:r>
            <a:r>
              <a:rPr sz="1092" spc="-21" dirty="0">
                <a:latin typeface="Arial Unicode MS"/>
                <a:cs typeface="Arial Unicode MS"/>
              </a:rPr>
              <a:t>P</a:t>
            </a:r>
            <a:endParaRPr sz="1092">
              <a:latin typeface="Arial Unicode MS"/>
              <a:cs typeface="Arial Unicode MS"/>
            </a:endParaRPr>
          </a:p>
        </p:txBody>
      </p:sp>
      <p:grpSp>
        <p:nvGrpSpPr>
          <p:cNvPr id="146" name="object 146"/>
          <p:cNvGrpSpPr/>
          <p:nvPr/>
        </p:nvGrpSpPr>
        <p:grpSpPr>
          <a:xfrm>
            <a:off x="3655573" y="3699201"/>
            <a:ext cx="2018508" cy="534470"/>
            <a:chOff x="6027604" y="6100257"/>
            <a:chExt cx="3328670" cy="881380"/>
          </a:xfrm>
        </p:grpSpPr>
        <p:sp>
          <p:nvSpPr>
            <p:cNvPr id="147" name="object 147"/>
            <p:cNvSpPr/>
            <p:nvPr/>
          </p:nvSpPr>
          <p:spPr>
            <a:xfrm>
              <a:off x="6072670" y="6659001"/>
              <a:ext cx="0" cy="241935"/>
            </a:xfrm>
            <a:custGeom>
              <a:avLst/>
              <a:gdLst/>
              <a:ahLst/>
              <a:cxnLst/>
              <a:rect l="l" t="t" r="r" b="b"/>
              <a:pathLst>
                <a:path h="241934">
                  <a:moveTo>
                    <a:pt x="0" y="241669"/>
                  </a:moveTo>
                  <a:lnTo>
                    <a:pt x="0" y="0"/>
                  </a:lnTo>
                </a:path>
              </a:pathLst>
            </a:custGeom>
            <a:ln w="18488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48" name="object 148"/>
            <p:cNvSpPr/>
            <p:nvPr/>
          </p:nvSpPr>
          <p:spPr>
            <a:xfrm>
              <a:off x="6027604" y="6550845"/>
              <a:ext cx="90170" cy="120650"/>
            </a:xfrm>
            <a:custGeom>
              <a:avLst/>
              <a:gdLst/>
              <a:ahLst/>
              <a:cxnLst/>
              <a:rect l="l" t="t" r="r" b="b"/>
              <a:pathLst>
                <a:path w="90170" h="120650">
                  <a:moveTo>
                    <a:pt x="45064" y="0"/>
                  </a:moveTo>
                  <a:lnTo>
                    <a:pt x="38446" y="27226"/>
                  </a:lnTo>
                  <a:lnTo>
                    <a:pt x="28166" y="58583"/>
                  </a:lnTo>
                  <a:lnTo>
                    <a:pt x="15069" y="90691"/>
                  </a:lnTo>
                  <a:lnTo>
                    <a:pt x="0" y="120171"/>
                  </a:lnTo>
                  <a:lnTo>
                    <a:pt x="90130" y="120171"/>
                  </a:lnTo>
                  <a:lnTo>
                    <a:pt x="75061" y="90691"/>
                  </a:lnTo>
                  <a:lnTo>
                    <a:pt x="61964" y="58583"/>
                  </a:lnTo>
                  <a:lnTo>
                    <a:pt x="51683" y="27226"/>
                  </a:lnTo>
                  <a:lnTo>
                    <a:pt x="45064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49" name="object 149"/>
            <p:cNvSpPr/>
            <p:nvPr/>
          </p:nvSpPr>
          <p:spPr>
            <a:xfrm>
              <a:off x="6659280" y="6441382"/>
              <a:ext cx="2687320" cy="530860"/>
            </a:xfrm>
            <a:custGeom>
              <a:avLst/>
              <a:gdLst/>
              <a:ahLst/>
              <a:cxnLst/>
              <a:rect l="l" t="t" r="r" b="b"/>
              <a:pathLst>
                <a:path w="2687320" h="530859">
                  <a:moveTo>
                    <a:pt x="2687231" y="530440"/>
                  </a:moveTo>
                  <a:lnTo>
                    <a:pt x="0" y="0"/>
                  </a:lnTo>
                </a:path>
              </a:pathLst>
            </a:custGeom>
            <a:ln w="18488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pic>
          <p:nvPicPr>
            <p:cNvPr id="150" name="object 15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553025" y="6399441"/>
              <a:ext cx="126798" cy="88542"/>
            </a:xfrm>
            <a:prstGeom prst="rect">
              <a:avLst/>
            </a:prstGeom>
          </p:spPr>
        </p:pic>
        <p:sp>
          <p:nvSpPr>
            <p:cNvPr id="151" name="object 151"/>
            <p:cNvSpPr/>
            <p:nvPr/>
          </p:nvSpPr>
          <p:spPr>
            <a:xfrm>
              <a:off x="7457408" y="6105020"/>
              <a:ext cx="1048385" cy="441325"/>
            </a:xfrm>
            <a:custGeom>
              <a:avLst/>
              <a:gdLst/>
              <a:ahLst/>
              <a:cxnLst/>
              <a:rect l="l" t="t" r="r" b="b"/>
              <a:pathLst>
                <a:path w="1048384" h="441325">
                  <a:moveTo>
                    <a:pt x="1048232" y="220599"/>
                  </a:moveTo>
                  <a:lnTo>
                    <a:pt x="1032225" y="166281"/>
                  </a:lnTo>
                  <a:lnTo>
                    <a:pt x="986824" y="116893"/>
                  </a:lnTo>
                  <a:lnTo>
                    <a:pt x="954328" y="94565"/>
                  </a:lnTo>
                  <a:lnTo>
                    <a:pt x="915957" y="74089"/>
                  </a:lnTo>
                  <a:lnTo>
                    <a:pt x="872203" y="55673"/>
                  </a:lnTo>
                  <a:lnTo>
                    <a:pt x="823555" y="39523"/>
                  </a:lnTo>
                  <a:lnTo>
                    <a:pt x="770506" y="25846"/>
                  </a:lnTo>
                  <a:lnTo>
                    <a:pt x="713546" y="14848"/>
                  </a:lnTo>
                  <a:lnTo>
                    <a:pt x="653167" y="6737"/>
                  </a:lnTo>
                  <a:lnTo>
                    <a:pt x="589859" y="1718"/>
                  </a:lnTo>
                  <a:lnTo>
                    <a:pt x="524114" y="0"/>
                  </a:lnTo>
                  <a:lnTo>
                    <a:pt x="458370" y="1718"/>
                  </a:lnTo>
                  <a:lnTo>
                    <a:pt x="395062" y="6737"/>
                  </a:lnTo>
                  <a:lnTo>
                    <a:pt x="334683" y="14848"/>
                  </a:lnTo>
                  <a:lnTo>
                    <a:pt x="277724" y="25846"/>
                  </a:lnTo>
                  <a:lnTo>
                    <a:pt x="224674" y="39523"/>
                  </a:lnTo>
                  <a:lnTo>
                    <a:pt x="176027" y="55673"/>
                  </a:lnTo>
                  <a:lnTo>
                    <a:pt x="132273" y="74089"/>
                  </a:lnTo>
                  <a:lnTo>
                    <a:pt x="93902" y="94565"/>
                  </a:lnTo>
                  <a:lnTo>
                    <a:pt x="61407" y="116893"/>
                  </a:lnTo>
                  <a:lnTo>
                    <a:pt x="16006" y="166281"/>
                  </a:lnTo>
                  <a:lnTo>
                    <a:pt x="0" y="220599"/>
                  </a:lnTo>
                  <a:lnTo>
                    <a:pt x="4083" y="248272"/>
                  </a:lnTo>
                  <a:lnTo>
                    <a:pt x="35278" y="300332"/>
                  </a:lnTo>
                  <a:lnTo>
                    <a:pt x="93902" y="346635"/>
                  </a:lnTo>
                  <a:lnTo>
                    <a:pt x="132273" y="367111"/>
                  </a:lnTo>
                  <a:lnTo>
                    <a:pt x="176027" y="385527"/>
                  </a:lnTo>
                  <a:lnTo>
                    <a:pt x="224674" y="401677"/>
                  </a:lnTo>
                  <a:lnTo>
                    <a:pt x="277724" y="415355"/>
                  </a:lnTo>
                  <a:lnTo>
                    <a:pt x="334683" y="426352"/>
                  </a:lnTo>
                  <a:lnTo>
                    <a:pt x="395062" y="434464"/>
                  </a:lnTo>
                  <a:lnTo>
                    <a:pt x="458370" y="439482"/>
                  </a:lnTo>
                  <a:lnTo>
                    <a:pt x="524114" y="441201"/>
                  </a:lnTo>
                  <a:lnTo>
                    <a:pt x="589859" y="439482"/>
                  </a:lnTo>
                  <a:lnTo>
                    <a:pt x="653167" y="434464"/>
                  </a:lnTo>
                  <a:lnTo>
                    <a:pt x="713546" y="426352"/>
                  </a:lnTo>
                  <a:lnTo>
                    <a:pt x="770506" y="415355"/>
                  </a:lnTo>
                  <a:lnTo>
                    <a:pt x="823555" y="401677"/>
                  </a:lnTo>
                  <a:lnTo>
                    <a:pt x="872203" y="385527"/>
                  </a:lnTo>
                  <a:lnTo>
                    <a:pt x="915957" y="367111"/>
                  </a:lnTo>
                  <a:lnTo>
                    <a:pt x="954328" y="346635"/>
                  </a:lnTo>
                  <a:lnTo>
                    <a:pt x="986824" y="324307"/>
                  </a:lnTo>
                  <a:lnTo>
                    <a:pt x="1032225" y="274918"/>
                  </a:lnTo>
                  <a:lnTo>
                    <a:pt x="1048232" y="220599"/>
                  </a:lnTo>
                  <a:close/>
                </a:path>
              </a:pathLst>
            </a:custGeom>
            <a:ln w="92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</p:grpSp>
      <p:sp>
        <p:nvSpPr>
          <p:cNvPr id="152" name="object 152"/>
          <p:cNvSpPr txBox="1"/>
          <p:nvPr/>
        </p:nvSpPr>
        <p:spPr>
          <a:xfrm>
            <a:off x="4654666" y="3735932"/>
            <a:ext cx="351949" cy="177392"/>
          </a:xfrm>
          <a:prstGeom prst="rect">
            <a:avLst/>
          </a:prstGeom>
        </p:spPr>
        <p:txBody>
          <a:bodyPr vert="horz" wrap="square" lIns="0" tIns="9242" rIns="0" bIns="0" rtlCol="0">
            <a:spAutoFit/>
          </a:bodyPr>
          <a:lstStyle/>
          <a:p>
            <a:pPr marL="7701">
              <a:spcBef>
                <a:spcPts val="73"/>
              </a:spcBef>
            </a:pPr>
            <a:r>
              <a:rPr sz="1092" spc="278" dirty="0">
                <a:latin typeface="Arial Unicode MS"/>
                <a:cs typeface="Arial Unicode MS"/>
              </a:rPr>
              <a:t>M</a:t>
            </a:r>
            <a:r>
              <a:rPr sz="1092" spc="143" dirty="0">
                <a:latin typeface="Arial Unicode MS"/>
                <a:cs typeface="Arial Unicode MS"/>
              </a:rPr>
              <a:t>L</a:t>
            </a:r>
            <a:r>
              <a:rPr sz="1092" spc="-21" dirty="0">
                <a:latin typeface="Arial Unicode MS"/>
                <a:cs typeface="Arial Unicode MS"/>
              </a:rPr>
              <a:t>P</a:t>
            </a:r>
            <a:endParaRPr sz="1092">
              <a:latin typeface="Arial Unicode MS"/>
              <a:cs typeface="Arial Unicode MS"/>
            </a:endParaRPr>
          </a:p>
        </p:txBody>
      </p:sp>
      <p:sp>
        <p:nvSpPr>
          <p:cNvPr id="153" name="object 153"/>
          <p:cNvSpPr/>
          <p:nvPr/>
        </p:nvSpPr>
        <p:spPr>
          <a:xfrm>
            <a:off x="5137493" y="3953101"/>
            <a:ext cx="586838" cy="231809"/>
          </a:xfrm>
          <a:custGeom>
            <a:avLst/>
            <a:gdLst/>
            <a:ahLst/>
            <a:cxnLst/>
            <a:rect l="l" t="t" r="r" b="b"/>
            <a:pathLst>
              <a:path w="967740" h="382270">
                <a:moveTo>
                  <a:pt x="967325" y="381714"/>
                </a:moveTo>
                <a:lnTo>
                  <a:pt x="0" y="0"/>
                </a:lnTo>
              </a:path>
            </a:pathLst>
          </a:custGeom>
          <a:ln w="18488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grpSp>
        <p:nvGrpSpPr>
          <p:cNvPr id="154" name="object 154"/>
          <p:cNvGrpSpPr/>
          <p:nvPr/>
        </p:nvGrpSpPr>
        <p:grpSpPr>
          <a:xfrm>
            <a:off x="4813104" y="3699202"/>
            <a:ext cx="2663107" cy="491342"/>
            <a:chOff x="7936459" y="6100257"/>
            <a:chExt cx="4391660" cy="810260"/>
          </a:xfrm>
        </p:grpSpPr>
        <p:sp>
          <p:nvSpPr>
            <p:cNvPr id="155" name="object 155"/>
            <p:cNvSpPr/>
            <p:nvPr/>
          </p:nvSpPr>
          <p:spPr>
            <a:xfrm>
              <a:off x="11275112" y="6105020"/>
              <a:ext cx="1048385" cy="441325"/>
            </a:xfrm>
            <a:custGeom>
              <a:avLst/>
              <a:gdLst/>
              <a:ahLst/>
              <a:cxnLst/>
              <a:rect l="l" t="t" r="r" b="b"/>
              <a:pathLst>
                <a:path w="1048384" h="441325">
                  <a:moveTo>
                    <a:pt x="1048232" y="220599"/>
                  </a:moveTo>
                  <a:lnTo>
                    <a:pt x="1032225" y="166281"/>
                  </a:lnTo>
                  <a:lnTo>
                    <a:pt x="986824" y="116893"/>
                  </a:lnTo>
                  <a:lnTo>
                    <a:pt x="954329" y="94565"/>
                  </a:lnTo>
                  <a:lnTo>
                    <a:pt x="915958" y="74089"/>
                  </a:lnTo>
                  <a:lnTo>
                    <a:pt x="872204" y="55673"/>
                  </a:lnTo>
                  <a:lnTo>
                    <a:pt x="823557" y="39523"/>
                  </a:lnTo>
                  <a:lnTo>
                    <a:pt x="770508" y="25846"/>
                  </a:lnTo>
                  <a:lnTo>
                    <a:pt x="713548" y="14848"/>
                  </a:lnTo>
                  <a:lnTo>
                    <a:pt x="653169" y="6737"/>
                  </a:lnTo>
                  <a:lnTo>
                    <a:pt x="589861" y="1718"/>
                  </a:lnTo>
                  <a:lnTo>
                    <a:pt x="524117" y="0"/>
                  </a:lnTo>
                  <a:lnTo>
                    <a:pt x="458372" y="1718"/>
                  </a:lnTo>
                  <a:lnTo>
                    <a:pt x="395064" y="6737"/>
                  </a:lnTo>
                  <a:lnTo>
                    <a:pt x="334685" y="14848"/>
                  </a:lnTo>
                  <a:lnTo>
                    <a:pt x="277725" y="25846"/>
                  </a:lnTo>
                  <a:lnTo>
                    <a:pt x="224676" y="39523"/>
                  </a:lnTo>
                  <a:lnTo>
                    <a:pt x="176028" y="55673"/>
                  </a:lnTo>
                  <a:lnTo>
                    <a:pt x="132274" y="74089"/>
                  </a:lnTo>
                  <a:lnTo>
                    <a:pt x="93903" y="94565"/>
                  </a:lnTo>
                  <a:lnTo>
                    <a:pt x="61407" y="116893"/>
                  </a:lnTo>
                  <a:lnTo>
                    <a:pt x="16006" y="166281"/>
                  </a:lnTo>
                  <a:lnTo>
                    <a:pt x="0" y="220599"/>
                  </a:lnTo>
                  <a:lnTo>
                    <a:pt x="4083" y="248272"/>
                  </a:lnTo>
                  <a:lnTo>
                    <a:pt x="35278" y="300332"/>
                  </a:lnTo>
                  <a:lnTo>
                    <a:pt x="93903" y="346635"/>
                  </a:lnTo>
                  <a:lnTo>
                    <a:pt x="132274" y="367111"/>
                  </a:lnTo>
                  <a:lnTo>
                    <a:pt x="176028" y="385527"/>
                  </a:lnTo>
                  <a:lnTo>
                    <a:pt x="224676" y="401677"/>
                  </a:lnTo>
                  <a:lnTo>
                    <a:pt x="277725" y="415355"/>
                  </a:lnTo>
                  <a:lnTo>
                    <a:pt x="334685" y="426352"/>
                  </a:lnTo>
                  <a:lnTo>
                    <a:pt x="395064" y="434464"/>
                  </a:lnTo>
                  <a:lnTo>
                    <a:pt x="458372" y="439482"/>
                  </a:lnTo>
                  <a:lnTo>
                    <a:pt x="524117" y="441201"/>
                  </a:lnTo>
                  <a:lnTo>
                    <a:pt x="589861" y="439482"/>
                  </a:lnTo>
                  <a:lnTo>
                    <a:pt x="653169" y="434464"/>
                  </a:lnTo>
                  <a:lnTo>
                    <a:pt x="713548" y="426352"/>
                  </a:lnTo>
                  <a:lnTo>
                    <a:pt x="770508" y="415355"/>
                  </a:lnTo>
                  <a:lnTo>
                    <a:pt x="823557" y="401677"/>
                  </a:lnTo>
                  <a:lnTo>
                    <a:pt x="872204" y="385527"/>
                  </a:lnTo>
                  <a:lnTo>
                    <a:pt x="915958" y="367111"/>
                  </a:lnTo>
                  <a:lnTo>
                    <a:pt x="954329" y="346635"/>
                  </a:lnTo>
                  <a:lnTo>
                    <a:pt x="986824" y="324307"/>
                  </a:lnTo>
                  <a:lnTo>
                    <a:pt x="1032225" y="274918"/>
                  </a:lnTo>
                  <a:lnTo>
                    <a:pt x="1048232" y="220599"/>
                  </a:lnTo>
                  <a:close/>
                </a:path>
              </a:pathLst>
            </a:custGeom>
            <a:ln w="92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56" name="object 156"/>
            <p:cNvSpPr/>
            <p:nvPr/>
          </p:nvSpPr>
          <p:spPr>
            <a:xfrm>
              <a:off x="7981523" y="6659001"/>
              <a:ext cx="0" cy="241935"/>
            </a:xfrm>
            <a:custGeom>
              <a:avLst/>
              <a:gdLst/>
              <a:ahLst/>
              <a:cxnLst/>
              <a:rect l="l" t="t" r="r" b="b"/>
              <a:pathLst>
                <a:path h="241934">
                  <a:moveTo>
                    <a:pt x="0" y="241669"/>
                  </a:moveTo>
                  <a:lnTo>
                    <a:pt x="0" y="0"/>
                  </a:lnTo>
                </a:path>
              </a:pathLst>
            </a:custGeom>
            <a:ln w="18488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57" name="object 157"/>
            <p:cNvSpPr/>
            <p:nvPr/>
          </p:nvSpPr>
          <p:spPr>
            <a:xfrm>
              <a:off x="7936459" y="6550845"/>
              <a:ext cx="90170" cy="120650"/>
            </a:xfrm>
            <a:custGeom>
              <a:avLst/>
              <a:gdLst/>
              <a:ahLst/>
              <a:cxnLst/>
              <a:rect l="l" t="t" r="r" b="b"/>
              <a:pathLst>
                <a:path w="90170" h="120650">
                  <a:moveTo>
                    <a:pt x="45064" y="0"/>
                  </a:moveTo>
                  <a:lnTo>
                    <a:pt x="38446" y="27226"/>
                  </a:lnTo>
                  <a:lnTo>
                    <a:pt x="28165" y="58583"/>
                  </a:lnTo>
                  <a:lnTo>
                    <a:pt x="15068" y="90691"/>
                  </a:lnTo>
                  <a:lnTo>
                    <a:pt x="0" y="120171"/>
                  </a:lnTo>
                  <a:lnTo>
                    <a:pt x="90127" y="120171"/>
                  </a:lnTo>
                  <a:lnTo>
                    <a:pt x="75059" y="90691"/>
                  </a:lnTo>
                  <a:lnTo>
                    <a:pt x="61962" y="58583"/>
                  </a:lnTo>
                  <a:lnTo>
                    <a:pt x="51683" y="27226"/>
                  </a:lnTo>
                  <a:lnTo>
                    <a:pt x="45064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pic>
          <p:nvPicPr>
            <p:cNvPr id="158" name="object 15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370639" y="6479193"/>
              <a:ext cx="128524" cy="86163"/>
            </a:xfrm>
            <a:prstGeom prst="rect">
              <a:avLst/>
            </a:prstGeom>
          </p:spPr>
        </p:pic>
      </p:grpSp>
      <p:sp>
        <p:nvSpPr>
          <p:cNvPr id="159" name="object 159"/>
          <p:cNvSpPr txBox="1"/>
          <p:nvPr/>
        </p:nvSpPr>
        <p:spPr>
          <a:xfrm>
            <a:off x="6969698" y="3735932"/>
            <a:ext cx="351949" cy="177392"/>
          </a:xfrm>
          <a:prstGeom prst="rect">
            <a:avLst/>
          </a:prstGeom>
        </p:spPr>
        <p:txBody>
          <a:bodyPr vert="horz" wrap="square" lIns="0" tIns="9242" rIns="0" bIns="0" rtlCol="0">
            <a:spAutoFit/>
          </a:bodyPr>
          <a:lstStyle/>
          <a:p>
            <a:pPr marL="7701">
              <a:spcBef>
                <a:spcPts val="73"/>
              </a:spcBef>
            </a:pPr>
            <a:r>
              <a:rPr sz="1092" spc="278" dirty="0">
                <a:latin typeface="Arial Unicode MS"/>
                <a:cs typeface="Arial Unicode MS"/>
              </a:rPr>
              <a:t>M</a:t>
            </a:r>
            <a:r>
              <a:rPr sz="1092" spc="143" dirty="0">
                <a:latin typeface="Arial Unicode MS"/>
                <a:cs typeface="Arial Unicode MS"/>
              </a:rPr>
              <a:t>L</a:t>
            </a:r>
            <a:r>
              <a:rPr sz="1092" spc="-21" dirty="0">
                <a:latin typeface="Arial Unicode MS"/>
                <a:cs typeface="Arial Unicode MS"/>
              </a:rPr>
              <a:t>P</a:t>
            </a:r>
            <a:endParaRPr sz="1092">
              <a:latin typeface="Arial Unicode MS"/>
              <a:cs typeface="Arial Unicode MS"/>
            </a:endParaRPr>
          </a:p>
        </p:txBody>
      </p:sp>
      <p:grpSp>
        <p:nvGrpSpPr>
          <p:cNvPr id="160" name="object 160"/>
          <p:cNvGrpSpPr/>
          <p:nvPr/>
        </p:nvGrpSpPr>
        <p:grpSpPr>
          <a:xfrm>
            <a:off x="6266066" y="3699202"/>
            <a:ext cx="2367762" cy="491342"/>
            <a:chOff x="10332501" y="6100257"/>
            <a:chExt cx="3904615" cy="810260"/>
          </a:xfrm>
        </p:grpSpPr>
        <p:sp>
          <p:nvSpPr>
            <p:cNvPr id="161" name="object 161"/>
            <p:cNvSpPr/>
            <p:nvPr/>
          </p:nvSpPr>
          <p:spPr>
            <a:xfrm>
              <a:off x="10342026" y="6518956"/>
              <a:ext cx="967740" cy="382270"/>
            </a:xfrm>
            <a:custGeom>
              <a:avLst/>
              <a:gdLst/>
              <a:ahLst/>
              <a:cxnLst/>
              <a:rect l="l" t="t" r="r" b="b"/>
              <a:pathLst>
                <a:path w="967740" h="382270">
                  <a:moveTo>
                    <a:pt x="0" y="381714"/>
                  </a:moveTo>
                  <a:lnTo>
                    <a:pt x="967325" y="0"/>
                  </a:lnTo>
                </a:path>
              </a:pathLst>
            </a:custGeom>
            <a:ln w="18488">
              <a:solidFill>
                <a:srgbClr val="00FF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pic>
          <p:nvPicPr>
            <p:cNvPr id="162" name="object 16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281583" y="6479193"/>
              <a:ext cx="128530" cy="86163"/>
            </a:xfrm>
            <a:prstGeom prst="rect">
              <a:avLst/>
            </a:prstGeom>
          </p:spPr>
        </p:pic>
        <p:sp>
          <p:nvSpPr>
            <p:cNvPr id="163" name="object 163"/>
            <p:cNvSpPr/>
            <p:nvPr/>
          </p:nvSpPr>
          <p:spPr>
            <a:xfrm>
              <a:off x="11799229" y="6659001"/>
              <a:ext cx="0" cy="226060"/>
            </a:xfrm>
            <a:custGeom>
              <a:avLst/>
              <a:gdLst/>
              <a:ahLst/>
              <a:cxnLst/>
              <a:rect l="l" t="t" r="r" b="b"/>
              <a:pathLst>
                <a:path h="226059">
                  <a:moveTo>
                    <a:pt x="0" y="225941"/>
                  </a:moveTo>
                  <a:lnTo>
                    <a:pt x="0" y="0"/>
                  </a:lnTo>
                </a:path>
              </a:pathLst>
            </a:custGeom>
            <a:ln w="18488">
              <a:solidFill>
                <a:srgbClr val="00FF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64" name="object 164"/>
            <p:cNvSpPr/>
            <p:nvPr/>
          </p:nvSpPr>
          <p:spPr>
            <a:xfrm>
              <a:off x="11754165" y="6550845"/>
              <a:ext cx="90170" cy="120650"/>
            </a:xfrm>
            <a:custGeom>
              <a:avLst/>
              <a:gdLst/>
              <a:ahLst/>
              <a:cxnLst/>
              <a:rect l="l" t="t" r="r" b="b"/>
              <a:pathLst>
                <a:path w="90170" h="120650">
                  <a:moveTo>
                    <a:pt x="45066" y="0"/>
                  </a:moveTo>
                  <a:lnTo>
                    <a:pt x="38446" y="27226"/>
                  </a:lnTo>
                  <a:lnTo>
                    <a:pt x="28164" y="58583"/>
                  </a:lnTo>
                  <a:lnTo>
                    <a:pt x="15066" y="90691"/>
                  </a:lnTo>
                  <a:lnTo>
                    <a:pt x="0" y="120171"/>
                  </a:lnTo>
                  <a:lnTo>
                    <a:pt x="90122" y="120171"/>
                  </a:lnTo>
                  <a:lnTo>
                    <a:pt x="75056" y="90691"/>
                  </a:lnTo>
                  <a:lnTo>
                    <a:pt x="61960" y="58583"/>
                  </a:lnTo>
                  <a:lnTo>
                    <a:pt x="51681" y="27226"/>
                  </a:lnTo>
                  <a:lnTo>
                    <a:pt x="45066" y="0"/>
                  </a:lnTo>
                  <a:close/>
                </a:path>
              </a:pathLst>
            </a:custGeom>
            <a:solidFill>
              <a:srgbClr val="00FF00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65" name="object 165"/>
            <p:cNvSpPr/>
            <p:nvPr/>
          </p:nvSpPr>
          <p:spPr>
            <a:xfrm>
              <a:off x="13183965" y="6105020"/>
              <a:ext cx="1048385" cy="441325"/>
            </a:xfrm>
            <a:custGeom>
              <a:avLst/>
              <a:gdLst/>
              <a:ahLst/>
              <a:cxnLst/>
              <a:rect l="l" t="t" r="r" b="b"/>
              <a:pathLst>
                <a:path w="1048384" h="441325">
                  <a:moveTo>
                    <a:pt x="1048232" y="220599"/>
                  </a:moveTo>
                  <a:lnTo>
                    <a:pt x="1032225" y="166281"/>
                  </a:lnTo>
                  <a:lnTo>
                    <a:pt x="986824" y="116893"/>
                  </a:lnTo>
                  <a:lnTo>
                    <a:pt x="954329" y="94565"/>
                  </a:lnTo>
                  <a:lnTo>
                    <a:pt x="915958" y="74089"/>
                  </a:lnTo>
                  <a:lnTo>
                    <a:pt x="872204" y="55673"/>
                  </a:lnTo>
                  <a:lnTo>
                    <a:pt x="823556" y="39523"/>
                  </a:lnTo>
                  <a:lnTo>
                    <a:pt x="770507" y="25846"/>
                  </a:lnTo>
                  <a:lnTo>
                    <a:pt x="713547" y="14848"/>
                  </a:lnTo>
                  <a:lnTo>
                    <a:pt x="653167" y="6737"/>
                  </a:lnTo>
                  <a:lnTo>
                    <a:pt x="589860" y="1718"/>
                  </a:lnTo>
                  <a:lnTo>
                    <a:pt x="524114" y="0"/>
                  </a:lnTo>
                  <a:lnTo>
                    <a:pt x="458370" y="1718"/>
                  </a:lnTo>
                  <a:lnTo>
                    <a:pt x="395062" y="6737"/>
                  </a:lnTo>
                  <a:lnTo>
                    <a:pt x="334683" y="14848"/>
                  </a:lnTo>
                  <a:lnTo>
                    <a:pt x="277724" y="25846"/>
                  </a:lnTo>
                  <a:lnTo>
                    <a:pt x="224674" y="39523"/>
                  </a:lnTo>
                  <a:lnTo>
                    <a:pt x="176027" y="55673"/>
                  </a:lnTo>
                  <a:lnTo>
                    <a:pt x="132273" y="74089"/>
                  </a:lnTo>
                  <a:lnTo>
                    <a:pt x="93902" y="94565"/>
                  </a:lnTo>
                  <a:lnTo>
                    <a:pt x="61407" y="116893"/>
                  </a:lnTo>
                  <a:lnTo>
                    <a:pt x="16006" y="166281"/>
                  </a:lnTo>
                  <a:lnTo>
                    <a:pt x="0" y="220599"/>
                  </a:lnTo>
                  <a:lnTo>
                    <a:pt x="4083" y="248272"/>
                  </a:lnTo>
                  <a:lnTo>
                    <a:pt x="35278" y="300332"/>
                  </a:lnTo>
                  <a:lnTo>
                    <a:pt x="93902" y="346635"/>
                  </a:lnTo>
                  <a:lnTo>
                    <a:pt x="132273" y="367111"/>
                  </a:lnTo>
                  <a:lnTo>
                    <a:pt x="176027" y="385527"/>
                  </a:lnTo>
                  <a:lnTo>
                    <a:pt x="224674" y="401677"/>
                  </a:lnTo>
                  <a:lnTo>
                    <a:pt x="277724" y="415355"/>
                  </a:lnTo>
                  <a:lnTo>
                    <a:pt x="334683" y="426352"/>
                  </a:lnTo>
                  <a:lnTo>
                    <a:pt x="395062" y="434464"/>
                  </a:lnTo>
                  <a:lnTo>
                    <a:pt x="458370" y="439482"/>
                  </a:lnTo>
                  <a:lnTo>
                    <a:pt x="524114" y="441201"/>
                  </a:lnTo>
                  <a:lnTo>
                    <a:pt x="589860" y="439482"/>
                  </a:lnTo>
                  <a:lnTo>
                    <a:pt x="653167" y="434464"/>
                  </a:lnTo>
                  <a:lnTo>
                    <a:pt x="713547" y="426352"/>
                  </a:lnTo>
                  <a:lnTo>
                    <a:pt x="770507" y="415355"/>
                  </a:lnTo>
                  <a:lnTo>
                    <a:pt x="823556" y="401677"/>
                  </a:lnTo>
                  <a:lnTo>
                    <a:pt x="872204" y="385527"/>
                  </a:lnTo>
                  <a:lnTo>
                    <a:pt x="915958" y="367111"/>
                  </a:lnTo>
                  <a:lnTo>
                    <a:pt x="954329" y="346635"/>
                  </a:lnTo>
                  <a:lnTo>
                    <a:pt x="986824" y="324307"/>
                  </a:lnTo>
                  <a:lnTo>
                    <a:pt x="1032225" y="274918"/>
                  </a:lnTo>
                  <a:lnTo>
                    <a:pt x="1048232" y="220599"/>
                  </a:lnTo>
                  <a:close/>
                </a:path>
              </a:pathLst>
            </a:custGeom>
            <a:ln w="92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</p:grpSp>
      <p:sp>
        <p:nvSpPr>
          <p:cNvPr id="166" name="object 166"/>
          <p:cNvSpPr txBox="1"/>
          <p:nvPr/>
        </p:nvSpPr>
        <p:spPr>
          <a:xfrm>
            <a:off x="8127208" y="3735932"/>
            <a:ext cx="351949" cy="177392"/>
          </a:xfrm>
          <a:prstGeom prst="rect">
            <a:avLst/>
          </a:prstGeom>
        </p:spPr>
        <p:txBody>
          <a:bodyPr vert="horz" wrap="square" lIns="0" tIns="9242" rIns="0" bIns="0" rtlCol="0">
            <a:spAutoFit/>
          </a:bodyPr>
          <a:lstStyle/>
          <a:p>
            <a:pPr marL="7701">
              <a:spcBef>
                <a:spcPts val="73"/>
              </a:spcBef>
            </a:pPr>
            <a:r>
              <a:rPr sz="1092" spc="278" dirty="0">
                <a:latin typeface="Arial Unicode MS"/>
                <a:cs typeface="Arial Unicode MS"/>
              </a:rPr>
              <a:t>M</a:t>
            </a:r>
            <a:r>
              <a:rPr sz="1092" spc="143" dirty="0">
                <a:latin typeface="Arial Unicode MS"/>
                <a:cs typeface="Arial Unicode MS"/>
              </a:rPr>
              <a:t>L</a:t>
            </a:r>
            <a:r>
              <a:rPr sz="1092" spc="-21" dirty="0">
                <a:latin typeface="Arial Unicode MS"/>
                <a:cs typeface="Arial Unicode MS"/>
              </a:rPr>
              <a:t>P</a:t>
            </a:r>
            <a:endParaRPr sz="1092">
              <a:latin typeface="Arial Unicode MS"/>
              <a:cs typeface="Arial Unicode MS"/>
            </a:endParaRPr>
          </a:p>
        </p:txBody>
      </p:sp>
      <p:grpSp>
        <p:nvGrpSpPr>
          <p:cNvPr id="167" name="object 167"/>
          <p:cNvGrpSpPr/>
          <p:nvPr/>
        </p:nvGrpSpPr>
        <p:grpSpPr>
          <a:xfrm>
            <a:off x="5774865" y="3214357"/>
            <a:ext cx="2765149" cy="998472"/>
            <a:chOff x="9522475" y="5300712"/>
            <a:chExt cx="4559935" cy="1646555"/>
          </a:xfrm>
        </p:grpSpPr>
        <p:sp>
          <p:nvSpPr>
            <p:cNvPr id="168" name="object 168"/>
            <p:cNvSpPr/>
            <p:nvPr/>
          </p:nvSpPr>
          <p:spPr>
            <a:xfrm>
              <a:off x="13392066" y="6576800"/>
              <a:ext cx="204470" cy="324485"/>
            </a:xfrm>
            <a:custGeom>
              <a:avLst/>
              <a:gdLst/>
              <a:ahLst/>
              <a:cxnLst/>
              <a:rect l="l" t="t" r="r" b="b"/>
              <a:pathLst>
                <a:path w="204469" h="324484">
                  <a:moveTo>
                    <a:pt x="203849" y="323870"/>
                  </a:moveTo>
                  <a:lnTo>
                    <a:pt x="0" y="0"/>
                  </a:lnTo>
                </a:path>
              </a:pathLst>
            </a:custGeom>
            <a:ln w="18488">
              <a:solidFill>
                <a:srgbClr val="FF7F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pic>
          <p:nvPicPr>
            <p:cNvPr id="169" name="object 169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334211" y="6484877"/>
              <a:ext cx="102583" cy="126245"/>
            </a:xfrm>
            <a:prstGeom prst="rect">
              <a:avLst/>
            </a:prstGeom>
          </p:spPr>
        </p:pic>
        <p:sp>
          <p:nvSpPr>
            <p:cNvPr id="170" name="object 170"/>
            <p:cNvSpPr/>
            <p:nvPr/>
          </p:nvSpPr>
          <p:spPr>
            <a:xfrm>
              <a:off x="12343094" y="6512122"/>
              <a:ext cx="1634489" cy="425450"/>
            </a:xfrm>
            <a:custGeom>
              <a:avLst/>
              <a:gdLst/>
              <a:ahLst/>
              <a:cxnLst/>
              <a:rect l="l" t="t" r="r" b="b"/>
              <a:pathLst>
                <a:path w="1634490" h="425450">
                  <a:moveTo>
                    <a:pt x="0" y="425385"/>
                  </a:moveTo>
                  <a:lnTo>
                    <a:pt x="1634185" y="0"/>
                  </a:lnTo>
                </a:path>
              </a:pathLst>
            </a:custGeom>
            <a:ln w="18488">
              <a:solidFill>
                <a:srgbClr val="FF7F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pic>
          <p:nvPicPr>
            <p:cNvPr id="171" name="object 171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3954297" y="6471535"/>
              <a:ext cx="127661" cy="87230"/>
            </a:xfrm>
            <a:prstGeom prst="rect">
              <a:avLst/>
            </a:prstGeom>
          </p:spPr>
        </p:pic>
        <p:sp>
          <p:nvSpPr>
            <p:cNvPr id="172" name="object 172"/>
            <p:cNvSpPr/>
            <p:nvPr/>
          </p:nvSpPr>
          <p:spPr>
            <a:xfrm>
              <a:off x="9527237" y="5305474"/>
              <a:ext cx="726440" cy="654050"/>
            </a:xfrm>
            <a:custGeom>
              <a:avLst/>
              <a:gdLst/>
              <a:ahLst/>
              <a:cxnLst/>
              <a:rect l="l" t="t" r="r" b="b"/>
              <a:pathLst>
                <a:path w="726440" h="654050">
                  <a:moveTo>
                    <a:pt x="726277" y="326823"/>
                  </a:moveTo>
                  <a:lnTo>
                    <a:pt x="722962" y="282475"/>
                  </a:lnTo>
                  <a:lnTo>
                    <a:pt x="713306" y="239940"/>
                  </a:lnTo>
                  <a:lnTo>
                    <a:pt x="697740" y="199608"/>
                  </a:lnTo>
                  <a:lnTo>
                    <a:pt x="676699" y="161868"/>
                  </a:lnTo>
                  <a:lnTo>
                    <a:pt x="650614" y="127110"/>
                  </a:lnTo>
                  <a:lnTo>
                    <a:pt x="619917" y="95723"/>
                  </a:lnTo>
                  <a:lnTo>
                    <a:pt x="585043" y="68097"/>
                  </a:lnTo>
                  <a:lnTo>
                    <a:pt x="546423" y="44620"/>
                  </a:lnTo>
                  <a:lnTo>
                    <a:pt x="504490" y="25683"/>
                  </a:lnTo>
                  <a:lnTo>
                    <a:pt x="459676" y="11674"/>
                  </a:lnTo>
                  <a:lnTo>
                    <a:pt x="412415" y="2983"/>
                  </a:lnTo>
                  <a:lnTo>
                    <a:pt x="363138" y="0"/>
                  </a:lnTo>
                  <a:lnTo>
                    <a:pt x="313862" y="2983"/>
                  </a:lnTo>
                  <a:lnTo>
                    <a:pt x="266600" y="11674"/>
                  </a:lnTo>
                  <a:lnTo>
                    <a:pt x="221787" y="25683"/>
                  </a:lnTo>
                  <a:lnTo>
                    <a:pt x="179854" y="44620"/>
                  </a:lnTo>
                  <a:lnTo>
                    <a:pt x="141233" y="68097"/>
                  </a:lnTo>
                  <a:lnTo>
                    <a:pt x="106359" y="95723"/>
                  </a:lnTo>
                  <a:lnTo>
                    <a:pt x="75663" y="127110"/>
                  </a:lnTo>
                  <a:lnTo>
                    <a:pt x="49578" y="161868"/>
                  </a:lnTo>
                  <a:lnTo>
                    <a:pt x="28536" y="199608"/>
                  </a:lnTo>
                  <a:lnTo>
                    <a:pt x="12971" y="239940"/>
                  </a:lnTo>
                  <a:lnTo>
                    <a:pt x="3314" y="282475"/>
                  </a:lnTo>
                  <a:lnTo>
                    <a:pt x="0" y="326823"/>
                  </a:lnTo>
                  <a:lnTo>
                    <a:pt x="3314" y="371172"/>
                  </a:lnTo>
                  <a:lnTo>
                    <a:pt x="12971" y="413706"/>
                  </a:lnTo>
                  <a:lnTo>
                    <a:pt x="28536" y="454038"/>
                  </a:lnTo>
                  <a:lnTo>
                    <a:pt x="49578" y="491778"/>
                  </a:lnTo>
                  <a:lnTo>
                    <a:pt x="75663" y="526536"/>
                  </a:lnTo>
                  <a:lnTo>
                    <a:pt x="106359" y="557923"/>
                  </a:lnTo>
                  <a:lnTo>
                    <a:pt x="141233" y="585550"/>
                  </a:lnTo>
                  <a:lnTo>
                    <a:pt x="179854" y="609026"/>
                  </a:lnTo>
                  <a:lnTo>
                    <a:pt x="221787" y="627964"/>
                  </a:lnTo>
                  <a:lnTo>
                    <a:pt x="266600" y="641973"/>
                  </a:lnTo>
                  <a:lnTo>
                    <a:pt x="313862" y="650663"/>
                  </a:lnTo>
                  <a:lnTo>
                    <a:pt x="363138" y="653647"/>
                  </a:lnTo>
                  <a:lnTo>
                    <a:pt x="412415" y="650663"/>
                  </a:lnTo>
                  <a:lnTo>
                    <a:pt x="459676" y="641973"/>
                  </a:lnTo>
                  <a:lnTo>
                    <a:pt x="504490" y="627964"/>
                  </a:lnTo>
                  <a:lnTo>
                    <a:pt x="546423" y="609026"/>
                  </a:lnTo>
                  <a:lnTo>
                    <a:pt x="585043" y="585550"/>
                  </a:lnTo>
                  <a:lnTo>
                    <a:pt x="619917" y="557923"/>
                  </a:lnTo>
                  <a:lnTo>
                    <a:pt x="650614" y="526536"/>
                  </a:lnTo>
                  <a:lnTo>
                    <a:pt x="676699" y="491778"/>
                  </a:lnTo>
                  <a:lnTo>
                    <a:pt x="697740" y="454038"/>
                  </a:lnTo>
                  <a:lnTo>
                    <a:pt x="713306" y="413706"/>
                  </a:lnTo>
                  <a:lnTo>
                    <a:pt x="722962" y="371172"/>
                  </a:lnTo>
                  <a:lnTo>
                    <a:pt x="726277" y="326823"/>
                  </a:lnTo>
                  <a:close/>
                </a:path>
              </a:pathLst>
            </a:custGeom>
            <a:ln w="92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</p:grpSp>
      <p:sp>
        <p:nvSpPr>
          <p:cNvPr id="173" name="object 173"/>
          <p:cNvSpPr txBox="1"/>
          <p:nvPr/>
        </p:nvSpPr>
        <p:spPr>
          <a:xfrm>
            <a:off x="5881215" y="3197547"/>
            <a:ext cx="233349" cy="346813"/>
          </a:xfrm>
          <a:prstGeom prst="rect">
            <a:avLst/>
          </a:prstGeom>
        </p:spPr>
        <p:txBody>
          <a:bodyPr vert="horz" wrap="square" lIns="0" tIns="10782" rIns="0" bIns="0" rtlCol="0">
            <a:spAutoFit/>
          </a:bodyPr>
          <a:lstStyle/>
          <a:p>
            <a:pPr marL="7701">
              <a:spcBef>
                <a:spcPts val="85"/>
              </a:spcBef>
            </a:pPr>
            <a:r>
              <a:rPr sz="2183" spc="309" dirty="0">
                <a:latin typeface="Georgia"/>
                <a:cs typeface="Georgia"/>
              </a:rPr>
              <a:t>+</a:t>
            </a:r>
            <a:endParaRPr sz="2183">
              <a:latin typeface="Georgia"/>
              <a:cs typeface="Georgia"/>
            </a:endParaRPr>
          </a:p>
        </p:txBody>
      </p:sp>
      <p:grpSp>
        <p:nvGrpSpPr>
          <p:cNvPr id="174" name="object 174"/>
          <p:cNvGrpSpPr/>
          <p:nvPr/>
        </p:nvGrpSpPr>
        <p:grpSpPr>
          <a:xfrm>
            <a:off x="2040323" y="2958619"/>
            <a:ext cx="7858783" cy="3506398"/>
            <a:chOff x="3363938" y="4878982"/>
            <a:chExt cx="12959715" cy="5782310"/>
          </a:xfrm>
        </p:grpSpPr>
        <p:sp>
          <p:nvSpPr>
            <p:cNvPr id="175" name="object 175"/>
            <p:cNvSpPr/>
            <p:nvPr/>
          </p:nvSpPr>
          <p:spPr>
            <a:xfrm>
              <a:off x="10333599" y="5793267"/>
              <a:ext cx="1062990" cy="386080"/>
            </a:xfrm>
            <a:custGeom>
              <a:avLst/>
              <a:gdLst/>
              <a:ahLst/>
              <a:cxnLst/>
              <a:rect l="l" t="t" r="r" b="b"/>
              <a:pathLst>
                <a:path w="1062990" h="386079">
                  <a:moveTo>
                    <a:pt x="1062767" y="386024"/>
                  </a:moveTo>
                  <a:lnTo>
                    <a:pt x="0" y="0"/>
                  </a:lnTo>
                </a:path>
              </a:pathLst>
            </a:custGeom>
            <a:ln w="18488">
              <a:solidFill>
                <a:srgbClr val="00FF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76" name="object 176"/>
            <p:cNvSpPr/>
            <p:nvPr/>
          </p:nvSpPr>
          <p:spPr>
            <a:xfrm>
              <a:off x="6560159" y="5717104"/>
              <a:ext cx="2863215" cy="520065"/>
            </a:xfrm>
            <a:custGeom>
              <a:avLst/>
              <a:gdLst/>
              <a:ahLst/>
              <a:cxnLst/>
              <a:rect l="l" t="t" r="r" b="b"/>
              <a:pathLst>
                <a:path w="2863215" h="520064">
                  <a:moveTo>
                    <a:pt x="0" y="519981"/>
                  </a:moveTo>
                  <a:lnTo>
                    <a:pt x="2863155" y="0"/>
                  </a:lnTo>
                </a:path>
              </a:pathLst>
            </a:custGeom>
            <a:ln w="18488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pic>
          <p:nvPicPr>
            <p:cNvPr id="177" name="object 17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403433" y="5674900"/>
              <a:ext cx="126324" cy="88706"/>
            </a:xfrm>
            <a:prstGeom prst="rect">
              <a:avLst/>
            </a:prstGeom>
          </p:spPr>
        </p:pic>
        <p:sp>
          <p:nvSpPr>
            <p:cNvPr id="178" name="object 178"/>
            <p:cNvSpPr/>
            <p:nvPr/>
          </p:nvSpPr>
          <p:spPr>
            <a:xfrm>
              <a:off x="8384387" y="5793267"/>
              <a:ext cx="1062990" cy="386080"/>
            </a:xfrm>
            <a:custGeom>
              <a:avLst/>
              <a:gdLst/>
              <a:ahLst/>
              <a:cxnLst/>
              <a:rect l="l" t="t" r="r" b="b"/>
              <a:pathLst>
                <a:path w="1062990" h="386079">
                  <a:moveTo>
                    <a:pt x="0" y="386024"/>
                  </a:moveTo>
                  <a:lnTo>
                    <a:pt x="1062767" y="0"/>
                  </a:lnTo>
                </a:path>
              </a:pathLst>
            </a:custGeom>
            <a:ln w="18488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pic>
          <p:nvPicPr>
            <p:cNvPr id="179" name="object 179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420446" y="5754973"/>
              <a:ext cx="128469" cy="84802"/>
            </a:xfrm>
            <a:prstGeom prst="rect">
              <a:avLst/>
            </a:prstGeom>
          </p:spPr>
        </p:pic>
        <p:pic>
          <p:nvPicPr>
            <p:cNvPr id="180" name="object 180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0231833" y="5754973"/>
              <a:ext cx="128472" cy="84802"/>
            </a:xfrm>
            <a:prstGeom prst="rect">
              <a:avLst/>
            </a:prstGeom>
          </p:spPr>
        </p:pic>
        <p:sp>
          <p:nvSpPr>
            <p:cNvPr id="181" name="object 181"/>
            <p:cNvSpPr/>
            <p:nvPr/>
          </p:nvSpPr>
          <p:spPr>
            <a:xfrm>
              <a:off x="10357438" y="5717104"/>
              <a:ext cx="2863215" cy="520065"/>
            </a:xfrm>
            <a:custGeom>
              <a:avLst/>
              <a:gdLst/>
              <a:ahLst/>
              <a:cxnLst/>
              <a:rect l="l" t="t" r="r" b="b"/>
              <a:pathLst>
                <a:path w="2863215" h="520064">
                  <a:moveTo>
                    <a:pt x="2863155" y="519981"/>
                  </a:moveTo>
                  <a:lnTo>
                    <a:pt x="0" y="0"/>
                  </a:lnTo>
                </a:path>
              </a:pathLst>
            </a:custGeom>
            <a:ln w="18488">
              <a:solidFill>
                <a:srgbClr val="FF7F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pic>
          <p:nvPicPr>
            <p:cNvPr id="182" name="object 182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0250991" y="5674900"/>
              <a:ext cx="126328" cy="88706"/>
            </a:xfrm>
            <a:prstGeom prst="rect">
              <a:avLst/>
            </a:prstGeom>
          </p:spPr>
        </p:pic>
        <p:sp>
          <p:nvSpPr>
            <p:cNvPr id="183" name="object 183"/>
            <p:cNvSpPr/>
            <p:nvPr/>
          </p:nvSpPr>
          <p:spPr>
            <a:xfrm>
              <a:off x="9890376" y="4987139"/>
              <a:ext cx="0" cy="314325"/>
            </a:xfrm>
            <a:custGeom>
              <a:avLst/>
              <a:gdLst/>
              <a:ahLst/>
              <a:cxnLst/>
              <a:rect l="l" t="t" r="r" b="b"/>
              <a:pathLst>
                <a:path h="314325">
                  <a:moveTo>
                    <a:pt x="0" y="313712"/>
                  </a:moveTo>
                  <a:lnTo>
                    <a:pt x="0" y="0"/>
                  </a:lnTo>
                </a:path>
              </a:pathLst>
            </a:custGeom>
            <a:ln w="1848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pic>
          <p:nvPicPr>
            <p:cNvPr id="184" name="object 184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845310" y="4878982"/>
              <a:ext cx="90131" cy="120174"/>
            </a:xfrm>
            <a:prstGeom prst="rect">
              <a:avLst/>
            </a:prstGeom>
          </p:spPr>
        </p:pic>
        <p:sp>
          <p:nvSpPr>
            <p:cNvPr id="185" name="object 185"/>
            <p:cNvSpPr/>
            <p:nvPr/>
          </p:nvSpPr>
          <p:spPr>
            <a:xfrm>
              <a:off x="3395351" y="8507925"/>
              <a:ext cx="12896850" cy="2122170"/>
            </a:xfrm>
            <a:custGeom>
              <a:avLst/>
              <a:gdLst/>
              <a:ahLst/>
              <a:cxnLst/>
              <a:rect l="l" t="t" r="r" b="b"/>
              <a:pathLst>
                <a:path w="12896850" h="2122170">
                  <a:moveTo>
                    <a:pt x="0" y="0"/>
                  </a:moveTo>
                  <a:lnTo>
                    <a:pt x="12896371" y="0"/>
                  </a:lnTo>
                  <a:lnTo>
                    <a:pt x="12896371" y="2121917"/>
                  </a:lnTo>
                  <a:lnTo>
                    <a:pt x="0" y="2121917"/>
                  </a:lnTo>
                  <a:lnTo>
                    <a:pt x="0" y="0"/>
                  </a:lnTo>
                  <a:close/>
                </a:path>
              </a:pathLst>
            </a:custGeom>
            <a:ln w="62825">
              <a:solidFill>
                <a:srgbClr val="B517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</p:grpSp>
      <p:sp>
        <p:nvSpPr>
          <p:cNvPr id="186" name="object 186"/>
          <p:cNvSpPr txBox="1"/>
          <p:nvPr/>
        </p:nvSpPr>
        <p:spPr>
          <a:xfrm>
            <a:off x="9982633" y="5145383"/>
            <a:ext cx="1682347" cy="846407"/>
          </a:xfrm>
          <a:prstGeom prst="rect">
            <a:avLst/>
          </a:prstGeom>
        </p:spPr>
        <p:txBody>
          <a:bodyPr vert="horz" wrap="square" lIns="0" tIns="38121" rIns="0" bIns="0" rtlCol="0">
            <a:spAutoFit/>
          </a:bodyPr>
          <a:lstStyle/>
          <a:p>
            <a:pPr marL="7701" marR="3081">
              <a:lnSpc>
                <a:spcPts val="2074"/>
              </a:lnSpc>
              <a:spcBef>
                <a:spcPts val="300"/>
              </a:spcBef>
            </a:pPr>
            <a:r>
              <a:rPr sz="1880" b="1" spc="27" dirty="0">
                <a:solidFill>
                  <a:srgbClr val="B51700"/>
                </a:solidFill>
                <a:latin typeface="Comic Sans MS" panose="030F0702030302020204" pitchFamily="66" charset="0"/>
                <a:cs typeface="Arial"/>
              </a:rPr>
              <a:t>stacked </a:t>
            </a:r>
            <a:r>
              <a:rPr sz="1880" b="1" spc="30" dirty="0">
                <a:solidFill>
                  <a:srgbClr val="B51700"/>
                </a:solidFill>
                <a:latin typeface="Comic Sans MS" panose="030F0702030302020204" pitchFamily="66" charset="0"/>
                <a:cs typeface="Arial"/>
              </a:rPr>
              <a:t>LSTM </a:t>
            </a:r>
            <a:r>
              <a:rPr sz="1880" b="1" spc="-515" dirty="0">
                <a:solidFill>
                  <a:srgbClr val="B51700"/>
                </a:solidFill>
                <a:latin typeface="Comic Sans MS" panose="030F0702030302020204" pitchFamily="66" charset="0"/>
                <a:cs typeface="Arial"/>
              </a:rPr>
              <a:t> </a:t>
            </a:r>
            <a:r>
              <a:rPr sz="1880" b="1" spc="24" dirty="0">
                <a:solidFill>
                  <a:srgbClr val="B51700"/>
                </a:solidFill>
                <a:latin typeface="Comic Sans MS" panose="030F0702030302020204" pitchFamily="66" charset="0"/>
                <a:cs typeface="Arial"/>
              </a:rPr>
              <a:t>token</a:t>
            </a:r>
            <a:r>
              <a:rPr sz="1880" b="1" spc="-36" dirty="0">
                <a:solidFill>
                  <a:srgbClr val="B51700"/>
                </a:solidFill>
                <a:latin typeface="Comic Sans MS" panose="030F0702030302020204" pitchFamily="66" charset="0"/>
                <a:cs typeface="Arial"/>
              </a:rPr>
              <a:t> </a:t>
            </a:r>
            <a:r>
              <a:rPr sz="1880" b="1" spc="18" dirty="0">
                <a:solidFill>
                  <a:srgbClr val="B51700"/>
                </a:solidFill>
                <a:latin typeface="Comic Sans MS" panose="030F0702030302020204" pitchFamily="66" charset="0"/>
                <a:cs typeface="Arial"/>
              </a:rPr>
              <a:t>encoder</a:t>
            </a:r>
            <a:endParaRPr sz="1880" dirty="0">
              <a:latin typeface="Comic Sans MS" panose="030F0702030302020204" pitchFamily="66" charset="0"/>
              <a:cs typeface="Arial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26924" y="135986"/>
            <a:ext cx="10538055" cy="685273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>
              <a:spcBef>
                <a:spcPts val="64"/>
              </a:spcBef>
            </a:pPr>
            <a:r>
              <a:rPr spc="-52" dirty="0"/>
              <a:t>Graph-based</a:t>
            </a:r>
            <a:r>
              <a:rPr spc="-170" dirty="0"/>
              <a:t> </a:t>
            </a:r>
            <a:r>
              <a:rPr spc="-88" dirty="0"/>
              <a:t>neural</a:t>
            </a:r>
            <a:r>
              <a:rPr spc="-170" dirty="0"/>
              <a:t> </a:t>
            </a:r>
            <a:r>
              <a:rPr spc="-30" dirty="0"/>
              <a:t>network</a:t>
            </a:r>
            <a:r>
              <a:rPr spc="-170" dirty="0"/>
              <a:t> </a:t>
            </a:r>
            <a:r>
              <a:rPr spc="-88" dirty="0"/>
              <a:t>parsers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1873378" y="6547269"/>
            <a:ext cx="142859" cy="281085"/>
          </a:xfrm>
          <a:prstGeom prst="rect">
            <a:avLst/>
          </a:prstGeom>
        </p:spPr>
        <p:txBody>
          <a:bodyPr vert="horz" wrap="square" lIns="0" tIns="10397" rIns="0" bIns="0" rtlCol="0">
            <a:spAutoFit/>
          </a:bodyPr>
          <a:lstStyle/>
          <a:p>
            <a:pPr marL="7701">
              <a:spcBef>
                <a:spcPts val="82"/>
              </a:spcBef>
            </a:pPr>
            <a:r>
              <a:rPr sz="879" b="1" spc="9" dirty="0">
                <a:latin typeface="Comic Sans MS" panose="030F0702030302020204" pitchFamily="66" charset="0"/>
                <a:cs typeface="Arial"/>
              </a:rPr>
              <a:t>20</a:t>
            </a:r>
            <a:endParaRPr sz="879" dirty="0">
              <a:latin typeface="Comic Sans MS" panose="030F0702030302020204" pitchFamily="66" charset="0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71716" y="1314060"/>
            <a:ext cx="7888817" cy="745290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312286" indent="-304971">
              <a:spcBef>
                <a:spcPts val="64"/>
              </a:spcBef>
              <a:buClr>
                <a:srgbClr val="B51700"/>
              </a:buClr>
              <a:buSzPct val="122784"/>
              <a:buFont typeface="Lucida Sans Unicode"/>
              <a:buChar char="■"/>
              <a:tabLst>
                <a:tab pos="312672" algn="l"/>
              </a:tabLst>
            </a:pPr>
            <a:r>
              <a:rPr sz="2395" spc="-15" dirty="0">
                <a:latin typeface="Comic Sans MS" panose="030F0702030302020204" pitchFamily="66" charset="0"/>
                <a:cs typeface="Arial"/>
              </a:rPr>
              <a:t>Concat</a:t>
            </a:r>
            <a:r>
              <a:rPr sz="2395" spc="3" dirty="0">
                <a:latin typeface="Comic Sans MS" panose="030F0702030302020204" pitchFamily="66" charset="0"/>
                <a:cs typeface="Arial"/>
              </a:rPr>
              <a:t> </a:t>
            </a:r>
            <a:r>
              <a:rPr sz="2395" spc="39" dirty="0">
                <a:latin typeface="Comic Sans MS" panose="030F0702030302020204" pitchFamily="66" charset="0"/>
                <a:cs typeface="Arial"/>
              </a:rPr>
              <a:t>+</a:t>
            </a:r>
            <a:r>
              <a:rPr sz="2395" spc="3" dirty="0">
                <a:latin typeface="Comic Sans MS" panose="030F0702030302020204" pitchFamily="66" charset="0"/>
                <a:cs typeface="Arial"/>
              </a:rPr>
              <a:t> </a:t>
            </a:r>
            <a:r>
              <a:rPr sz="2395" spc="-21" dirty="0">
                <a:latin typeface="Comic Sans MS" panose="030F0702030302020204" pitchFamily="66" charset="0"/>
                <a:cs typeface="Arial"/>
              </a:rPr>
              <a:t>feed-forward</a:t>
            </a:r>
            <a:r>
              <a:rPr sz="2395" spc="6" dirty="0">
                <a:latin typeface="Comic Sans MS" panose="030F0702030302020204" pitchFamily="66" charset="0"/>
                <a:cs typeface="Arial"/>
              </a:rPr>
              <a:t> </a:t>
            </a:r>
            <a:r>
              <a:rPr sz="2395" spc="-49" dirty="0">
                <a:latin typeface="Comic Sans MS" panose="030F0702030302020204" pitchFamily="66" charset="0"/>
                <a:cs typeface="Arial"/>
              </a:rPr>
              <a:t>[</a:t>
            </a:r>
            <a:r>
              <a:rPr sz="2395" u="sng" spc="-49" dirty="0">
                <a:solidFill>
                  <a:srgbClr val="B51700"/>
                </a:solidFill>
                <a:uFill>
                  <a:solidFill>
                    <a:srgbClr val="B51700"/>
                  </a:solidFill>
                </a:uFill>
                <a:latin typeface="Comic Sans MS" panose="030F0702030302020204" pitchFamily="66" charset="0"/>
                <a:cs typeface="Arial"/>
              </a:rPr>
              <a:t>Kiperwasser</a:t>
            </a:r>
            <a:r>
              <a:rPr sz="2395" u="sng" spc="3" dirty="0">
                <a:solidFill>
                  <a:srgbClr val="B51700"/>
                </a:solidFill>
                <a:uFill>
                  <a:solidFill>
                    <a:srgbClr val="B51700"/>
                  </a:solidFill>
                </a:uFill>
                <a:latin typeface="Comic Sans MS" panose="030F0702030302020204" pitchFamily="66" charset="0"/>
                <a:cs typeface="Arial"/>
              </a:rPr>
              <a:t> </a:t>
            </a:r>
            <a:r>
              <a:rPr sz="2395" u="sng" spc="-30" dirty="0">
                <a:solidFill>
                  <a:srgbClr val="B51700"/>
                </a:solidFill>
                <a:uFill>
                  <a:solidFill>
                    <a:srgbClr val="B51700"/>
                  </a:solidFill>
                </a:uFill>
                <a:latin typeface="Comic Sans MS" panose="030F0702030302020204" pitchFamily="66" charset="0"/>
                <a:cs typeface="Arial"/>
              </a:rPr>
              <a:t>and</a:t>
            </a:r>
            <a:r>
              <a:rPr sz="2395" u="sng" spc="6" dirty="0">
                <a:solidFill>
                  <a:srgbClr val="B51700"/>
                </a:solidFill>
                <a:uFill>
                  <a:solidFill>
                    <a:srgbClr val="B51700"/>
                  </a:solidFill>
                </a:uFill>
                <a:latin typeface="Comic Sans MS" panose="030F0702030302020204" pitchFamily="66" charset="0"/>
                <a:cs typeface="Arial"/>
              </a:rPr>
              <a:t> </a:t>
            </a:r>
            <a:r>
              <a:rPr sz="2395" u="sng" spc="-24" dirty="0">
                <a:solidFill>
                  <a:srgbClr val="B51700"/>
                </a:solidFill>
                <a:uFill>
                  <a:solidFill>
                    <a:srgbClr val="B51700"/>
                  </a:solidFill>
                </a:uFill>
                <a:latin typeface="Comic Sans MS" panose="030F0702030302020204" pitchFamily="66" charset="0"/>
                <a:cs typeface="Arial"/>
              </a:rPr>
              <a:t>Goldberg,</a:t>
            </a:r>
            <a:r>
              <a:rPr sz="2395" u="sng" spc="3" dirty="0">
                <a:solidFill>
                  <a:srgbClr val="B51700"/>
                </a:solidFill>
                <a:uFill>
                  <a:solidFill>
                    <a:srgbClr val="B51700"/>
                  </a:solidFill>
                </a:uFill>
                <a:latin typeface="Comic Sans MS" panose="030F0702030302020204" pitchFamily="66" charset="0"/>
                <a:cs typeface="Arial"/>
              </a:rPr>
              <a:t> </a:t>
            </a:r>
            <a:r>
              <a:rPr sz="2395" u="sng" spc="-18" dirty="0">
                <a:solidFill>
                  <a:srgbClr val="B51700"/>
                </a:solidFill>
                <a:uFill>
                  <a:solidFill>
                    <a:srgbClr val="B51700"/>
                  </a:solidFill>
                </a:uFill>
                <a:latin typeface="Comic Sans MS" panose="030F0702030302020204" pitchFamily="66" charset="0"/>
                <a:cs typeface="Arial"/>
              </a:rPr>
              <a:t>2016</a:t>
            </a:r>
            <a:r>
              <a:rPr sz="2395" spc="-18" dirty="0">
                <a:latin typeface="Comic Sans MS" panose="030F0702030302020204" pitchFamily="66" charset="0"/>
                <a:cs typeface="Arial"/>
              </a:rPr>
              <a:t>]</a:t>
            </a:r>
            <a:endParaRPr sz="2395" dirty="0">
              <a:latin typeface="Comic Sans MS" panose="030F0702030302020204" pitchFamily="66" charset="0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056844" y="5942050"/>
            <a:ext cx="691576" cy="229493"/>
          </a:xfrm>
          <a:prstGeom prst="rect">
            <a:avLst/>
          </a:prstGeom>
          <a:ln w="18488">
            <a:solidFill>
              <a:srgbClr val="000000"/>
            </a:solidFill>
          </a:ln>
        </p:spPr>
        <p:txBody>
          <a:bodyPr vert="horz" wrap="square" lIns="0" tIns="60840" rIns="0" bIns="0" rtlCol="0">
            <a:spAutoFit/>
          </a:bodyPr>
          <a:lstStyle/>
          <a:p>
            <a:pPr marL="88180">
              <a:spcBef>
                <a:spcPts val="479"/>
              </a:spcBef>
            </a:pPr>
            <a:r>
              <a:rPr sz="1092" spc="39" dirty="0">
                <a:latin typeface="Arial Unicode MS"/>
                <a:cs typeface="Arial Unicode MS"/>
              </a:rPr>
              <a:t>L</a:t>
            </a:r>
            <a:r>
              <a:rPr sz="1092" spc="112" dirty="0">
                <a:latin typeface="Arial Unicode MS"/>
                <a:cs typeface="Arial Unicode MS"/>
              </a:rPr>
              <a:t>S</a:t>
            </a:r>
            <a:r>
              <a:rPr sz="1092" spc="-24" dirty="0">
                <a:latin typeface="Arial Unicode MS"/>
                <a:cs typeface="Arial Unicode MS"/>
              </a:rPr>
              <a:t>T</a:t>
            </a:r>
            <a:r>
              <a:rPr sz="1092" spc="-152" dirty="0">
                <a:latin typeface="Arial Unicode MS"/>
                <a:cs typeface="Arial Unicode MS"/>
              </a:rPr>
              <a:t> </a:t>
            </a:r>
            <a:r>
              <a:rPr sz="1092" spc="161" dirty="0">
                <a:latin typeface="Arial Unicode MS"/>
                <a:cs typeface="Arial Unicode MS"/>
              </a:rPr>
              <a:t>M</a:t>
            </a:r>
            <a:r>
              <a:rPr sz="1092" spc="-185" dirty="0">
                <a:latin typeface="Arial Unicode MS"/>
                <a:cs typeface="Arial Unicode MS"/>
              </a:rPr>
              <a:t> </a:t>
            </a:r>
            <a:r>
              <a:rPr sz="1137" i="1" spc="186" baseline="28888" dirty="0">
                <a:latin typeface="Trebuchet MS"/>
                <a:cs typeface="Trebuchet MS"/>
              </a:rPr>
              <a:t>f</a:t>
            </a:r>
            <a:endParaRPr sz="1137" baseline="28888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524672" y="6572952"/>
            <a:ext cx="309592" cy="177327"/>
          </a:xfrm>
          <a:prstGeom prst="rect">
            <a:avLst/>
          </a:prstGeom>
        </p:spPr>
        <p:txBody>
          <a:bodyPr vert="horz" wrap="square" lIns="0" tIns="9242" rIns="0" bIns="0" rtlCol="0">
            <a:spAutoFit/>
          </a:bodyPr>
          <a:lstStyle/>
          <a:p>
            <a:pPr marL="23104">
              <a:spcBef>
                <a:spcPts val="73"/>
              </a:spcBef>
            </a:pPr>
            <a:r>
              <a:rPr sz="1637" b="1" spc="82" baseline="7716" dirty="0">
                <a:latin typeface="Gill Sans MT"/>
                <a:cs typeface="Gill Sans MT"/>
              </a:rPr>
              <a:t>x</a:t>
            </a:r>
            <a:r>
              <a:rPr sz="758" b="1" spc="55" dirty="0">
                <a:latin typeface="Georgia"/>
                <a:cs typeface="Georgia"/>
              </a:rPr>
              <a:t>the</a:t>
            </a:r>
            <a:endParaRPr sz="758">
              <a:latin typeface="Georgia"/>
              <a:cs typeface="Georgi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336070" y="4587438"/>
            <a:ext cx="693886" cy="254143"/>
          </a:xfrm>
          <a:custGeom>
            <a:avLst/>
            <a:gdLst/>
            <a:ahLst/>
            <a:cxnLst/>
            <a:rect l="l" t="t" r="r" b="b"/>
            <a:pathLst>
              <a:path w="1144270" h="419100">
                <a:moveTo>
                  <a:pt x="1143901" y="209447"/>
                </a:moveTo>
                <a:lnTo>
                  <a:pt x="1128796" y="161423"/>
                </a:lnTo>
                <a:lnTo>
                  <a:pt x="1085768" y="117337"/>
                </a:lnTo>
                <a:lnTo>
                  <a:pt x="1018251" y="78448"/>
                </a:lnTo>
                <a:lnTo>
                  <a:pt x="976382" y="61345"/>
                </a:lnTo>
                <a:lnTo>
                  <a:pt x="929677" y="46012"/>
                </a:lnTo>
                <a:lnTo>
                  <a:pt x="878567" y="32608"/>
                </a:lnTo>
                <a:lnTo>
                  <a:pt x="823481" y="21288"/>
                </a:lnTo>
                <a:lnTo>
                  <a:pt x="764846" y="12210"/>
                </a:lnTo>
                <a:lnTo>
                  <a:pt x="703094" y="5531"/>
                </a:lnTo>
                <a:lnTo>
                  <a:pt x="638651" y="1409"/>
                </a:lnTo>
                <a:lnTo>
                  <a:pt x="571949" y="0"/>
                </a:lnTo>
                <a:lnTo>
                  <a:pt x="505247" y="1409"/>
                </a:lnTo>
                <a:lnTo>
                  <a:pt x="440805" y="5531"/>
                </a:lnTo>
                <a:lnTo>
                  <a:pt x="379053" y="12210"/>
                </a:lnTo>
                <a:lnTo>
                  <a:pt x="320419" y="21288"/>
                </a:lnTo>
                <a:lnTo>
                  <a:pt x="265332" y="32608"/>
                </a:lnTo>
                <a:lnTo>
                  <a:pt x="214222" y="46012"/>
                </a:lnTo>
                <a:lnTo>
                  <a:pt x="167518" y="61345"/>
                </a:lnTo>
                <a:lnTo>
                  <a:pt x="125649" y="78448"/>
                </a:lnTo>
                <a:lnTo>
                  <a:pt x="89044" y="97164"/>
                </a:lnTo>
                <a:lnTo>
                  <a:pt x="33343" y="138809"/>
                </a:lnTo>
                <a:lnTo>
                  <a:pt x="3847" y="185021"/>
                </a:lnTo>
                <a:lnTo>
                  <a:pt x="0" y="209447"/>
                </a:lnTo>
                <a:lnTo>
                  <a:pt x="3847" y="233874"/>
                </a:lnTo>
                <a:lnTo>
                  <a:pt x="33343" y="280086"/>
                </a:lnTo>
                <a:lnTo>
                  <a:pt x="89044" y="321731"/>
                </a:lnTo>
                <a:lnTo>
                  <a:pt x="125649" y="340447"/>
                </a:lnTo>
                <a:lnTo>
                  <a:pt x="167518" y="357550"/>
                </a:lnTo>
                <a:lnTo>
                  <a:pt x="214222" y="372883"/>
                </a:lnTo>
                <a:lnTo>
                  <a:pt x="265332" y="386287"/>
                </a:lnTo>
                <a:lnTo>
                  <a:pt x="320419" y="397607"/>
                </a:lnTo>
                <a:lnTo>
                  <a:pt x="379053" y="406685"/>
                </a:lnTo>
                <a:lnTo>
                  <a:pt x="440805" y="413364"/>
                </a:lnTo>
                <a:lnTo>
                  <a:pt x="505247" y="417486"/>
                </a:lnTo>
                <a:lnTo>
                  <a:pt x="571949" y="418895"/>
                </a:lnTo>
                <a:lnTo>
                  <a:pt x="638651" y="417486"/>
                </a:lnTo>
                <a:lnTo>
                  <a:pt x="703094" y="413364"/>
                </a:lnTo>
                <a:lnTo>
                  <a:pt x="764846" y="406685"/>
                </a:lnTo>
                <a:lnTo>
                  <a:pt x="823481" y="397607"/>
                </a:lnTo>
                <a:lnTo>
                  <a:pt x="878567" y="386287"/>
                </a:lnTo>
                <a:lnTo>
                  <a:pt x="929677" y="372883"/>
                </a:lnTo>
                <a:lnTo>
                  <a:pt x="976382" y="357550"/>
                </a:lnTo>
                <a:lnTo>
                  <a:pt x="1018251" y="340447"/>
                </a:lnTo>
                <a:lnTo>
                  <a:pt x="1054856" y="321731"/>
                </a:lnTo>
                <a:lnTo>
                  <a:pt x="1110557" y="280086"/>
                </a:lnTo>
                <a:lnTo>
                  <a:pt x="1140053" y="233874"/>
                </a:lnTo>
                <a:lnTo>
                  <a:pt x="1143901" y="209447"/>
                </a:lnTo>
                <a:close/>
              </a:path>
            </a:pathLst>
          </a:custGeom>
          <a:ln w="92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8" name="object 8"/>
          <p:cNvSpPr txBox="1"/>
          <p:nvPr/>
        </p:nvSpPr>
        <p:spPr>
          <a:xfrm>
            <a:off x="3476634" y="4609729"/>
            <a:ext cx="412404" cy="177392"/>
          </a:xfrm>
          <a:prstGeom prst="rect">
            <a:avLst/>
          </a:prstGeom>
        </p:spPr>
        <p:txBody>
          <a:bodyPr vert="horz" wrap="square" lIns="0" tIns="9242" rIns="0" bIns="0" rtlCol="0">
            <a:spAutoFit/>
          </a:bodyPr>
          <a:lstStyle/>
          <a:p>
            <a:pPr marL="7701">
              <a:spcBef>
                <a:spcPts val="73"/>
              </a:spcBef>
            </a:pPr>
            <a:r>
              <a:rPr sz="1092" spc="-6" dirty="0">
                <a:latin typeface="Georgia"/>
                <a:cs typeface="Georgia"/>
              </a:rPr>
              <a:t>c</a:t>
            </a:r>
            <a:r>
              <a:rPr sz="1092" spc="-36" dirty="0">
                <a:latin typeface="Georgia"/>
                <a:cs typeface="Georgia"/>
              </a:rPr>
              <a:t>on</a:t>
            </a:r>
            <a:r>
              <a:rPr sz="1092" spc="-6" dirty="0">
                <a:latin typeface="Georgia"/>
                <a:cs typeface="Georgia"/>
              </a:rPr>
              <a:t>c</a:t>
            </a:r>
            <a:r>
              <a:rPr sz="1092" spc="24" dirty="0">
                <a:latin typeface="Georgia"/>
                <a:cs typeface="Georgia"/>
              </a:rPr>
              <a:t>at</a:t>
            </a:r>
            <a:endParaRPr sz="1092">
              <a:latin typeface="Georgia"/>
              <a:cs typeface="Georgia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2291708" y="4784519"/>
            <a:ext cx="1324237" cy="1806723"/>
            <a:chOff x="3778490" y="7890026"/>
            <a:chExt cx="2183765" cy="2979420"/>
          </a:xfrm>
        </p:grpSpPr>
        <p:sp>
          <p:nvSpPr>
            <p:cNvPr id="10" name="object 10"/>
            <p:cNvSpPr/>
            <p:nvPr/>
          </p:nvSpPr>
          <p:spPr>
            <a:xfrm>
              <a:off x="5610456" y="7973225"/>
              <a:ext cx="0" cy="1816735"/>
            </a:xfrm>
            <a:custGeom>
              <a:avLst/>
              <a:gdLst/>
              <a:ahLst/>
              <a:cxnLst/>
              <a:rect l="l" t="t" r="r" b="b"/>
              <a:pathLst>
                <a:path h="1816734">
                  <a:moveTo>
                    <a:pt x="0" y="1816410"/>
                  </a:moveTo>
                  <a:lnTo>
                    <a:pt x="0" y="0"/>
                  </a:lnTo>
                </a:path>
              </a:pathLst>
            </a:custGeom>
            <a:ln w="92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575791" y="7890026"/>
              <a:ext cx="69329" cy="92444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3783252" y="10029987"/>
              <a:ext cx="1164590" cy="0"/>
            </a:xfrm>
            <a:custGeom>
              <a:avLst/>
              <a:gdLst/>
              <a:ahLst/>
              <a:cxnLst/>
              <a:rect l="l" t="t" r="r" b="b"/>
              <a:pathLst>
                <a:path w="1164589">
                  <a:moveTo>
                    <a:pt x="0" y="0"/>
                  </a:moveTo>
                  <a:lnTo>
                    <a:pt x="1164562" y="0"/>
                  </a:lnTo>
                </a:path>
              </a:pathLst>
            </a:custGeom>
            <a:ln w="92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38571" y="9995322"/>
              <a:ext cx="92440" cy="69331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5610456" y="10353536"/>
              <a:ext cx="346710" cy="510540"/>
            </a:xfrm>
            <a:custGeom>
              <a:avLst/>
              <a:gdLst/>
              <a:ahLst/>
              <a:cxnLst/>
              <a:rect l="l" t="t" r="r" b="b"/>
              <a:pathLst>
                <a:path w="346710" h="510540">
                  <a:moveTo>
                    <a:pt x="346661" y="510533"/>
                  </a:moveTo>
                  <a:lnTo>
                    <a:pt x="0" y="510533"/>
                  </a:lnTo>
                  <a:lnTo>
                    <a:pt x="0" y="0"/>
                  </a:lnTo>
                </a:path>
              </a:pathLst>
            </a:custGeom>
            <a:ln w="92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575791" y="10270339"/>
              <a:ext cx="69329" cy="92440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4203269" y="5942050"/>
            <a:ext cx="702743" cy="229493"/>
          </a:xfrm>
          <a:prstGeom prst="rect">
            <a:avLst/>
          </a:prstGeom>
          <a:ln w="18488">
            <a:solidFill>
              <a:srgbClr val="000000"/>
            </a:solidFill>
          </a:ln>
        </p:spPr>
        <p:txBody>
          <a:bodyPr vert="horz" wrap="square" lIns="0" tIns="60840" rIns="0" bIns="0" rtlCol="0">
            <a:spAutoFit/>
          </a:bodyPr>
          <a:lstStyle/>
          <a:p>
            <a:pPr marL="99347">
              <a:spcBef>
                <a:spcPts val="479"/>
              </a:spcBef>
            </a:pPr>
            <a:r>
              <a:rPr sz="1092" spc="39" dirty="0">
                <a:latin typeface="Arial Unicode MS"/>
                <a:cs typeface="Arial Unicode MS"/>
              </a:rPr>
              <a:t>L</a:t>
            </a:r>
            <a:r>
              <a:rPr sz="1092" spc="112" dirty="0">
                <a:latin typeface="Arial Unicode MS"/>
                <a:cs typeface="Arial Unicode MS"/>
              </a:rPr>
              <a:t>S</a:t>
            </a:r>
            <a:r>
              <a:rPr sz="1092" spc="-24" dirty="0">
                <a:latin typeface="Arial Unicode MS"/>
                <a:cs typeface="Arial Unicode MS"/>
              </a:rPr>
              <a:t>T</a:t>
            </a:r>
            <a:r>
              <a:rPr sz="1092" spc="-152" dirty="0">
                <a:latin typeface="Arial Unicode MS"/>
                <a:cs typeface="Arial Unicode MS"/>
              </a:rPr>
              <a:t> </a:t>
            </a:r>
            <a:r>
              <a:rPr sz="1092" spc="161" dirty="0">
                <a:latin typeface="Arial Unicode MS"/>
                <a:cs typeface="Arial Unicode MS"/>
              </a:rPr>
              <a:t>M</a:t>
            </a:r>
            <a:r>
              <a:rPr sz="1092" spc="-185" dirty="0">
                <a:latin typeface="Arial Unicode MS"/>
                <a:cs typeface="Arial Unicode MS"/>
              </a:rPr>
              <a:t> </a:t>
            </a:r>
            <a:r>
              <a:rPr sz="1137" i="1" spc="186" baseline="28888" dirty="0">
                <a:latin typeface="Trebuchet MS"/>
                <a:cs typeface="Trebuchet MS"/>
              </a:rPr>
              <a:t>f</a:t>
            </a:r>
            <a:endParaRPr sz="1137" baseline="28888">
              <a:latin typeface="Trebuchet MS"/>
              <a:cs typeface="Trebuchet M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598891" y="6572952"/>
            <a:ext cx="475940" cy="177327"/>
          </a:xfrm>
          <a:prstGeom prst="rect">
            <a:avLst/>
          </a:prstGeom>
        </p:spPr>
        <p:txBody>
          <a:bodyPr vert="horz" wrap="square" lIns="0" tIns="9242" rIns="0" bIns="0" rtlCol="0">
            <a:spAutoFit/>
          </a:bodyPr>
          <a:lstStyle/>
          <a:p>
            <a:pPr marL="23104">
              <a:spcBef>
                <a:spcPts val="73"/>
              </a:spcBef>
            </a:pPr>
            <a:r>
              <a:rPr sz="1637" b="1" spc="54" baseline="7716" dirty="0">
                <a:latin typeface="Gill Sans MT"/>
                <a:cs typeface="Gill Sans MT"/>
              </a:rPr>
              <a:t>x</a:t>
            </a:r>
            <a:r>
              <a:rPr sz="758" b="1" spc="36" dirty="0">
                <a:latin typeface="Georgia"/>
                <a:cs typeface="Georgia"/>
              </a:rPr>
              <a:t>brown</a:t>
            </a:r>
            <a:endParaRPr sz="758">
              <a:latin typeface="Georgia"/>
              <a:cs typeface="Georgia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4493600" y="4587438"/>
            <a:ext cx="693886" cy="254143"/>
          </a:xfrm>
          <a:custGeom>
            <a:avLst/>
            <a:gdLst/>
            <a:ahLst/>
            <a:cxnLst/>
            <a:rect l="l" t="t" r="r" b="b"/>
            <a:pathLst>
              <a:path w="1144270" h="419100">
                <a:moveTo>
                  <a:pt x="1143899" y="209447"/>
                </a:moveTo>
                <a:lnTo>
                  <a:pt x="1128793" y="161423"/>
                </a:lnTo>
                <a:lnTo>
                  <a:pt x="1085766" y="117337"/>
                </a:lnTo>
                <a:lnTo>
                  <a:pt x="1018249" y="78448"/>
                </a:lnTo>
                <a:lnTo>
                  <a:pt x="976380" y="61345"/>
                </a:lnTo>
                <a:lnTo>
                  <a:pt x="929676" y="46012"/>
                </a:lnTo>
                <a:lnTo>
                  <a:pt x="878567" y="32608"/>
                </a:lnTo>
                <a:lnTo>
                  <a:pt x="823480" y="21288"/>
                </a:lnTo>
                <a:lnTo>
                  <a:pt x="764846" y="12210"/>
                </a:lnTo>
                <a:lnTo>
                  <a:pt x="703093" y="5531"/>
                </a:lnTo>
                <a:lnTo>
                  <a:pt x="638651" y="1409"/>
                </a:lnTo>
                <a:lnTo>
                  <a:pt x="571949" y="0"/>
                </a:lnTo>
                <a:lnTo>
                  <a:pt x="505247" y="1409"/>
                </a:lnTo>
                <a:lnTo>
                  <a:pt x="440805" y="5531"/>
                </a:lnTo>
                <a:lnTo>
                  <a:pt x="379052" y="12210"/>
                </a:lnTo>
                <a:lnTo>
                  <a:pt x="320418" y="21288"/>
                </a:lnTo>
                <a:lnTo>
                  <a:pt x="265332" y="32608"/>
                </a:lnTo>
                <a:lnTo>
                  <a:pt x="214222" y="46012"/>
                </a:lnTo>
                <a:lnTo>
                  <a:pt x="167518" y="61345"/>
                </a:lnTo>
                <a:lnTo>
                  <a:pt x="125649" y="78448"/>
                </a:lnTo>
                <a:lnTo>
                  <a:pt x="89044" y="97164"/>
                </a:lnTo>
                <a:lnTo>
                  <a:pt x="33343" y="138809"/>
                </a:lnTo>
                <a:lnTo>
                  <a:pt x="3847" y="185021"/>
                </a:lnTo>
                <a:lnTo>
                  <a:pt x="0" y="209447"/>
                </a:lnTo>
                <a:lnTo>
                  <a:pt x="3847" y="233874"/>
                </a:lnTo>
                <a:lnTo>
                  <a:pt x="33343" y="280086"/>
                </a:lnTo>
                <a:lnTo>
                  <a:pt x="89044" y="321731"/>
                </a:lnTo>
                <a:lnTo>
                  <a:pt x="125649" y="340447"/>
                </a:lnTo>
                <a:lnTo>
                  <a:pt x="167518" y="357550"/>
                </a:lnTo>
                <a:lnTo>
                  <a:pt x="214222" y="372883"/>
                </a:lnTo>
                <a:lnTo>
                  <a:pt x="265332" y="386287"/>
                </a:lnTo>
                <a:lnTo>
                  <a:pt x="320418" y="397607"/>
                </a:lnTo>
                <a:lnTo>
                  <a:pt x="379052" y="406685"/>
                </a:lnTo>
                <a:lnTo>
                  <a:pt x="440805" y="413364"/>
                </a:lnTo>
                <a:lnTo>
                  <a:pt x="505247" y="417486"/>
                </a:lnTo>
                <a:lnTo>
                  <a:pt x="571949" y="418895"/>
                </a:lnTo>
                <a:lnTo>
                  <a:pt x="638651" y="417486"/>
                </a:lnTo>
                <a:lnTo>
                  <a:pt x="703093" y="413364"/>
                </a:lnTo>
                <a:lnTo>
                  <a:pt x="764846" y="406685"/>
                </a:lnTo>
                <a:lnTo>
                  <a:pt x="823480" y="397607"/>
                </a:lnTo>
                <a:lnTo>
                  <a:pt x="878567" y="386287"/>
                </a:lnTo>
                <a:lnTo>
                  <a:pt x="929676" y="372883"/>
                </a:lnTo>
                <a:lnTo>
                  <a:pt x="976380" y="357550"/>
                </a:lnTo>
                <a:lnTo>
                  <a:pt x="1018249" y="340447"/>
                </a:lnTo>
                <a:lnTo>
                  <a:pt x="1054854" y="321731"/>
                </a:lnTo>
                <a:lnTo>
                  <a:pt x="1110555" y="280086"/>
                </a:lnTo>
                <a:lnTo>
                  <a:pt x="1140051" y="233874"/>
                </a:lnTo>
                <a:lnTo>
                  <a:pt x="1143899" y="209447"/>
                </a:lnTo>
                <a:close/>
              </a:path>
            </a:pathLst>
          </a:custGeom>
          <a:ln w="92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9" name="object 19"/>
          <p:cNvSpPr txBox="1"/>
          <p:nvPr/>
        </p:nvSpPr>
        <p:spPr>
          <a:xfrm>
            <a:off x="4634157" y="4609729"/>
            <a:ext cx="412404" cy="177392"/>
          </a:xfrm>
          <a:prstGeom prst="rect">
            <a:avLst/>
          </a:prstGeom>
        </p:spPr>
        <p:txBody>
          <a:bodyPr vert="horz" wrap="square" lIns="0" tIns="9242" rIns="0" bIns="0" rtlCol="0">
            <a:spAutoFit/>
          </a:bodyPr>
          <a:lstStyle/>
          <a:p>
            <a:pPr marL="7701">
              <a:spcBef>
                <a:spcPts val="73"/>
              </a:spcBef>
            </a:pPr>
            <a:r>
              <a:rPr sz="1092" spc="-6" dirty="0">
                <a:latin typeface="Georgia"/>
                <a:cs typeface="Georgia"/>
              </a:rPr>
              <a:t>c</a:t>
            </a:r>
            <a:r>
              <a:rPr sz="1092" spc="-36" dirty="0">
                <a:latin typeface="Georgia"/>
                <a:cs typeface="Georgia"/>
              </a:rPr>
              <a:t>on</a:t>
            </a:r>
            <a:r>
              <a:rPr sz="1092" spc="-6" dirty="0">
                <a:latin typeface="Georgia"/>
                <a:cs typeface="Georgia"/>
              </a:rPr>
              <a:t>c</a:t>
            </a:r>
            <a:r>
              <a:rPr sz="1092" spc="24" dirty="0">
                <a:latin typeface="Georgia"/>
                <a:cs typeface="Georgia"/>
              </a:rPr>
              <a:t>at</a:t>
            </a:r>
            <a:endParaRPr sz="1092">
              <a:latin typeface="Georgia"/>
              <a:cs typeface="Georgia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3751100" y="4784519"/>
            <a:ext cx="1022346" cy="1806723"/>
            <a:chOff x="6185136" y="7890026"/>
            <a:chExt cx="1685925" cy="2979420"/>
          </a:xfrm>
        </p:grpSpPr>
        <p:sp>
          <p:nvSpPr>
            <p:cNvPr id="21" name="object 21"/>
            <p:cNvSpPr/>
            <p:nvPr/>
          </p:nvSpPr>
          <p:spPr>
            <a:xfrm>
              <a:off x="6189898" y="10029987"/>
              <a:ext cx="667385" cy="0"/>
            </a:xfrm>
            <a:custGeom>
              <a:avLst/>
              <a:gdLst/>
              <a:ahLst/>
              <a:cxnLst/>
              <a:rect l="l" t="t" r="r" b="b"/>
              <a:pathLst>
                <a:path w="667384">
                  <a:moveTo>
                    <a:pt x="0" y="0"/>
                  </a:moveTo>
                  <a:lnTo>
                    <a:pt x="666767" y="0"/>
                  </a:lnTo>
                </a:path>
              </a:pathLst>
            </a:custGeom>
            <a:ln w="92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pic>
          <p:nvPicPr>
            <p:cNvPr id="22" name="object 2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47422" y="9995322"/>
              <a:ext cx="92440" cy="69331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7519307" y="7973225"/>
              <a:ext cx="0" cy="861060"/>
            </a:xfrm>
            <a:custGeom>
              <a:avLst/>
              <a:gdLst/>
              <a:ahLst/>
              <a:cxnLst/>
              <a:rect l="l" t="t" r="r" b="b"/>
              <a:pathLst>
                <a:path h="861059">
                  <a:moveTo>
                    <a:pt x="0" y="0"/>
                  </a:moveTo>
                  <a:lnTo>
                    <a:pt x="0" y="860503"/>
                  </a:lnTo>
                </a:path>
              </a:pathLst>
            </a:custGeom>
            <a:ln w="92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pic>
          <p:nvPicPr>
            <p:cNvPr id="24" name="object 2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484643" y="7890026"/>
              <a:ext cx="69329" cy="92444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7519307" y="8949282"/>
              <a:ext cx="0" cy="840740"/>
            </a:xfrm>
            <a:custGeom>
              <a:avLst/>
              <a:gdLst/>
              <a:ahLst/>
              <a:cxnLst/>
              <a:rect l="l" t="t" r="r" b="b"/>
              <a:pathLst>
                <a:path h="840740">
                  <a:moveTo>
                    <a:pt x="0" y="0"/>
                  </a:moveTo>
                  <a:lnTo>
                    <a:pt x="0" y="840353"/>
                  </a:lnTo>
                </a:path>
              </a:pathLst>
            </a:custGeom>
            <a:ln w="92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6" name="object 26"/>
            <p:cNvSpPr/>
            <p:nvPr/>
          </p:nvSpPr>
          <p:spPr>
            <a:xfrm>
              <a:off x="7519307" y="10353536"/>
              <a:ext cx="346710" cy="510540"/>
            </a:xfrm>
            <a:custGeom>
              <a:avLst/>
              <a:gdLst/>
              <a:ahLst/>
              <a:cxnLst/>
              <a:rect l="l" t="t" r="r" b="b"/>
              <a:pathLst>
                <a:path w="346709" h="510540">
                  <a:moveTo>
                    <a:pt x="346661" y="510533"/>
                  </a:moveTo>
                  <a:lnTo>
                    <a:pt x="0" y="510533"/>
                  </a:lnTo>
                  <a:lnTo>
                    <a:pt x="0" y="0"/>
                  </a:lnTo>
                </a:path>
              </a:pathLst>
            </a:custGeom>
            <a:ln w="92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pic>
          <p:nvPicPr>
            <p:cNvPr id="27" name="object 2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84643" y="10270339"/>
              <a:ext cx="69329" cy="92440"/>
            </a:xfrm>
            <a:prstGeom prst="rect">
              <a:avLst/>
            </a:prstGeom>
          </p:spPr>
        </p:pic>
      </p:grpSp>
      <p:sp>
        <p:nvSpPr>
          <p:cNvPr id="28" name="object 28"/>
          <p:cNvSpPr txBox="1"/>
          <p:nvPr/>
        </p:nvSpPr>
        <p:spPr>
          <a:xfrm>
            <a:off x="5360799" y="5942050"/>
            <a:ext cx="702743" cy="229493"/>
          </a:xfrm>
          <a:prstGeom prst="rect">
            <a:avLst/>
          </a:prstGeom>
          <a:ln w="18488">
            <a:solidFill>
              <a:srgbClr val="000000"/>
            </a:solidFill>
          </a:ln>
        </p:spPr>
        <p:txBody>
          <a:bodyPr vert="horz" wrap="square" lIns="0" tIns="60840" rIns="0" bIns="0" rtlCol="0">
            <a:spAutoFit/>
          </a:bodyPr>
          <a:lstStyle/>
          <a:p>
            <a:pPr marL="99347">
              <a:spcBef>
                <a:spcPts val="479"/>
              </a:spcBef>
            </a:pPr>
            <a:r>
              <a:rPr sz="1092" spc="39" dirty="0">
                <a:latin typeface="Arial Unicode MS"/>
                <a:cs typeface="Arial Unicode MS"/>
              </a:rPr>
              <a:t>L</a:t>
            </a:r>
            <a:r>
              <a:rPr sz="1092" spc="112" dirty="0">
                <a:latin typeface="Arial Unicode MS"/>
                <a:cs typeface="Arial Unicode MS"/>
              </a:rPr>
              <a:t>S</a:t>
            </a:r>
            <a:r>
              <a:rPr sz="1092" spc="-24" dirty="0">
                <a:latin typeface="Arial Unicode MS"/>
                <a:cs typeface="Arial Unicode MS"/>
              </a:rPr>
              <a:t>T</a:t>
            </a:r>
            <a:r>
              <a:rPr sz="1092" spc="-152" dirty="0">
                <a:latin typeface="Arial Unicode MS"/>
                <a:cs typeface="Arial Unicode MS"/>
              </a:rPr>
              <a:t> </a:t>
            </a:r>
            <a:r>
              <a:rPr sz="1092" spc="161" dirty="0">
                <a:latin typeface="Arial Unicode MS"/>
                <a:cs typeface="Arial Unicode MS"/>
              </a:rPr>
              <a:t>M</a:t>
            </a:r>
            <a:r>
              <a:rPr sz="1092" spc="-185" dirty="0">
                <a:latin typeface="Arial Unicode MS"/>
                <a:cs typeface="Arial Unicode MS"/>
              </a:rPr>
              <a:t> </a:t>
            </a:r>
            <a:r>
              <a:rPr sz="1137" i="1" spc="186" baseline="28888" dirty="0">
                <a:latin typeface="Trebuchet MS"/>
                <a:cs typeface="Trebuchet MS"/>
              </a:rPr>
              <a:t>f</a:t>
            </a:r>
            <a:endParaRPr sz="1137" baseline="28888">
              <a:latin typeface="Trebuchet MS"/>
              <a:cs typeface="Trebuchet MS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5845725" y="6572952"/>
            <a:ext cx="297655" cy="177327"/>
          </a:xfrm>
          <a:prstGeom prst="rect">
            <a:avLst/>
          </a:prstGeom>
        </p:spPr>
        <p:txBody>
          <a:bodyPr vert="horz" wrap="square" lIns="0" tIns="9242" rIns="0" bIns="0" rtlCol="0">
            <a:spAutoFit/>
          </a:bodyPr>
          <a:lstStyle/>
          <a:p>
            <a:pPr marL="23104">
              <a:spcBef>
                <a:spcPts val="73"/>
              </a:spcBef>
            </a:pPr>
            <a:r>
              <a:rPr sz="1637" b="1" spc="54" baseline="7716" dirty="0">
                <a:latin typeface="Gill Sans MT"/>
                <a:cs typeface="Gill Sans MT"/>
              </a:rPr>
              <a:t>x</a:t>
            </a:r>
            <a:r>
              <a:rPr sz="758" b="1" spc="36" dirty="0">
                <a:latin typeface="Georgia"/>
                <a:cs typeface="Georgia"/>
              </a:rPr>
              <a:t>fox</a:t>
            </a:r>
            <a:endParaRPr sz="758">
              <a:latin typeface="Georgia"/>
              <a:cs typeface="Georgia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5651131" y="4587438"/>
            <a:ext cx="693886" cy="254143"/>
          </a:xfrm>
          <a:custGeom>
            <a:avLst/>
            <a:gdLst/>
            <a:ahLst/>
            <a:cxnLst/>
            <a:rect l="l" t="t" r="r" b="b"/>
            <a:pathLst>
              <a:path w="1144270" h="419100">
                <a:moveTo>
                  <a:pt x="1143899" y="209447"/>
                </a:moveTo>
                <a:lnTo>
                  <a:pt x="1128793" y="161423"/>
                </a:lnTo>
                <a:lnTo>
                  <a:pt x="1085766" y="117337"/>
                </a:lnTo>
                <a:lnTo>
                  <a:pt x="1018249" y="78448"/>
                </a:lnTo>
                <a:lnTo>
                  <a:pt x="976380" y="61345"/>
                </a:lnTo>
                <a:lnTo>
                  <a:pt x="929676" y="46012"/>
                </a:lnTo>
                <a:lnTo>
                  <a:pt x="878567" y="32608"/>
                </a:lnTo>
                <a:lnTo>
                  <a:pt x="823480" y="21288"/>
                </a:lnTo>
                <a:lnTo>
                  <a:pt x="764846" y="12210"/>
                </a:lnTo>
                <a:lnTo>
                  <a:pt x="703093" y="5531"/>
                </a:lnTo>
                <a:lnTo>
                  <a:pt x="638651" y="1409"/>
                </a:lnTo>
                <a:lnTo>
                  <a:pt x="571949" y="0"/>
                </a:lnTo>
                <a:lnTo>
                  <a:pt x="505247" y="1409"/>
                </a:lnTo>
                <a:lnTo>
                  <a:pt x="440805" y="5531"/>
                </a:lnTo>
                <a:lnTo>
                  <a:pt x="379052" y="12210"/>
                </a:lnTo>
                <a:lnTo>
                  <a:pt x="320418" y="21288"/>
                </a:lnTo>
                <a:lnTo>
                  <a:pt x="265332" y="32608"/>
                </a:lnTo>
                <a:lnTo>
                  <a:pt x="214222" y="46012"/>
                </a:lnTo>
                <a:lnTo>
                  <a:pt x="167518" y="61345"/>
                </a:lnTo>
                <a:lnTo>
                  <a:pt x="125649" y="78448"/>
                </a:lnTo>
                <a:lnTo>
                  <a:pt x="89044" y="97164"/>
                </a:lnTo>
                <a:lnTo>
                  <a:pt x="33343" y="138809"/>
                </a:lnTo>
                <a:lnTo>
                  <a:pt x="3847" y="185021"/>
                </a:lnTo>
                <a:lnTo>
                  <a:pt x="0" y="209447"/>
                </a:lnTo>
                <a:lnTo>
                  <a:pt x="3847" y="233874"/>
                </a:lnTo>
                <a:lnTo>
                  <a:pt x="33343" y="280086"/>
                </a:lnTo>
                <a:lnTo>
                  <a:pt x="89044" y="321731"/>
                </a:lnTo>
                <a:lnTo>
                  <a:pt x="125649" y="340447"/>
                </a:lnTo>
                <a:lnTo>
                  <a:pt x="167518" y="357550"/>
                </a:lnTo>
                <a:lnTo>
                  <a:pt x="214222" y="372883"/>
                </a:lnTo>
                <a:lnTo>
                  <a:pt x="265332" y="386287"/>
                </a:lnTo>
                <a:lnTo>
                  <a:pt x="320418" y="397607"/>
                </a:lnTo>
                <a:lnTo>
                  <a:pt x="379052" y="406685"/>
                </a:lnTo>
                <a:lnTo>
                  <a:pt x="440805" y="413364"/>
                </a:lnTo>
                <a:lnTo>
                  <a:pt x="505247" y="417486"/>
                </a:lnTo>
                <a:lnTo>
                  <a:pt x="571949" y="418895"/>
                </a:lnTo>
                <a:lnTo>
                  <a:pt x="638651" y="417486"/>
                </a:lnTo>
                <a:lnTo>
                  <a:pt x="703093" y="413364"/>
                </a:lnTo>
                <a:lnTo>
                  <a:pt x="764846" y="406685"/>
                </a:lnTo>
                <a:lnTo>
                  <a:pt x="823480" y="397607"/>
                </a:lnTo>
                <a:lnTo>
                  <a:pt x="878567" y="386287"/>
                </a:lnTo>
                <a:lnTo>
                  <a:pt x="929676" y="372883"/>
                </a:lnTo>
                <a:lnTo>
                  <a:pt x="976380" y="357550"/>
                </a:lnTo>
                <a:lnTo>
                  <a:pt x="1018249" y="340447"/>
                </a:lnTo>
                <a:lnTo>
                  <a:pt x="1054854" y="321731"/>
                </a:lnTo>
                <a:lnTo>
                  <a:pt x="1110555" y="280086"/>
                </a:lnTo>
                <a:lnTo>
                  <a:pt x="1140051" y="233874"/>
                </a:lnTo>
                <a:lnTo>
                  <a:pt x="1143899" y="209447"/>
                </a:lnTo>
                <a:close/>
              </a:path>
            </a:pathLst>
          </a:custGeom>
          <a:ln w="92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31" name="object 31"/>
          <p:cNvSpPr txBox="1"/>
          <p:nvPr/>
        </p:nvSpPr>
        <p:spPr>
          <a:xfrm>
            <a:off x="5791666" y="4609729"/>
            <a:ext cx="412404" cy="177392"/>
          </a:xfrm>
          <a:prstGeom prst="rect">
            <a:avLst/>
          </a:prstGeom>
        </p:spPr>
        <p:txBody>
          <a:bodyPr vert="horz" wrap="square" lIns="0" tIns="9242" rIns="0" bIns="0" rtlCol="0">
            <a:spAutoFit/>
          </a:bodyPr>
          <a:lstStyle/>
          <a:p>
            <a:pPr marL="7701">
              <a:spcBef>
                <a:spcPts val="73"/>
              </a:spcBef>
            </a:pPr>
            <a:r>
              <a:rPr sz="1092" spc="-6" dirty="0">
                <a:latin typeface="Georgia"/>
                <a:cs typeface="Georgia"/>
              </a:rPr>
              <a:t>c</a:t>
            </a:r>
            <a:r>
              <a:rPr sz="1092" spc="-36" dirty="0">
                <a:latin typeface="Georgia"/>
                <a:cs typeface="Georgia"/>
              </a:rPr>
              <a:t>on</a:t>
            </a:r>
            <a:r>
              <a:rPr sz="1092" spc="-6" dirty="0">
                <a:latin typeface="Georgia"/>
                <a:cs typeface="Georgia"/>
              </a:rPr>
              <a:t>c</a:t>
            </a:r>
            <a:r>
              <a:rPr sz="1092" spc="24" dirty="0">
                <a:latin typeface="Georgia"/>
                <a:cs typeface="Georgia"/>
              </a:rPr>
              <a:t>at</a:t>
            </a:r>
            <a:endParaRPr sz="1092">
              <a:latin typeface="Georgia"/>
              <a:cs typeface="Georgia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4908631" y="4784519"/>
            <a:ext cx="1022346" cy="1806723"/>
            <a:chOff x="8093989" y="7890026"/>
            <a:chExt cx="1685925" cy="2979420"/>
          </a:xfrm>
        </p:grpSpPr>
        <p:sp>
          <p:nvSpPr>
            <p:cNvPr id="33" name="object 33"/>
            <p:cNvSpPr/>
            <p:nvPr/>
          </p:nvSpPr>
          <p:spPr>
            <a:xfrm>
              <a:off x="9428160" y="7973225"/>
              <a:ext cx="0" cy="861060"/>
            </a:xfrm>
            <a:custGeom>
              <a:avLst/>
              <a:gdLst/>
              <a:ahLst/>
              <a:cxnLst/>
              <a:rect l="l" t="t" r="r" b="b"/>
              <a:pathLst>
                <a:path h="861059">
                  <a:moveTo>
                    <a:pt x="0" y="0"/>
                  </a:moveTo>
                  <a:lnTo>
                    <a:pt x="0" y="860503"/>
                  </a:lnTo>
                </a:path>
              </a:pathLst>
            </a:custGeom>
            <a:ln w="92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pic>
          <p:nvPicPr>
            <p:cNvPr id="34" name="object 3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393495" y="7890026"/>
              <a:ext cx="69332" cy="92444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9428160" y="8949282"/>
              <a:ext cx="0" cy="840740"/>
            </a:xfrm>
            <a:custGeom>
              <a:avLst/>
              <a:gdLst/>
              <a:ahLst/>
              <a:cxnLst/>
              <a:rect l="l" t="t" r="r" b="b"/>
              <a:pathLst>
                <a:path h="840740">
                  <a:moveTo>
                    <a:pt x="0" y="0"/>
                  </a:moveTo>
                  <a:lnTo>
                    <a:pt x="0" y="840353"/>
                  </a:lnTo>
                </a:path>
              </a:pathLst>
            </a:custGeom>
            <a:ln w="92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36" name="object 36"/>
            <p:cNvSpPr/>
            <p:nvPr/>
          </p:nvSpPr>
          <p:spPr>
            <a:xfrm>
              <a:off x="8098752" y="10029987"/>
              <a:ext cx="667385" cy="0"/>
            </a:xfrm>
            <a:custGeom>
              <a:avLst/>
              <a:gdLst/>
              <a:ahLst/>
              <a:cxnLst/>
              <a:rect l="l" t="t" r="r" b="b"/>
              <a:pathLst>
                <a:path w="667384">
                  <a:moveTo>
                    <a:pt x="0" y="0"/>
                  </a:moveTo>
                  <a:lnTo>
                    <a:pt x="666767" y="0"/>
                  </a:lnTo>
                </a:path>
              </a:pathLst>
            </a:custGeom>
            <a:ln w="92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pic>
          <p:nvPicPr>
            <p:cNvPr id="37" name="object 3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756274" y="9995322"/>
              <a:ext cx="92443" cy="69331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9428160" y="10353536"/>
              <a:ext cx="346710" cy="510540"/>
            </a:xfrm>
            <a:custGeom>
              <a:avLst/>
              <a:gdLst/>
              <a:ahLst/>
              <a:cxnLst/>
              <a:rect l="l" t="t" r="r" b="b"/>
              <a:pathLst>
                <a:path w="346709" h="510540">
                  <a:moveTo>
                    <a:pt x="346661" y="510533"/>
                  </a:moveTo>
                  <a:lnTo>
                    <a:pt x="0" y="510533"/>
                  </a:lnTo>
                  <a:lnTo>
                    <a:pt x="0" y="0"/>
                  </a:lnTo>
                </a:path>
              </a:pathLst>
            </a:custGeom>
            <a:ln w="92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pic>
          <p:nvPicPr>
            <p:cNvPr id="39" name="object 3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393495" y="10270339"/>
              <a:ext cx="69332" cy="92440"/>
            </a:xfrm>
            <a:prstGeom prst="rect">
              <a:avLst/>
            </a:prstGeom>
          </p:spPr>
        </p:pic>
      </p:grpSp>
      <p:sp>
        <p:nvSpPr>
          <p:cNvPr id="40" name="object 40"/>
          <p:cNvSpPr txBox="1"/>
          <p:nvPr/>
        </p:nvSpPr>
        <p:spPr>
          <a:xfrm>
            <a:off x="6518329" y="5942050"/>
            <a:ext cx="702743" cy="229493"/>
          </a:xfrm>
          <a:prstGeom prst="rect">
            <a:avLst/>
          </a:prstGeom>
          <a:ln w="18488">
            <a:solidFill>
              <a:srgbClr val="000000"/>
            </a:solidFill>
          </a:ln>
        </p:spPr>
        <p:txBody>
          <a:bodyPr vert="horz" wrap="square" lIns="0" tIns="60840" rIns="0" bIns="0" rtlCol="0">
            <a:spAutoFit/>
          </a:bodyPr>
          <a:lstStyle/>
          <a:p>
            <a:pPr marL="99347">
              <a:spcBef>
                <a:spcPts val="479"/>
              </a:spcBef>
            </a:pPr>
            <a:r>
              <a:rPr sz="1092" spc="39" dirty="0">
                <a:latin typeface="Arial Unicode MS"/>
                <a:cs typeface="Arial Unicode MS"/>
              </a:rPr>
              <a:t>L</a:t>
            </a:r>
            <a:r>
              <a:rPr sz="1092" spc="112" dirty="0">
                <a:latin typeface="Arial Unicode MS"/>
                <a:cs typeface="Arial Unicode MS"/>
              </a:rPr>
              <a:t>S</a:t>
            </a:r>
            <a:r>
              <a:rPr sz="1092" spc="-24" dirty="0">
                <a:latin typeface="Arial Unicode MS"/>
                <a:cs typeface="Arial Unicode MS"/>
              </a:rPr>
              <a:t>T</a:t>
            </a:r>
            <a:r>
              <a:rPr sz="1092" spc="-152" dirty="0">
                <a:latin typeface="Arial Unicode MS"/>
                <a:cs typeface="Arial Unicode MS"/>
              </a:rPr>
              <a:t> </a:t>
            </a:r>
            <a:r>
              <a:rPr sz="1092" spc="161" dirty="0">
                <a:latin typeface="Arial Unicode MS"/>
                <a:cs typeface="Arial Unicode MS"/>
              </a:rPr>
              <a:t>M</a:t>
            </a:r>
            <a:r>
              <a:rPr sz="1092" spc="-185" dirty="0">
                <a:latin typeface="Arial Unicode MS"/>
                <a:cs typeface="Arial Unicode MS"/>
              </a:rPr>
              <a:t> </a:t>
            </a:r>
            <a:r>
              <a:rPr sz="1137" i="1" spc="186" baseline="28888" dirty="0">
                <a:latin typeface="Trebuchet MS"/>
                <a:cs typeface="Trebuchet MS"/>
              </a:rPr>
              <a:t>f</a:t>
            </a:r>
            <a:endParaRPr sz="1137" baseline="28888">
              <a:latin typeface="Trebuchet MS"/>
              <a:cs typeface="Trebuchet MS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6877590" y="6563415"/>
            <a:ext cx="549102" cy="177327"/>
          </a:xfrm>
          <a:prstGeom prst="rect">
            <a:avLst/>
          </a:prstGeom>
        </p:spPr>
        <p:txBody>
          <a:bodyPr vert="horz" wrap="square" lIns="0" tIns="9242" rIns="0" bIns="0" rtlCol="0">
            <a:spAutoFit/>
          </a:bodyPr>
          <a:lstStyle/>
          <a:p>
            <a:pPr marL="23104">
              <a:spcBef>
                <a:spcPts val="73"/>
              </a:spcBef>
            </a:pPr>
            <a:r>
              <a:rPr sz="1637" b="1" spc="77" baseline="7716" dirty="0">
                <a:latin typeface="Gill Sans MT"/>
                <a:cs typeface="Gill Sans MT"/>
              </a:rPr>
              <a:t>x</a:t>
            </a:r>
            <a:r>
              <a:rPr sz="758" b="1" spc="52" dirty="0">
                <a:latin typeface="Georgia"/>
                <a:cs typeface="Georgia"/>
              </a:rPr>
              <a:t>jumped</a:t>
            </a:r>
            <a:endParaRPr sz="758">
              <a:latin typeface="Georgia"/>
              <a:cs typeface="Georgia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6808659" y="4587438"/>
            <a:ext cx="693886" cy="254143"/>
          </a:xfrm>
          <a:custGeom>
            <a:avLst/>
            <a:gdLst/>
            <a:ahLst/>
            <a:cxnLst/>
            <a:rect l="l" t="t" r="r" b="b"/>
            <a:pathLst>
              <a:path w="1144270" h="419100">
                <a:moveTo>
                  <a:pt x="1143901" y="209447"/>
                </a:moveTo>
                <a:lnTo>
                  <a:pt x="1128796" y="161423"/>
                </a:lnTo>
                <a:lnTo>
                  <a:pt x="1085768" y="117337"/>
                </a:lnTo>
                <a:lnTo>
                  <a:pt x="1018251" y="78448"/>
                </a:lnTo>
                <a:lnTo>
                  <a:pt x="976382" y="61345"/>
                </a:lnTo>
                <a:lnTo>
                  <a:pt x="929678" y="46012"/>
                </a:lnTo>
                <a:lnTo>
                  <a:pt x="878568" y="32608"/>
                </a:lnTo>
                <a:lnTo>
                  <a:pt x="823482" y="21288"/>
                </a:lnTo>
                <a:lnTo>
                  <a:pt x="764847" y="12210"/>
                </a:lnTo>
                <a:lnTo>
                  <a:pt x="703095" y="5531"/>
                </a:lnTo>
                <a:lnTo>
                  <a:pt x="638653" y="1409"/>
                </a:lnTo>
                <a:lnTo>
                  <a:pt x="571951" y="0"/>
                </a:lnTo>
                <a:lnTo>
                  <a:pt x="505249" y="1409"/>
                </a:lnTo>
                <a:lnTo>
                  <a:pt x="440807" y="5531"/>
                </a:lnTo>
                <a:lnTo>
                  <a:pt x="379054" y="12210"/>
                </a:lnTo>
                <a:lnTo>
                  <a:pt x="320420" y="21288"/>
                </a:lnTo>
                <a:lnTo>
                  <a:pt x="265333" y="32608"/>
                </a:lnTo>
                <a:lnTo>
                  <a:pt x="214223" y="46012"/>
                </a:lnTo>
                <a:lnTo>
                  <a:pt x="167519" y="61345"/>
                </a:lnTo>
                <a:lnTo>
                  <a:pt x="125650" y="78448"/>
                </a:lnTo>
                <a:lnTo>
                  <a:pt x="89045" y="97164"/>
                </a:lnTo>
                <a:lnTo>
                  <a:pt x="33343" y="138809"/>
                </a:lnTo>
                <a:lnTo>
                  <a:pt x="3847" y="185021"/>
                </a:lnTo>
                <a:lnTo>
                  <a:pt x="0" y="209447"/>
                </a:lnTo>
                <a:lnTo>
                  <a:pt x="3847" y="233874"/>
                </a:lnTo>
                <a:lnTo>
                  <a:pt x="33343" y="280086"/>
                </a:lnTo>
                <a:lnTo>
                  <a:pt x="89045" y="321731"/>
                </a:lnTo>
                <a:lnTo>
                  <a:pt x="125650" y="340447"/>
                </a:lnTo>
                <a:lnTo>
                  <a:pt x="167519" y="357550"/>
                </a:lnTo>
                <a:lnTo>
                  <a:pt x="214223" y="372883"/>
                </a:lnTo>
                <a:lnTo>
                  <a:pt x="265333" y="386287"/>
                </a:lnTo>
                <a:lnTo>
                  <a:pt x="320420" y="397607"/>
                </a:lnTo>
                <a:lnTo>
                  <a:pt x="379054" y="406685"/>
                </a:lnTo>
                <a:lnTo>
                  <a:pt x="440807" y="413364"/>
                </a:lnTo>
                <a:lnTo>
                  <a:pt x="505249" y="417486"/>
                </a:lnTo>
                <a:lnTo>
                  <a:pt x="571951" y="418895"/>
                </a:lnTo>
                <a:lnTo>
                  <a:pt x="638653" y="417486"/>
                </a:lnTo>
                <a:lnTo>
                  <a:pt x="703095" y="413364"/>
                </a:lnTo>
                <a:lnTo>
                  <a:pt x="764847" y="406685"/>
                </a:lnTo>
                <a:lnTo>
                  <a:pt x="823482" y="397607"/>
                </a:lnTo>
                <a:lnTo>
                  <a:pt x="878568" y="386287"/>
                </a:lnTo>
                <a:lnTo>
                  <a:pt x="929678" y="372883"/>
                </a:lnTo>
                <a:lnTo>
                  <a:pt x="976382" y="357550"/>
                </a:lnTo>
                <a:lnTo>
                  <a:pt x="1018251" y="340447"/>
                </a:lnTo>
                <a:lnTo>
                  <a:pt x="1054856" y="321731"/>
                </a:lnTo>
                <a:lnTo>
                  <a:pt x="1110557" y="280086"/>
                </a:lnTo>
                <a:lnTo>
                  <a:pt x="1140053" y="233874"/>
                </a:lnTo>
                <a:lnTo>
                  <a:pt x="1143901" y="209447"/>
                </a:lnTo>
                <a:close/>
              </a:path>
            </a:pathLst>
          </a:custGeom>
          <a:ln w="92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43" name="object 43"/>
          <p:cNvSpPr txBox="1"/>
          <p:nvPr/>
        </p:nvSpPr>
        <p:spPr>
          <a:xfrm>
            <a:off x="6949189" y="4609729"/>
            <a:ext cx="412404" cy="177392"/>
          </a:xfrm>
          <a:prstGeom prst="rect">
            <a:avLst/>
          </a:prstGeom>
        </p:spPr>
        <p:txBody>
          <a:bodyPr vert="horz" wrap="square" lIns="0" tIns="9242" rIns="0" bIns="0" rtlCol="0">
            <a:spAutoFit/>
          </a:bodyPr>
          <a:lstStyle/>
          <a:p>
            <a:pPr marL="7701">
              <a:spcBef>
                <a:spcPts val="73"/>
              </a:spcBef>
            </a:pPr>
            <a:r>
              <a:rPr sz="1092" spc="-6" dirty="0">
                <a:latin typeface="Georgia"/>
                <a:cs typeface="Georgia"/>
              </a:rPr>
              <a:t>c</a:t>
            </a:r>
            <a:r>
              <a:rPr sz="1092" spc="-36" dirty="0">
                <a:latin typeface="Georgia"/>
                <a:cs typeface="Georgia"/>
              </a:rPr>
              <a:t>on</a:t>
            </a:r>
            <a:r>
              <a:rPr sz="1092" spc="-6" dirty="0">
                <a:latin typeface="Georgia"/>
                <a:cs typeface="Georgia"/>
              </a:rPr>
              <a:t>c</a:t>
            </a:r>
            <a:r>
              <a:rPr sz="1092" spc="24" dirty="0">
                <a:latin typeface="Georgia"/>
                <a:cs typeface="Georgia"/>
              </a:rPr>
              <a:t>at</a:t>
            </a:r>
            <a:endParaRPr sz="1092">
              <a:latin typeface="Georgia"/>
              <a:cs typeface="Georgia"/>
            </a:endParaRPr>
          </a:p>
        </p:txBody>
      </p:sp>
      <p:grpSp>
        <p:nvGrpSpPr>
          <p:cNvPr id="44" name="object 44"/>
          <p:cNvGrpSpPr/>
          <p:nvPr/>
        </p:nvGrpSpPr>
        <p:grpSpPr>
          <a:xfrm>
            <a:off x="6066160" y="4784519"/>
            <a:ext cx="2318474" cy="1797096"/>
            <a:chOff x="10002842" y="7890026"/>
            <a:chExt cx="3823335" cy="2963545"/>
          </a:xfrm>
        </p:grpSpPr>
        <p:sp>
          <p:nvSpPr>
            <p:cNvPr id="45" name="object 45"/>
            <p:cNvSpPr/>
            <p:nvPr/>
          </p:nvSpPr>
          <p:spPr>
            <a:xfrm>
              <a:off x="11337014" y="7973225"/>
              <a:ext cx="0" cy="861060"/>
            </a:xfrm>
            <a:custGeom>
              <a:avLst/>
              <a:gdLst/>
              <a:ahLst/>
              <a:cxnLst/>
              <a:rect l="l" t="t" r="r" b="b"/>
              <a:pathLst>
                <a:path h="861059">
                  <a:moveTo>
                    <a:pt x="0" y="0"/>
                  </a:moveTo>
                  <a:lnTo>
                    <a:pt x="0" y="860503"/>
                  </a:lnTo>
                </a:path>
              </a:pathLst>
            </a:custGeom>
            <a:ln w="92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pic>
          <p:nvPicPr>
            <p:cNvPr id="46" name="object 4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302346" y="7890026"/>
              <a:ext cx="69327" cy="92444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12675666" y="9798880"/>
              <a:ext cx="1140460" cy="462280"/>
            </a:xfrm>
            <a:custGeom>
              <a:avLst/>
              <a:gdLst/>
              <a:ahLst/>
              <a:cxnLst/>
              <a:rect l="l" t="t" r="r" b="b"/>
              <a:pathLst>
                <a:path w="1140459" h="462279">
                  <a:moveTo>
                    <a:pt x="0" y="462214"/>
                  </a:moveTo>
                  <a:lnTo>
                    <a:pt x="1140399" y="462214"/>
                  </a:lnTo>
                  <a:lnTo>
                    <a:pt x="1140399" y="0"/>
                  </a:lnTo>
                  <a:lnTo>
                    <a:pt x="0" y="0"/>
                  </a:lnTo>
                  <a:lnTo>
                    <a:pt x="0" y="462214"/>
                  </a:lnTo>
                  <a:close/>
                </a:path>
              </a:pathLst>
            </a:custGeom>
            <a:ln w="18488">
              <a:solidFill>
                <a:srgbClr val="000000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48" name="object 48"/>
            <p:cNvSpPr/>
            <p:nvPr/>
          </p:nvSpPr>
          <p:spPr>
            <a:xfrm>
              <a:off x="11337014" y="8949282"/>
              <a:ext cx="0" cy="840740"/>
            </a:xfrm>
            <a:custGeom>
              <a:avLst/>
              <a:gdLst/>
              <a:ahLst/>
              <a:cxnLst/>
              <a:rect l="l" t="t" r="r" b="b"/>
              <a:pathLst>
                <a:path h="840740">
                  <a:moveTo>
                    <a:pt x="0" y="0"/>
                  </a:moveTo>
                  <a:lnTo>
                    <a:pt x="0" y="840353"/>
                  </a:lnTo>
                </a:path>
              </a:pathLst>
            </a:custGeom>
            <a:ln w="92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49" name="object 49"/>
            <p:cNvSpPr/>
            <p:nvPr/>
          </p:nvSpPr>
          <p:spPr>
            <a:xfrm>
              <a:off x="10007605" y="10029987"/>
              <a:ext cx="667385" cy="0"/>
            </a:xfrm>
            <a:custGeom>
              <a:avLst/>
              <a:gdLst/>
              <a:ahLst/>
              <a:cxnLst/>
              <a:rect l="l" t="t" r="r" b="b"/>
              <a:pathLst>
                <a:path w="667384">
                  <a:moveTo>
                    <a:pt x="0" y="0"/>
                  </a:moveTo>
                  <a:lnTo>
                    <a:pt x="666767" y="0"/>
                  </a:lnTo>
                </a:path>
              </a:pathLst>
            </a:custGeom>
            <a:ln w="92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pic>
          <p:nvPicPr>
            <p:cNvPr id="50" name="object 5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665130" y="9995322"/>
              <a:ext cx="92436" cy="69331"/>
            </a:xfrm>
            <a:prstGeom prst="rect">
              <a:avLst/>
            </a:prstGeom>
          </p:spPr>
        </p:pic>
        <p:sp>
          <p:nvSpPr>
            <p:cNvPr id="51" name="object 51"/>
            <p:cNvSpPr/>
            <p:nvPr/>
          </p:nvSpPr>
          <p:spPr>
            <a:xfrm>
              <a:off x="11337014" y="10353536"/>
              <a:ext cx="346710" cy="495300"/>
            </a:xfrm>
            <a:custGeom>
              <a:avLst/>
              <a:gdLst/>
              <a:ahLst/>
              <a:cxnLst/>
              <a:rect l="l" t="t" r="r" b="b"/>
              <a:pathLst>
                <a:path w="346709" h="495300">
                  <a:moveTo>
                    <a:pt x="346661" y="494805"/>
                  </a:moveTo>
                  <a:lnTo>
                    <a:pt x="0" y="494805"/>
                  </a:lnTo>
                  <a:lnTo>
                    <a:pt x="0" y="0"/>
                  </a:lnTo>
                </a:path>
              </a:pathLst>
            </a:custGeom>
            <a:ln w="92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pic>
          <p:nvPicPr>
            <p:cNvPr id="52" name="object 5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302346" y="10270339"/>
              <a:ext cx="69327" cy="92440"/>
            </a:xfrm>
            <a:prstGeom prst="rect">
              <a:avLst/>
            </a:prstGeom>
          </p:spPr>
        </p:pic>
      </p:grpSp>
      <p:sp>
        <p:nvSpPr>
          <p:cNvPr id="53" name="object 53"/>
          <p:cNvSpPr txBox="1"/>
          <p:nvPr/>
        </p:nvSpPr>
        <p:spPr>
          <a:xfrm>
            <a:off x="7752231" y="5993839"/>
            <a:ext cx="542941" cy="177392"/>
          </a:xfrm>
          <a:prstGeom prst="rect">
            <a:avLst/>
          </a:prstGeom>
        </p:spPr>
        <p:txBody>
          <a:bodyPr vert="horz" wrap="square" lIns="0" tIns="9242" rIns="0" bIns="0" rtlCol="0">
            <a:spAutoFit/>
          </a:bodyPr>
          <a:lstStyle/>
          <a:p>
            <a:pPr marL="23104">
              <a:spcBef>
                <a:spcPts val="73"/>
              </a:spcBef>
            </a:pPr>
            <a:r>
              <a:rPr sz="1092" spc="39" dirty="0">
                <a:latin typeface="Arial Unicode MS"/>
                <a:cs typeface="Arial Unicode MS"/>
              </a:rPr>
              <a:t>L</a:t>
            </a:r>
            <a:r>
              <a:rPr sz="1092" spc="112" dirty="0">
                <a:latin typeface="Arial Unicode MS"/>
                <a:cs typeface="Arial Unicode MS"/>
              </a:rPr>
              <a:t>S</a:t>
            </a:r>
            <a:r>
              <a:rPr sz="1092" spc="-24" dirty="0">
                <a:latin typeface="Arial Unicode MS"/>
                <a:cs typeface="Arial Unicode MS"/>
              </a:rPr>
              <a:t>T</a:t>
            </a:r>
            <a:r>
              <a:rPr sz="1092" spc="-152" dirty="0">
                <a:latin typeface="Arial Unicode MS"/>
                <a:cs typeface="Arial Unicode MS"/>
              </a:rPr>
              <a:t> </a:t>
            </a:r>
            <a:r>
              <a:rPr sz="1092" spc="161" dirty="0">
                <a:latin typeface="Arial Unicode MS"/>
                <a:cs typeface="Arial Unicode MS"/>
              </a:rPr>
              <a:t>M</a:t>
            </a:r>
            <a:r>
              <a:rPr sz="1092" spc="-185" dirty="0">
                <a:latin typeface="Arial Unicode MS"/>
                <a:cs typeface="Arial Unicode MS"/>
              </a:rPr>
              <a:t> </a:t>
            </a:r>
            <a:r>
              <a:rPr sz="1137" i="1" spc="186" baseline="28888" dirty="0">
                <a:latin typeface="Trebuchet MS"/>
                <a:cs typeface="Trebuchet MS"/>
              </a:rPr>
              <a:t>f</a:t>
            </a:r>
            <a:endParaRPr sz="1137" baseline="28888">
              <a:latin typeface="Trebuchet MS"/>
              <a:cs typeface="Trebuchet MS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8215096" y="6551937"/>
            <a:ext cx="188682" cy="177392"/>
          </a:xfrm>
          <a:prstGeom prst="rect">
            <a:avLst/>
          </a:prstGeom>
        </p:spPr>
        <p:txBody>
          <a:bodyPr vert="horz" wrap="square" lIns="0" tIns="9242" rIns="0" bIns="0" rtlCol="0">
            <a:spAutoFit/>
          </a:bodyPr>
          <a:lstStyle/>
          <a:p>
            <a:pPr marL="23104">
              <a:spcBef>
                <a:spcPts val="73"/>
              </a:spcBef>
            </a:pPr>
            <a:r>
              <a:rPr sz="1092" b="1" spc="6" dirty="0">
                <a:latin typeface="Gill Sans MT"/>
                <a:cs typeface="Gill Sans MT"/>
              </a:rPr>
              <a:t>x</a:t>
            </a:r>
            <a:r>
              <a:rPr sz="1137" spc="9" baseline="-11111" dirty="0">
                <a:latin typeface="MS UI Gothic"/>
                <a:cs typeface="MS UI Gothic"/>
              </a:rPr>
              <a:t>⇤</a:t>
            </a:r>
            <a:endParaRPr sz="1137" baseline="-11111">
              <a:latin typeface="MS UI Gothic"/>
              <a:cs typeface="MS UI Gothic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7966190" y="4587438"/>
            <a:ext cx="693886" cy="254143"/>
          </a:xfrm>
          <a:custGeom>
            <a:avLst/>
            <a:gdLst/>
            <a:ahLst/>
            <a:cxnLst/>
            <a:rect l="l" t="t" r="r" b="b"/>
            <a:pathLst>
              <a:path w="1144269" h="419100">
                <a:moveTo>
                  <a:pt x="1143901" y="209447"/>
                </a:moveTo>
                <a:lnTo>
                  <a:pt x="1128796" y="161423"/>
                </a:lnTo>
                <a:lnTo>
                  <a:pt x="1085768" y="117337"/>
                </a:lnTo>
                <a:lnTo>
                  <a:pt x="1018251" y="78448"/>
                </a:lnTo>
                <a:lnTo>
                  <a:pt x="976382" y="61345"/>
                </a:lnTo>
                <a:lnTo>
                  <a:pt x="929677" y="46012"/>
                </a:lnTo>
                <a:lnTo>
                  <a:pt x="878567" y="32608"/>
                </a:lnTo>
                <a:lnTo>
                  <a:pt x="823481" y="21288"/>
                </a:lnTo>
                <a:lnTo>
                  <a:pt x="764846" y="12210"/>
                </a:lnTo>
                <a:lnTo>
                  <a:pt x="703094" y="5531"/>
                </a:lnTo>
                <a:lnTo>
                  <a:pt x="638651" y="1409"/>
                </a:lnTo>
                <a:lnTo>
                  <a:pt x="571949" y="0"/>
                </a:lnTo>
                <a:lnTo>
                  <a:pt x="505247" y="1409"/>
                </a:lnTo>
                <a:lnTo>
                  <a:pt x="440805" y="5531"/>
                </a:lnTo>
                <a:lnTo>
                  <a:pt x="379053" y="12210"/>
                </a:lnTo>
                <a:lnTo>
                  <a:pt x="320419" y="21288"/>
                </a:lnTo>
                <a:lnTo>
                  <a:pt x="265333" y="32608"/>
                </a:lnTo>
                <a:lnTo>
                  <a:pt x="214223" y="46012"/>
                </a:lnTo>
                <a:lnTo>
                  <a:pt x="167519" y="61345"/>
                </a:lnTo>
                <a:lnTo>
                  <a:pt x="125650" y="78448"/>
                </a:lnTo>
                <a:lnTo>
                  <a:pt x="89045" y="97164"/>
                </a:lnTo>
                <a:lnTo>
                  <a:pt x="33343" y="138809"/>
                </a:lnTo>
                <a:lnTo>
                  <a:pt x="3847" y="185021"/>
                </a:lnTo>
                <a:lnTo>
                  <a:pt x="0" y="209447"/>
                </a:lnTo>
                <a:lnTo>
                  <a:pt x="3847" y="233874"/>
                </a:lnTo>
                <a:lnTo>
                  <a:pt x="33343" y="280086"/>
                </a:lnTo>
                <a:lnTo>
                  <a:pt x="89045" y="321731"/>
                </a:lnTo>
                <a:lnTo>
                  <a:pt x="125650" y="340447"/>
                </a:lnTo>
                <a:lnTo>
                  <a:pt x="167519" y="357550"/>
                </a:lnTo>
                <a:lnTo>
                  <a:pt x="214223" y="372883"/>
                </a:lnTo>
                <a:lnTo>
                  <a:pt x="265333" y="386287"/>
                </a:lnTo>
                <a:lnTo>
                  <a:pt x="320419" y="397607"/>
                </a:lnTo>
                <a:lnTo>
                  <a:pt x="379053" y="406685"/>
                </a:lnTo>
                <a:lnTo>
                  <a:pt x="440805" y="413364"/>
                </a:lnTo>
                <a:lnTo>
                  <a:pt x="505247" y="417486"/>
                </a:lnTo>
                <a:lnTo>
                  <a:pt x="571949" y="418895"/>
                </a:lnTo>
                <a:lnTo>
                  <a:pt x="638651" y="417486"/>
                </a:lnTo>
                <a:lnTo>
                  <a:pt x="703094" y="413364"/>
                </a:lnTo>
                <a:lnTo>
                  <a:pt x="764846" y="406685"/>
                </a:lnTo>
                <a:lnTo>
                  <a:pt x="823481" y="397607"/>
                </a:lnTo>
                <a:lnTo>
                  <a:pt x="878567" y="386287"/>
                </a:lnTo>
                <a:lnTo>
                  <a:pt x="929677" y="372883"/>
                </a:lnTo>
                <a:lnTo>
                  <a:pt x="976382" y="357550"/>
                </a:lnTo>
                <a:lnTo>
                  <a:pt x="1018251" y="340447"/>
                </a:lnTo>
                <a:lnTo>
                  <a:pt x="1054856" y="321731"/>
                </a:lnTo>
                <a:lnTo>
                  <a:pt x="1110557" y="280086"/>
                </a:lnTo>
                <a:lnTo>
                  <a:pt x="1140053" y="233874"/>
                </a:lnTo>
                <a:lnTo>
                  <a:pt x="1143901" y="209447"/>
                </a:lnTo>
                <a:close/>
              </a:path>
            </a:pathLst>
          </a:custGeom>
          <a:ln w="92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56" name="object 56"/>
          <p:cNvSpPr txBox="1"/>
          <p:nvPr/>
        </p:nvSpPr>
        <p:spPr>
          <a:xfrm>
            <a:off x="8106699" y="4609729"/>
            <a:ext cx="412404" cy="177392"/>
          </a:xfrm>
          <a:prstGeom prst="rect">
            <a:avLst/>
          </a:prstGeom>
        </p:spPr>
        <p:txBody>
          <a:bodyPr vert="horz" wrap="square" lIns="0" tIns="9242" rIns="0" bIns="0" rtlCol="0">
            <a:spAutoFit/>
          </a:bodyPr>
          <a:lstStyle/>
          <a:p>
            <a:pPr marL="7701">
              <a:spcBef>
                <a:spcPts val="73"/>
              </a:spcBef>
            </a:pPr>
            <a:r>
              <a:rPr sz="1092" spc="-6" dirty="0">
                <a:latin typeface="Georgia"/>
                <a:cs typeface="Georgia"/>
              </a:rPr>
              <a:t>c</a:t>
            </a:r>
            <a:r>
              <a:rPr sz="1092" spc="-36" dirty="0">
                <a:latin typeface="Georgia"/>
                <a:cs typeface="Georgia"/>
              </a:rPr>
              <a:t>on</a:t>
            </a:r>
            <a:r>
              <a:rPr sz="1092" spc="-6" dirty="0">
                <a:latin typeface="Georgia"/>
                <a:cs typeface="Georgia"/>
              </a:rPr>
              <a:t>c</a:t>
            </a:r>
            <a:r>
              <a:rPr sz="1092" spc="24" dirty="0">
                <a:latin typeface="Georgia"/>
                <a:cs typeface="Georgia"/>
              </a:rPr>
              <a:t>at</a:t>
            </a:r>
            <a:endParaRPr sz="1092">
              <a:latin typeface="Georgia"/>
              <a:cs typeface="Georgia"/>
            </a:endParaRPr>
          </a:p>
        </p:txBody>
      </p:sp>
      <p:grpSp>
        <p:nvGrpSpPr>
          <p:cNvPr id="57" name="object 57"/>
          <p:cNvGrpSpPr/>
          <p:nvPr/>
        </p:nvGrpSpPr>
        <p:grpSpPr>
          <a:xfrm>
            <a:off x="7223692" y="4784519"/>
            <a:ext cx="1022346" cy="1806723"/>
            <a:chOff x="11911696" y="7890026"/>
            <a:chExt cx="1685925" cy="2979420"/>
          </a:xfrm>
        </p:grpSpPr>
        <p:sp>
          <p:nvSpPr>
            <p:cNvPr id="58" name="object 58"/>
            <p:cNvSpPr/>
            <p:nvPr/>
          </p:nvSpPr>
          <p:spPr>
            <a:xfrm>
              <a:off x="13245867" y="8949282"/>
              <a:ext cx="0" cy="840740"/>
            </a:xfrm>
            <a:custGeom>
              <a:avLst/>
              <a:gdLst/>
              <a:ahLst/>
              <a:cxnLst/>
              <a:rect l="l" t="t" r="r" b="b"/>
              <a:pathLst>
                <a:path h="840740">
                  <a:moveTo>
                    <a:pt x="0" y="0"/>
                  </a:moveTo>
                  <a:lnTo>
                    <a:pt x="0" y="840353"/>
                  </a:lnTo>
                </a:path>
              </a:pathLst>
            </a:custGeom>
            <a:ln w="92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59" name="object 59"/>
            <p:cNvSpPr/>
            <p:nvPr/>
          </p:nvSpPr>
          <p:spPr>
            <a:xfrm>
              <a:off x="11916458" y="10029987"/>
              <a:ext cx="667385" cy="0"/>
            </a:xfrm>
            <a:custGeom>
              <a:avLst/>
              <a:gdLst/>
              <a:ahLst/>
              <a:cxnLst/>
              <a:rect l="l" t="t" r="r" b="b"/>
              <a:pathLst>
                <a:path w="667384">
                  <a:moveTo>
                    <a:pt x="0" y="0"/>
                  </a:moveTo>
                  <a:lnTo>
                    <a:pt x="666765" y="0"/>
                  </a:lnTo>
                </a:path>
              </a:pathLst>
            </a:custGeom>
            <a:ln w="92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pic>
          <p:nvPicPr>
            <p:cNvPr id="60" name="object 6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573983" y="9995322"/>
              <a:ext cx="92436" cy="69331"/>
            </a:xfrm>
            <a:prstGeom prst="rect">
              <a:avLst/>
            </a:prstGeom>
          </p:spPr>
        </p:pic>
        <p:sp>
          <p:nvSpPr>
            <p:cNvPr id="61" name="object 61"/>
            <p:cNvSpPr/>
            <p:nvPr/>
          </p:nvSpPr>
          <p:spPr>
            <a:xfrm>
              <a:off x="13245867" y="10353536"/>
              <a:ext cx="346710" cy="510540"/>
            </a:xfrm>
            <a:custGeom>
              <a:avLst/>
              <a:gdLst/>
              <a:ahLst/>
              <a:cxnLst/>
              <a:rect l="l" t="t" r="r" b="b"/>
              <a:pathLst>
                <a:path w="346709" h="510540">
                  <a:moveTo>
                    <a:pt x="346661" y="510533"/>
                  </a:moveTo>
                  <a:lnTo>
                    <a:pt x="0" y="510533"/>
                  </a:lnTo>
                  <a:lnTo>
                    <a:pt x="0" y="0"/>
                  </a:lnTo>
                </a:path>
              </a:pathLst>
            </a:custGeom>
            <a:ln w="92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pic>
          <p:nvPicPr>
            <p:cNvPr id="62" name="object 6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211199" y="10270339"/>
              <a:ext cx="69327" cy="92440"/>
            </a:xfrm>
            <a:prstGeom prst="rect">
              <a:avLst/>
            </a:prstGeom>
          </p:spPr>
        </p:pic>
        <p:sp>
          <p:nvSpPr>
            <p:cNvPr id="63" name="object 63"/>
            <p:cNvSpPr/>
            <p:nvPr/>
          </p:nvSpPr>
          <p:spPr>
            <a:xfrm>
              <a:off x="13245867" y="7973225"/>
              <a:ext cx="0" cy="861060"/>
            </a:xfrm>
            <a:custGeom>
              <a:avLst/>
              <a:gdLst/>
              <a:ahLst/>
              <a:cxnLst/>
              <a:rect l="l" t="t" r="r" b="b"/>
              <a:pathLst>
                <a:path h="861059">
                  <a:moveTo>
                    <a:pt x="0" y="0"/>
                  </a:moveTo>
                  <a:lnTo>
                    <a:pt x="0" y="860503"/>
                  </a:lnTo>
                </a:path>
              </a:pathLst>
            </a:custGeom>
            <a:ln w="92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pic>
          <p:nvPicPr>
            <p:cNvPr id="64" name="object 6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211199" y="7890026"/>
              <a:ext cx="69327" cy="92444"/>
            </a:xfrm>
            <a:prstGeom prst="rect">
              <a:avLst/>
            </a:prstGeom>
          </p:spPr>
        </p:pic>
      </p:grpSp>
      <p:sp>
        <p:nvSpPr>
          <p:cNvPr id="65" name="object 65"/>
          <p:cNvSpPr txBox="1"/>
          <p:nvPr/>
        </p:nvSpPr>
        <p:spPr>
          <a:xfrm>
            <a:off x="8130744" y="5251673"/>
            <a:ext cx="691576" cy="229493"/>
          </a:xfrm>
          <a:prstGeom prst="rect">
            <a:avLst/>
          </a:prstGeom>
          <a:ln w="18488">
            <a:solidFill>
              <a:srgbClr val="000000"/>
            </a:solidFill>
          </a:ln>
        </p:spPr>
        <p:txBody>
          <a:bodyPr vert="horz" wrap="square" lIns="0" tIns="60840" rIns="0" bIns="0" rtlCol="0">
            <a:spAutoFit/>
          </a:bodyPr>
          <a:lstStyle/>
          <a:p>
            <a:pPr marL="96266">
              <a:spcBef>
                <a:spcPts val="479"/>
              </a:spcBef>
            </a:pPr>
            <a:r>
              <a:rPr sz="1092" spc="39" dirty="0">
                <a:latin typeface="Arial Unicode MS"/>
                <a:cs typeface="Arial Unicode MS"/>
              </a:rPr>
              <a:t>L</a:t>
            </a:r>
            <a:r>
              <a:rPr sz="1092" spc="112" dirty="0">
                <a:latin typeface="Arial Unicode MS"/>
                <a:cs typeface="Arial Unicode MS"/>
              </a:rPr>
              <a:t>S</a:t>
            </a:r>
            <a:r>
              <a:rPr sz="1092" spc="-24" dirty="0">
                <a:latin typeface="Arial Unicode MS"/>
                <a:cs typeface="Arial Unicode MS"/>
              </a:rPr>
              <a:t>T</a:t>
            </a:r>
            <a:r>
              <a:rPr sz="1092" spc="-152" dirty="0">
                <a:latin typeface="Arial Unicode MS"/>
                <a:cs typeface="Arial Unicode MS"/>
              </a:rPr>
              <a:t> </a:t>
            </a:r>
            <a:r>
              <a:rPr sz="1092" spc="161" dirty="0">
                <a:latin typeface="Arial Unicode MS"/>
                <a:cs typeface="Arial Unicode MS"/>
              </a:rPr>
              <a:t>M</a:t>
            </a:r>
            <a:r>
              <a:rPr sz="1092" spc="-185" dirty="0">
                <a:latin typeface="Arial Unicode MS"/>
                <a:cs typeface="Arial Unicode MS"/>
              </a:rPr>
              <a:t> </a:t>
            </a:r>
            <a:r>
              <a:rPr sz="1137" i="1" spc="-54" baseline="28888" dirty="0">
                <a:latin typeface="Trebuchet MS"/>
                <a:cs typeface="Trebuchet MS"/>
              </a:rPr>
              <a:t>b</a:t>
            </a:r>
            <a:endParaRPr sz="1137" baseline="28888">
              <a:latin typeface="Trebuchet MS"/>
              <a:cs typeface="Trebuchet MS"/>
            </a:endParaRPr>
          </a:p>
        </p:txBody>
      </p:sp>
      <p:grpSp>
        <p:nvGrpSpPr>
          <p:cNvPr id="66" name="object 66"/>
          <p:cNvGrpSpPr/>
          <p:nvPr/>
        </p:nvGrpSpPr>
        <p:grpSpPr>
          <a:xfrm>
            <a:off x="8277979" y="4794863"/>
            <a:ext cx="1309605" cy="1828287"/>
            <a:chOff x="13650295" y="7907084"/>
            <a:chExt cx="2159635" cy="3014980"/>
          </a:xfrm>
        </p:grpSpPr>
        <p:sp>
          <p:nvSpPr>
            <p:cNvPr id="67" name="object 67"/>
            <p:cNvSpPr/>
            <p:nvPr/>
          </p:nvSpPr>
          <p:spPr>
            <a:xfrm>
              <a:off x="13708080" y="9502094"/>
              <a:ext cx="269875" cy="1362075"/>
            </a:xfrm>
            <a:custGeom>
              <a:avLst/>
              <a:gdLst/>
              <a:ahLst/>
              <a:cxnLst/>
              <a:rect l="l" t="t" r="r" b="b"/>
              <a:pathLst>
                <a:path w="269875" h="1362075">
                  <a:moveTo>
                    <a:pt x="0" y="1361975"/>
                  </a:moveTo>
                  <a:lnTo>
                    <a:pt x="269615" y="1361975"/>
                  </a:lnTo>
                  <a:lnTo>
                    <a:pt x="269615" y="0"/>
                  </a:lnTo>
                </a:path>
              </a:pathLst>
            </a:custGeom>
            <a:ln w="11555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68" name="object 68"/>
            <p:cNvSpPr/>
            <p:nvPr/>
          </p:nvSpPr>
          <p:spPr>
            <a:xfrm>
              <a:off x="13823432" y="9131856"/>
              <a:ext cx="308610" cy="411480"/>
            </a:xfrm>
            <a:custGeom>
              <a:avLst/>
              <a:gdLst/>
              <a:ahLst/>
              <a:cxnLst/>
              <a:rect l="l" t="t" r="r" b="b"/>
              <a:pathLst>
                <a:path w="308609" h="411479">
                  <a:moveTo>
                    <a:pt x="154267" y="0"/>
                  </a:moveTo>
                  <a:lnTo>
                    <a:pt x="145928" y="38937"/>
                  </a:lnTo>
                  <a:lnTo>
                    <a:pt x="134795" y="81937"/>
                  </a:lnTo>
                  <a:lnTo>
                    <a:pt x="121124" y="127984"/>
                  </a:lnTo>
                  <a:lnTo>
                    <a:pt x="105168" y="176062"/>
                  </a:lnTo>
                  <a:lnTo>
                    <a:pt x="87181" y="225156"/>
                  </a:lnTo>
                  <a:lnTo>
                    <a:pt x="67417" y="274250"/>
                  </a:lnTo>
                  <a:lnTo>
                    <a:pt x="46129" y="322329"/>
                  </a:lnTo>
                  <a:lnTo>
                    <a:pt x="23572" y="368376"/>
                  </a:lnTo>
                  <a:lnTo>
                    <a:pt x="0" y="411377"/>
                  </a:lnTo>
                  <a:lnTo>
                    <a:pt x="308524" y="411377"/>
                  </a:lnTo>
                  <a:lnTo>
                    <a:pt x="284952" y="368376"/>
                  </a:lnTo>
                  <a:lnTo>
                    <a:pt x="262395" y="322329"/>
                  </a:lnTo>
                  <a:lnTo>
                    <a:pt x="241107" y="274250"/>
                  </a:lnTo>
                  <a:lnTo>
                    <a:pt x="221343" y="225156"/>
                  </a:lnTo>
                  <a:lnTo>
                    <a:pt x="203357" y="176062"/>
                  </a:lnTo>
                  <a:lnTo>
                    <a:pt x="187402" y="127984"/>
                  </a:lnTo>
                  <a:lnTo>
                    <a:pt x="173733" y="81937"/>
                  </a:lnTo>
                  <a:lnTo>
                    <a:pt x="162603" y="38937"/>
                  </a:lnTo>
                  <a:lnTo>
                    <a:pt x="15426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69" name="object 69"/>
            <p:cNvSpPr/>
            <p:nvPr/>
          </p:nvSpPr>
          <p:spPr>
            <a:xfrm>
              <a:off x="13823634" y="9215055"/>
              <a:ext cx="154305" cy="1649095"/>
            </a:xfrm>
            <a:custGeom>
              <a:avLst/>
              <a:gdLst/>
              <a:ahLst/>
              <a:cxnLst/>
              <a:rect l="l" t="t" r="r" b="b"/>
              <a:pathLst>
                <a:path w="154305" h="1649095">
                  <a:moveTo>
                    <a:pt x="0" y="1649015"/>
                  </a:moveTo>
                  <a:lnTo>
                    <a:pt x="154061" y="1649015"/>
                  </a:lnTo>
                  <a:lnTo>
                    <a:pt x="154061" y="0"/>
                  </a:lnTo>
                </a:path>
              </a:pathLst>
            </a:custGeom>
            <a:ln w="92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pic>
          <p:nvPicPr>
            <p:cNvPr id="70" name="object 7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943030" y="9131856"/>
              <a:ext cx="69327" cy="92444"/>
            </a:xfrm>
            <a:prstGeom prst="rect">
              <a:avLst/>
            </a:prstGeom>
          </p:spPr>
        </p:pic>
        <p:sp>
          <p:nvSpPr>
            <p:cNvPr id="71" name="object 71"/>
            <p:cNvSpPr/>
            <p:nvPr/>
          </p:nvSpPr>
          <p:spPr>
            <a:xfrm>
              <a:off x="13977695" y="7990280"/>
              <a:ext cx="0" cy="661035"/>
            </a:xfrm>
            <a:custGeom>
              <a:avLst/>
              <a:gdLst/>
              <a:ahLst/>
              <a:cxnLst/>
              <a:rect l="l" t="t" r="r" b="b"/>
              <a:pathLst>
                <a:path h="661034">
                  <a:moveTo>
                    <a:pt x="0" y="660874"/>
                  </a:moveTo>
                  <a:lnTo>
                    <a:pt x="0" y="0"/>
                  </a:lnTo>
                </a:path>
              </a:pathLst>
            </a:custGeom>
            <a:ln w="92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pic>
          <p:nvPicPr>
            <p:cNvPr id="72" name="object 7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943030" y="7907084"/>
              <a:ext cx="69327" cy="92440"/>
            </a:xfrm>
            <a:prstGeom prst="rect">
              <a:avLst/>
            </a:prstGeom>
          </p:spPr>
        </p:pic>
        <p:sp>
          <p:nvSpPr>
            <p:cNvPr id="73" name="object 73"/>
            <p:cNvSpPr/>
            <p:nvPr/>
          </p:nvSpPr>
          <p:spPr>
            <a:xfrm>
              <a:off x="14640336" y="8891506"/>
              <a:ext cx="1164590" cy="0"/>
            </a:xfrm>
            <a:custGeom>
              <a:avLst/>
              <a:gdLst/>
              <a:ahLst/>
              <a:cxnLst/>
              <a:rect l="l" t="t" r="r" b="b"/>
              <a:pathLst>
                <a:path w="1164590">
                  <a:moveTo>
                    <a:pt x="1164560" y="0"/>
                  </a:moveTo>
                  <a:lnTo>
                    <a:pt x="0" y="0"/>
                  </a:lnTo>
                </a:path>
              </a:pathLst>
            </a:custGeom>
            <a:ln w="92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pic>
          <p:nvPicPr>
            <p:cNvPr id="74" name="object 7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557137" y="8856841"/>
              <a:ext cx="92436" cy="69329"/>
            </a:xfrm>
            <a:prstGeom prst="rect">
              <a:avLst/>
            </a:prstGeom>
          </p:spPr>
        </p:pic>
      </p:grpSp>
      <p:sp>
        <p:nvSpPr>
          <p:cNvPr id="75" name="object 75"/>
          <p:cNvSpPr txBox="1"/>
          <p:nvPr/>
        </p:nvSpPr>
        <p:spPr>
          <a:xfrm>
            <a:off x="6973215" y="5251673"/>
            <a:ext cx="691576" cy="229493"/>
          </a:xfrm>
          <a:prstGeom prst="rect">
            <a:avLst/>
          </a:prstGeom>
          <a:ln w="18488">
            <a:solidFill>
              <a:srgbClr val="000000"/>
            </a:solidFill>
          </a:ln>
        </p:spPr>
        <p:txBody>
          <a:bodyPr vert="horz" wrap="square" lIns="0" tIns="60840" rIns="0" bIns="0" rtlCol="0">
            <a:spAutoFit/>
          </a:bodyPr>
          <a:lstStyle/>
          <a:p>
            <a:pPr marL="96266">
              <a:spcBef>
                <a:spcPts val="479"/>
              </a:spcBef>
            </a:pPr>
            <a:r>
              <a:rPr sz="1092" spc="39" dirty="0">
                <a:latin typeface="Arial Unicode MS"/>
                <a:cs typeface="Arial Unicode MS"/>
              </a:rPr>
              <a:t>L</a:t>
            </a:r>
            <a:r>
              <a:rPr sz="1092" spc="112" dirty="0">
                <a:latin typeface="Arial Unicode MS"/>
                <a:cs typeface="Arial Unicode MS"/>
              </a:rPr>
              <a:t>S</a:t>
            </a:r>
            <a:r>
              <a:rPr sz="1092" spc="-24" dirty="0">
                <a:latin typeface="Arial Unicode MS"/>
                <a:cs typeface="Arial Unicode MS"/>
              </a:rPr>
              <a:t>T</a:t>
            </a:r>
            <a:r>
              <a:rPr sz="1092" spc="-152" dirty="0">
                <a:latin typeface="Arial Unicode MS"/>
                <a:cs typeface="Arial Unicode MS"/>
              </a:rPr>
              <a:t> </a:t>
            </a:r>
            <a:r>
              <a:rPr sz="1092" spc="161" dirty="0">
                <a:latin typeface="Arial Unicode MS"/>
                <a:cs typeface="Arial Unicode MS"/>
              </a:rPr>
              <a:t>M</a:t>
            </a:r>
            <a:r>
              <a:rPr sz="1092" spc="-185" dirty="0">
                <a:latin typeface="Arial Unicode MS"/>
                <a:cs typeface="Arial Unicode MS"/>
              </a:rPr>
              <a:t> </a:t>
            </a:r>
            <a:r>
              <a:rPr sz="1137" i="1" spc="-54" baseline="28888" dirty="0">
                <a:latin typeface="Trebuchet MS"/>
                <a:cs typeface="Trebuchet MS"/>
              </a:rPr>
              <a:t>b</a:t>
            </a:r>
            <a:endParaRPr sz="1137" baseline="28888">
              <a:latin typeface="Trebuchet MS"/>
              <a:cs typeface="Trebuchet MS"/>
            </a:endParaRPr>
          </a:p>
        </p:txBody>
      </p:sp>
      <p:grpSp>
        <p:nvGrpSpPr>
          <p:cNvPr id="76" name="object 76"/>
          <p:cNvGrpSpPr/>
          <p:nvPr/>
        </p:nvGrpSpPr>
        <p:grpSpPr>
          <a:xfrm>
            <a:off x="7120450" y="4794863"/>
            <a:ext cx="1007714" cy="1818660"/>
            <a:chOff x="11741444" y="7907084"/>
            <a:chExt cx="1661795" cy="2999105"/>
          </a:xfrm>
        </p:grpSpPr>
        <p:sp>
          <p:nvSpPr>
            <p:cNvPr id="77" name="object 77"/>
            <p:cNvSpPr/>
            <p:nvPr/>
          </p:nvSpPr>
          <p:spPr>
            <a:xfrm>
              <a:off x="13018521" y="8833729"/>
              <a:ext cx="379730" cy="115570"/>
            </a:xfrm>
            <a:custGeom>
              <a:avLst/>
              <a:gdLst/>
              <a:ahLst/>
              <a:cxnLst/>
              <a:rect l="l" t="t" r="r" b="b"/>
              <a:pathLst>
                <a:path w="379730" h="115570">
                  <a:moveTo>
                    <a:pt x="0" y="115553"/>
                  </a:moveTo>
                  <a:lnTo>
                    <a:pt x="379729" y="115553"/>
                  </a:lnTo>
                  <a:lnTo>
                    <a:pt x="379729" y="0"/>
                  </a:lnTo>
                  <a:lnTo>
                    <a:pt x="0" y="0"/>
                  </a:lnTo>
                  <a:lnTo>
                    <a:pt x="0" y="11555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78" name="object 78"/>
            <p:cNvSpPr/>
            <p:nvPr/>
          </p:nvSpPr>
          <p:spPr>
            <a:xfrm>
              <a:off x="12648284" y="8737240"/>
              <a:ext cx="411480" cy="308610"/>
            </a:xfrm>
            <a:custGeom>
              <a:avLst/>
              <a:gdLst/>
              <a:ahLst/>
              <a:cxnLst/>
              <a:rect l="l" t="t" r="r" b="b"/>
              <a:pathLst>
                <a:path w="411480" h="308609">
                  <a:moveTo>
                    <a:pt x="411380" y="0"/>
                  </a:moveTo>
                  <a:lnTo>
                    <a:pt x="368378" y="23573"/>
                  </a:lnTo>
                  <a:lnTo>
                    <a:pt x="322330" y="46131"/>
                  </a:lnTo>
                  <a:lnTo>
                    <a:pt x="274251" y="67420"/>
                  </a:lnTo>
                  <a:lnTo>
                    <a:pt x="225156" y="87184"/>
                  </a:lnTo>
                  <a:lnTo>
                    <a:pt x="176062" y="105171"/>
                  </a:lnTo>
                  <a:lnTo>
                    <a:pt x="127984" y="121127"/>
                  </a:lnTo>
                  <a:lnTo>
                    <a:pt x="81937" y="134797"/>
                  </a:lnTo>
                  <a:lnTo>
                    <a:pt x="38937" y="145927"/>
                  </a:lnTo>
                  <a:lnTo>
                    <a:pt x="0" y="154264"/>
                  </a:lnTo>
                  <a:lnTo>
                    <a:pt x="38937" y="162602"/>
                  </a:lnTo>
                  <a:lnTo>
                    <a:pt x="81937" y="173733"/>
                  </a:lnTo>
                  <a:lnTo>
                    <a:pt x="127984" y="187403"/>
                  </a:lnTo>
                  <a:lnTo>
                    <a:pt x="176062" y="203359"/>
                  </a:lnTo>
                  <a:lnTo>
                    <a:pt x="225156" y="221346"/>
                  </a:lnTo>
                  <a:lnTo>
                    <a:pt x="274251" y="241111"/>
                  </a:lnTo>
                  <a:lnTo>
                    <a:pt x="322330" y="262399"/>
                  </a:lnTo>
                  <a:lnTo>
                    <a:pt x="368378" y="284957"/>
                  </a:lnTo>
                  <a:lnTo>
                    <a:pt x="411380" y="308530"/>
                  </a:lnTo>
                  <a:lnTo>
                    <a:pt x="41138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79" name="object 79"/>
            <p:cNvSpPr/>
            <p:nvPr/>
          </p:nvSpPr>
          <p:spPr>
            <a:xfrm>
              <a:off x="12731483" y="8891506"/>
              <a:ext cx="667385" cy="0"/>
            </a:xfrm>
            <a:custGeom>
              <a:avLst/>
              <a:gdLst/>
              <a:ahLst/>
              <a:cxnLst/>
              <a:rect l="l" t="t" r="r" b="b"/>
              <a:pathLst>
                <a:path w="667384">
                  <a:moveTo>
                    <a:pt x="666767" y="0"/>
                  </a:moveTo>
                  <a:lnTo>
                    <a:pt x="0" y="0"/>
                  </a:lnTo>
                </a:path>
              </a:pathLst>
            </a:custGeom>
            <a:ln w="92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pic>
          <p:nvPicPr>
            <p:cNvPr id="80" name="object 8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648284" y="8856841"/>
              <a:ext cx="92447" cy="69329"/>
            </a:xfrm>
            <a:prstGeom prst="rect">
              <a:avLst/>
            </a:prstGeom>
          </p:spPr>
        </p:pic>
        <p:sp>
          <p:nvSpPr>
            <p:cNvPr id="81" name="object 81"/>
            <p:cNvSpPr/>
            <p:nvPr/>
          </p:nvSpPr>
          <p:spPr>
            <a:xfrm>
              <a:off x="12068842" y="7990280"/>
              <a:ext cx="0" cy="661035"/>
            </a:xfrm>
            <a:custGeom>
              <a:avLst/>
              <a:gdLst/>
              <a:ahLst/>
              <a:cxnLst/>
              <a:rect l="l" t="t" r="r" b="b"/>
              <a:pathLst>
                <a:path h="661034">
                  <a:moveTo>
                    <a:pt x="0" y="660874"/>
                  </a:moveTo>
                  <a:lnTo>
                    <a:pt x="0" y="0"/>
                  </a:lnTo>
                </a:path>
              </a:pathLst>
            </a:custGeom>
            <a:ln w="92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pic>
          <p:nvPicPr>
            <p:cNvPr id="82" name="object 8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034177" y="7907084"/>
              <a:ext cx="69327" cy="92440"/>
            </a:xfrm>
            <a:prstGeom prst="rect">
              <a:avLst/>
            </a:prstGeom>
          </p:spPr>
        </p:pic>
        <p:sp>
          <p:nvSpPr>
            <p:cNvPr id="83" name="object 83"/>
            <p:cNvSpPr/>
            <p:nvPr/>
          </p:nvSpPr>
          <p:spPr>
            <a:xfrm>
              <a:off x="11799229" y="9502094"/>
              <a:ext cx="269875" cy="1346835"/>
            </a:xfrm>
            <a:custGeom>
              <a:avLst/>
              <a:gdLst/>
              <a:ahLst/>
              <a:cxnLst/>
              <a:rect l="l" t="t" r="r" b="b"/>
              <a:pathLst>
                <a:path w="269875" h="1346834">
                  <a:moveTo>
                    <a:pt x="0" y="1346248"/>
                  </a:moveTo>
                  <a:lnTo>
                    <a:pt x="269612" y="1346248"/>
                  </a:lnTo>
                  <a:lnTo>
                    <a:pt x="269612" y="0"/>
                  </a:lnTo>
                </a:path>
              </a:pathLst>
            </a:custGeom>
            <a:ln w="11555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84" name="object 84"/>
            <p:cNvSpPr/>
            <p:nvPr/>
          </p:nvSpPr>
          <p:spPr>
            <a:xfrm>
              <a:off x="11914579" y="9131856"/>
              <a:ext cx="308610" cy="411480"/>
            </a:xfrm>
            <a:custGeom>
              <a:avLst/>
              <a:gdLst/>
              <a:ahLst/>
              <a:cxnLst/>
              <a:rect l="l" t="t" r="r" b="b"/>
              <a:pathLst>
                <a:path w="308609" h="411479">
                  <a:moveTo>
                    <a:pt x="154257" y="0"/>
                  </a:moveTo>
                  <a:lnTo>
                    <a:pt x="145920" y="38937"/>
                  </a:lnTo>
                  <a:lnTo>
                    <a:pt x="134791" y="81937"/>
                  </a:lnTo>
                  <a:lnTo>
                    <a:pt x="121121" y="127984"/>
                  </a:lnTo>
                  <a:lnTo>
                    <a:pt x="105167" y="176062"/>
                  </a:lnTo>
                  <a:lnTo>
                    <a:pt x="87180" y="225156"/>
                  </a:lnTo>
                  <a:lnTo>
                    <a:pt x="67416" y="274250"/>
                  </a:lnTo>
                  <a:lnTo>
                    <a:pt x="46129" y="322329"/>
                  </a:lnTo>
                  <a:lnTo>
                    <a:pt x="23572" y="368376"/>
                  </a:lnTo>
                  <a:lnTo>
                    <a:pt x="0" y="411377"/>
                  </a:lnTo>
                  <a:lnTo>
                    <a:pt x="308524" y="411377"/>
                  </a:lnTo>
                  <a:lnTo>
                    <a:pt x="284952" y="368376"/>
                  </a:lnTo>
                  <a:lnTo>
                    <a:pt x="262394" y="322329"/>
                  </a:lnTo>
                  <a:lnTo>
                    <a:pt x="241107" y="274250"/>
                  </a:lnTo>
                  <a:lnTo>
                    <a:pt x="221342" y="225156"/>
                  </a:lnTo>
                  <a:lnTo>
                    <a:pt x="203355" y="176062"/>
                  </a:lnTo>
                  <a:lnTo>
                    <a:pt x="187399" y="127984"/>
                  </a:lnTo>
                  <a:lnTo>
                    <a:pt x="173728" y="81937"/>
                  </a:lnTo>
                  <a:lnTo>
                    <a:pt x="162596" y="38937"/>
                  </a:lnTo>
                  <a:lnTo>
                    <a:pt x="15425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85" name="object 85"/>
            <p:cNvSpPr/>
            <p:nvPr/>
          </p:nvSpPr>
          <p:spPr>
            <a:xfrm>
              <a:off x="11914781" y="9215055"/>
              <a:ext cx="154305" cy="1633855"/>
            </a:xfrm>
            <a:custGeom>
              <a:avLst/>
              <a:gdLst/>
              <a:ahLst/>
              <a:cxnLst/>
              <a:rect l="l" t="t" r="r" b="b"/>
              <a:pathLst>
                <a:path w="154304" h="1633854">
                  <a:moveTo>
                    <a:pt x="0" y="1633287"/>
                  </a:moveTo>
                  <a:lnTo>
                    <a:pt x="154061" y="1633287"/>
                  </a:lnTo>
                  <a:lnTo>
                    <a:pt x="154061" y="0"/>
                  </a:lnTo>
                </a:path>
              </a:pathLst>
            </a:custGeom>
            <a:ln w="92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pic>
          <p:nvPicPr>
            <p:cNvPr id="86" name="object 8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034177" y="9131856"/>
              <a:ext cx="69327" cy="92444"/>
            </a:xfrm>
            <a:prstGeom prst="rect">
              <a:avLst/>
            </a:prstGeom>
          </p:spPr>
        </p:pic>
      </p:grpSp>
      <p:sp>
        <p:nvSpPr>
          <p:cNvPr id="87" name="object 87"/>
          <p:cNvSpPr txBox="1"/>
          <p:nvPr/>
        </p:nvSpPr>
        <p:spPr>
          <a:xfrm>
            <a:off x="5815685" y="5251673"/>
            <a:ext cx="702743" cy="229493"/>
          </a:xfrm>
          <a:prstGeom prst="rect">
            <a:avLst/>
          </a:prstGeom>
          <a:ln w="18488">
            <a:solidFill>
              <a:srgbClr val="000000"/>
            </a:solidFill>
          </a:ln>
        </p:spPr>
        <p:txBody>
          <a:bodyPr vert="horz" wrap="square" lIns="0" tIns="60840" rIns="0" bIns="0" rtlCol="0">
            <a:spAutoFit/>
          </a:bodyPr>
          <a:lstStyle/>
          <a:p>
            <a:pPr marL="96266">
              <a:spcBef>
                <a:spcPts val="479"/>
              </a:spcBef>
            </a:pPr>
            <a:r>
              <a:rPr sz="1092" spc="39" dirty="0">
                <a:latin typeface="Arial Unicode MS"/>
                <a:cs typeface="Arial Unicode MS"/>
              </a:rPr>
              <a:t>L</a:t>
            </a:r>
            <a:r>
              <a:rPr sz="1092" spc="112" dirty="0">
                <a:latin typeface="Arial Unicode MS"/>
                <a:cs typeface="Arial Unicode MS"/>
              </a:rPr>
              <a:t>S</a:t>
            </a:r>
            <a:r>
              <a:rPr sz="1092" spc="-24" dirty="0">
                <a:latin typeface="Arial Unicode MS"/>
                <a:cs typeface="Arial Unicode MS"/>
              </a:rPr>
              <a:t>T</a:t>
            </a:r>
            <a:r>
              <a:rPr sz="1092" spc="-152" dirty="0">
                <a:latin typeface="Arial Unicode MS"/>
                <a:cs typeface="Arial Unicode MS"/>
              </a:rPr>
              <a:t> </a:t>
            </a:r>
            <a:r>
              <a:rPr sz="1092" spc="161" dirty="0">
                <a:latin typeface="Arial Unicode MS"/>
                <a:cs typeface="Arial Unicode MS"/>
              </a:rPr>
              <a:t>M</a:t>
            </a:r>
            <a:r>
              <a:rPr sz="1092" spc="-185" dirty="0">
                <a:latin typeface="Arial Unicode MS"/>
                <a:cs typeface="Arial Unicode MS"/>
              </a:rPr>
              <a:t> </a:t>
            </a:r>
            <a:r>
              <a:rPr sz="1137" i="1" spc="-54" baseline="28888" dirty="0">
                <a:latin typeface="Trebuchet MS"/>
                <a:cs typeface="Trebuchet MS"/>
              </a:rPr>
              <a:t>b</a:t>
            </a:r>
            <a:endParaRPr sz="1137" baseline="28888">
              <a:latin typeface="Trebuchet MS"/>
              <a:cs typeface="Trebuchet MS"/>
            </a:endParaRPr>
          </a:p>
        </p:txBody>
      </p:sp>
      <p:grpSp>
        <p:nvGrpSpPr>
          <p:cNvPr id="88" name="object 88"/>
          <p:cNvGrpSpPr/>
          <p:nvPr/>
        </p:nvGrpSpPr>
        <p:grpSpPr>
          <a:xfrm>
            <a:off x="5962920" y="4794863"/>
            <a:ext cx="1007714" cy="1828287"/>
            <a:chOff x="9832591" y="7907084"/>
            <a:chExt cx="1661795" cy="3014980"/>
          </a:xfrm>
        </p:grpSpPr>
        <p:sp>
          <p:nvSpPr>
            <p:cNvPr id="89" name="object 89"/>
            <p:cNvSpPr/>
            <p:nvPr/>
          </p:nvSpPr>
          <p:spPr>
            <a:xfrm>
              <a:off x="10159989" y="7990280"/>
              <a:ext cx="0" cy="661035"/>
            </a:xfrm>
            <a:custGeom>
              <a:avLst/>
              <a:gdLst/>
              <a:ahLst/>
              <a:cxnLst/>
              <a:rect l="l" t="t" r="r" b="b"/>
              <a:pathLst>
                <a:path h="661034">
                  <a:moveTo>
                    <a:pt x="0" y="660874"/>
                  </a:moveTo>
                  <a:lnTo>
                    <a:pt x="0" y="0"/>
                  </a:lnTo>
                </a:path>
              </a:pathLst>
            </a:custGeom>
            <a:ln w="92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pic>
          <p:nvPicPr>
            <p:cNvPr id="90" name="object 9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125322" y="7907084"/>
              <a:ext cx="69332" cy="92440"/>
            </a:xfrm>
            <a:prstGeom prst="rect">
              <a:avLst/>
            </a:prstGeom>
          </p:spPr>
        </p:pic>
        <p:sp>
          <p:nvSpPr>
            <p:cNvPr id="91" name="object 91"/>
            <p:cNvSpPr/>
            <p:nvPr/>
          </p:nvSpPr>
          <p:spPr>
            <a:xfrm>
              <a:off x="11109670" y="8833729"/>
              <a:ext cx="379730" cy="115570"/>
            </a:xfrm>
            <a:custGeom>
              <a:avLst/>
              <a:gdLst/>
              <a:ahLst/>
              <a:cxnLst/>
              <a:rect l="l" t="t" r="r" b="b"/>
              <a:pathLst>
                <a:path w="379729" h="115570">
                  <a:moveTo>
                    <a:pt x="0" y="115553"/>
                  </a:moveTo>
                  <a:lnTo>
                    <a:pt x="379726" y="115553"/>
                  </a:lnTo>
                  <a:lnTo>
                    <a:pt x="379726" y="0"/>
                  </a:lnTo>
                  <a:lnTo>
                    <a:pt x="0" y="0"/>
                  </a:lnTo>
                  <a:lnTo>
                    <a:pt x="0" y="11555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92" name="object 92"/>
            <p:cNvSpPr/>
            <p:nvPr/>
          </p:nvSpPr>
          <p:spPr>
            <a:xfrm>
              <a:off x="10739431" y="8737240"/>
              <a:ext cx="411480" cy="308610"/>
            </a:xfrm>
            <a:custGeom>
              <a:avLst/>
              <a:gdLst/>
              <a:ahLst/>
              <a:cxnLst/>
              <a:rect l="l" t="t" r="r" b="b"/>
              <a:pathLst>
                <a:path w="411479" h="308609">
                  <a:moveTo>
                    <a:pt x="411369" y="0"/>
                  </a:moveTo>
                  <a:lnTo>
                    <a:pt x="368370" y="23573"/>
                  </a:lnTo>
                  <a:lnTo>
                    <a:pt x="322325" y="46131"/>
                  </a:lnTo>
                  <a:lnTo>
                    <a:pt x="274248" y="67420"/>
                  </a:lnTo>
                  <a:lnTo>
                    <a:pt x="225154" y="87184"/>
                  </a:lnTo>
                  <a:lnTo>
                    <a:pt x="176061" y="105171"/>
                  </a:lnTo>
                  <a:lnTo>
                    <a:pt x="127984" y="121127"/>
                  </a:lnTo>
                  <a:lnTo>
                    <a:pt x="81937" y="134797"/>
                  </a:lnTo>
                  <a:lnTo>
                    <a:pt x="38937" y="145927"/>
                  </a:lnTo>
                  <a:lnTo>
                    <a:pt x="0" y="154264"/>
                  </a:lnTo>
                  <a:lnTo>
                    <a:pt x="38937" y="162602"/>
                  </a:lnTo>
                  <a:lnTo>
                    <a:pt x="81937" y="173733"/>
                  </a:lnTo>
                  <a:lnTo>
                    <a:pt x="127984" y="187403"/>
                  </a:lnTo>
                  <a:lnTo>
                    <a:pt x="176061" y="203359"/>
                  </a:lnTo>
                  <a:lnTo>
                    <a:pt x="225154" y="221346"/>
                  </a:lnTo>
                  <a:lnTo>
                    <a:pt x="274248" y="241111"/>
                  </a:lnTo>
                  <a:lnTo>
                    <a:pt x="322325" y="262399"/>
                  </a:lnTo>
                  <a:lnTo>
                    <a:pt x="368370" y="284957"/>
                  </a:lnTo>
                  <a:lnTo>
                    <a:pt x="411369" y="308530"/>
                  </a:lnTo>
                  <a:lnTo>
                    <a:pt x="41136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93" name="object 93"/>
            <p:cNvSpPr/>
            <p:nvPr/>
          </p:nvSpPr>
          <p:spPr>
            <a:xfrm>
              <a:off x="10822629" y="8891506"/>
              <a:ext cx="667385" cy="0"/>
            </a:xfrm>
            <a:custGeom>
              <a:avLst/>
              <a:gdLst/>
              <a:ahLst/>
              <a:cxnLst/>
              <a:rect l="l" t="t" r="r" b="b"/>
              <a:pathLst>
                <a:path w="667384">
                  <a:moveTo>
                    <a:pt x="666767" y="0"/>
                  </a:moveTo>
                  <a:lnTo>
                    <a:pt x="0" y="0"/>
                  </a:lnTo>
                </a:path>
              </a:pathLst>
            </a:custGeom>
            <a:ln w="92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pic>
          <p:nvPicPr>
            <p:cNvPr id="94" name="object 9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739431" y="8856841"/>
              <a:ext cx="92447" cy="69329"/>
            </a:xfrm>
            <a:prstGeom prst="rect">
              <a:avLst/>
            </a:prstGeom>
          </p:spPr>
        </p:pic>
        <p:sp>
          <p:nvSpPr>
            <p:cNvPr id="95" name="object 95"/>
            <p:cNvSpPr/>
            <p:nvPr/>
          </p:nvSpPr>
          <p:spPr>
            <a:xfrm>
              <a:off x="9890376" y="9502094"/>
              <a:ext cx="269875" cy="1362075"/>
            </a:xfrm>
            <a:custGeom>
              <a:avLst/>
              <a:gdLst/>
              <a:ahLst/>
              <a:cxnLst/>
              <a:rect l="l" t="t" r="r" b="b"/>
              <a:pathLst>
                <a:path w="269875" h="1362075">
                  <a:moveTo>
                    <a:pt x="0" y="1361975"/>
                  </a:moveTo>
                  <a:lnTo>
                    <a:pt x="269612" y="1361975"/>
                  </a:lnTo>
                  <a:lnTo>
                    <a:pt x="269612" y="0"/>
                  </a:lnTo>
                </a:path>
              </a:pathLst>
            </a:custGeom>
            <a:ln w="11555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96" name="object 96"/>
            <p:cNvSpPr/>
            <p:nvPr/>
          </p:nvSpPr>
          <p:spPr>
            <a:xfrm>
              <a:off x="10005725" y="9131856"/>
              <a:ext cx="308610" cy="411480"/>
            </a:xfrm>
            <a:custGeom>
              <a:avLst/>
              <a:gdLst/>
              <a:ahLst/>
              <a:cxnLst/>
              <a:rect l="l" t="t" r="r" b="b"/>
              <a:pathLst>
                <a:path w="308609" h="411479">
                  <a:moveTo>
                    <a:pt x="154263" y="0"/>
                  </a:moveTo>
                  <a:lnTo>
                    <a:pt x="145925" y="38937"/>
                  </a:lnTo>
                  <a:lnTo>
                    <a:pt x="134795" y="81937"/>
                  </a:lnTo>
                  <a:lnTo>
                    <a:pt x="121125" y="127984"/>
                  </a:lnTo>
                  <a:lnTo>
                    <a:pt x="105170" y="176062"/>
                  </a:lnTo>
                  <a:lnTo>
                    <a:pt x="87183" y="225156"/>
                  </a:lnTo>
                  <a:lnTo>
                    <a:pt x="67419" y="274250"/>
                  </a:lnTo>
                  <a:lnTo>
                    <a:pt x="46131" y="322329"/>
                  </a:lnTo>
                  <a:lnTo>
                    <a:pt x="23573" y="368376"/>
                  </a:lnTo>
                  <a:lnTo>
                    <a:pt x="0" y="411377"/>
                  </a:lnTo>
                  <a:lnTo>
                    <a:pt x="308527" y="411377"/>
                  </a:lnTo>
                  <a:lnTo>
                    <a:pt x="284954" y="368376"/>
                  </a:lnTo>
                  <a:lnTo>
                    <a:pt x="262396" y="322329"/>
                  </a:lnTo>
                  <a:lnTo>
                    <a:pt x="241108" y="274250"/>
                  </a:lnTo>
                  <a:lnTo>
                    <a:pt x="221344" y="225156"/>
                  </a:lnTo>
                  <a:lnTo>
                    <a:pt x="203357" y="176062"/>
                  </a:lnTo>
                  <a:lnTo>
                    <a:pt x="187402" y="127984"/>
                  </a:lnTo>
                  <a:lnTo>
                    <a:pt x="173732" y="81937"/>
                  </a:lnTo>
                  <a:lnTo>
                    <a:pt x="162601" y="38937"/>
                  </a:lnTo>
                  <a:lnTo>
                    <a:pt x="15426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97" name="object 97"/>
            <p:cNvSpPr/>
            <p:nvPr/>
          </p:nvSpPr>
          <p:spPr>
            <a:xfrm>
              <a:off x="10005930" y="9215055"/>
              <a:ext cx="154305" cy="1649095"/>
            </a:xfrm>
            <a:custGeom>
              <a:avLst/>
              <a:gdLst/>
              <a:ahLst/>
              <a:cxnLst/>
              <a:rect l="l" t="t" r="r" b="b"/>
              <a:pathLst>
                <a:path w="154304" h="1649095">
                  <a:moveTo>
                    <a:pt x="0" y="1649015"/>
                  </a:moveTo>
                  <a:lnTo>
                    <a:pt x="154058" y="1649015"/>
                  </a:lnTo>
                  <a:lnTo>
                    <a:pt x="154058" y="0"/>
                  </a:lnTo>
                </a:path>
              </a:pathLst>
            </a:custGeom>
            <a:ln w="92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pic>
          <p:nvPicPr>
            <p:cNvPr id="98" name="object 9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125322" y="9131856"/>
              <a:ext cx="69332" cy="92444"/>
            </a:xfrm>
            <a:prstGeom prst="rect">
              <a:avLst/>
            </a:prstGeom>
          </p:spPr>
        </p:pic>
      </p:grpSp>
      <p:sp>
        <p:nvSpPr>
          <p:cNvPr id="99" name="object 99"/>
          <p:cNvSpPr txBox="1"/>
          <p:nvPr/>
        </p:nvSpPr>
        <p:spPr>
          <a:xfrm>
            <a:off x="4658156" y="5251673"/>
            <a:ext cx="702743" cy="229493"/>
          </a:xfrm>
          <a:prstGeom prst="rect">
            <a:avLst/>
          </a:prstGeom>
          <a:ln w="18488">
            <a:solidFill>
              <a:srgbClr val="000000"/>
            </a:solidFill>
          </a:ln>
        </p:spPr>
        <p:txBody>
          <a:bodyPr vert="horz" wrap="square" lIns="0" tIns="60840" rIns="0" bIns="0" rtlCol="0">
            <a:spAutoFit/>
          </a:bodyPr>
          <a:lstStyle/>
          <a:p>
            <a:pPr marL="96266">
              <a:spcBef>
                <a:spcPts val="479"/>
              </a:spcBef>
            </a:pPr>
            <a:r>
              <a:rPr sz="1092" spc="39" dirty="0">
                <a:latin typeface="Arial Unicode MS"/>
                <a:cs typeface="Arial Unicode MS"/>
              </a:rPr>
              <a:t>L</a:t>
            </a:r>
            <a:r>
              <a:rPr sz="1092" spc="112" dirty="0">
                <a:latin typeface="Arial Unicode MS"/>
                <a:cs typeface="Arial Unicode MS"/>
              </a:rPr>
              <a:t>S</a:t>
            </a:r>
            <a:r>
              <a:rPr sz="1092" spc="-24" dirty="0">
                <a:latin typeface="Arial Unicode MS"/>
                <a:cs typeface="Arial Unicode MS"/>
              </a:rPr>
              <a:t>T</a:t>
            </a:r>
            <a:r>
              <a:rPr sz="1092" spc="-152" dirty="0">
                <a:latin typeface="Arial Unicode MS"/>
                <a:cs typeface="Arial Unicode MS"/>
              </a:rPr>
              <a:t> </a:t>
            </a:r>
            <a:r>
              <a:rPr sz="1092" spc="161" dirty="0">
                <a:latin typeface="Arial Unicode MS"/>
                <a:cs typeface="Arial Unicode MS"/>
              </a:rPr>
              <a:t>M</a:t>
            </a:r>
            <a:r>
              <a:rPr sz="1092" spc="-185" dirty="0">
                <a:latin typeface="Arial Unicode MS"/>
                <a:cs typeface="Arial Unicode MS"/>
              </a:rPr>
              <a:t> </a:t>
            </a:r>
            <a:r>
              <a:rPr sz="1137" i="1" spc="-54" baseline="28888" dirty="0">
                <a:latin typeface="Trebuchet MS"/>
                <a:cs typeface="Trebuchet MS"/>
              </a:rPr>
              <a:t>b</a:t>
            </a:r>
            <a:endParaRPr sz="1137" baseline="28888">
              <a:latin typeface="Trebuchet MS"/>
              <a:cs typeface="Trebuchet MS"/>
            </a:endParaRPr>
          </a:p>
        </p:txBody>
      </p:sp>
      <p:grpSp>
        <p:nvGrpSpPr>
          <p:cNvPr id="100" name="object 100"/>
          <p:cNvGrpSpPr/>
          <p:nvPr/>
        </p:nvGrpSpPr>
        <p:grpSpPr>
          <a:xfrm>
            <a:off x="4805390" y="4794863"/>
            <a:ext cx="1007714" cy="1828287"/>
            <a:chOff x="7923738" y="7907084"/>
            <a:chExt cx="1661795" cy="3014980"/>
          </a:xfrm>
        </p:grpSpPr>
        <p:sp>
          <p:nvSpPr>
            <p:cNvPr id="101" name="object 101"/>
            <p:cNvSpPr/>
            <p:nvPr/>
          </p:nvSpPr>
          <p:spPr>
            <a:xfrm>
              <a:off x="8251136" y="7990280"/>
              <a:ext cx="0" cy="661035"/>
            </a:xfrm>
            <a:custGeom>
              <a:avLst/>
              <a:gdLst/>
              <a:ahLst/>
              <a:cxnLst/>
              <a:rect l="l" t="t" r="r" b="b"/>
              <a:pathLst>
                <a:path h="661034">
                  <a:moveTo>
                    <a:pt x="0" y="660874"/>
                  </a:moveTo>
                  <a:lnTo>
                    <a:pt x="0" y="0"/>
                  </a:lnTo>
                </a:path>
              </a:pathLst>
            </a:custGeom>
            <a:ln w="92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pic>
          <p:nvPicPr>
            <p:cNvPr id="102" name="object 10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216471" y="7907084"/>
              <a:ext cx="69329" cy="92440"/>
            </a:xfrm>
            <a:prstGeom prst="rect">
              <a:avLst/>
            </a:prstGeom>
          </p:spPr>
        </p:pic>
        <p:sp>
          <p:nvSpPr>
            <p:cNvPr id="103" name="object 103"/>
            <p:cNvSpPr/>
            <p:nvPr/>
          </p:nvSpPr>
          <p:spPr>
            <a:xfrm>
              <a:off x="9200818" y="8833729"/>
              <a:ext cx="379730" cy="115570"/>
            </a:xfrm>
            <a:custGeom>
              <a:avLst/>
              <a:gdLst/>
              <a:ahLst/>
              <a:cxnLst/>
              <a:rect l="l" t="t" r="r" b="b"/>
              <a:pathLst>
                <a:path w="379729" h="115570">
                  <a:moveTo>
                    <a:pt x="0" y="115553"/>
                  </a:moveTo>
                  <a:lnTo>
                    <a:pt x="379726" y="115553"/>
                  </a:lnTo>
                  <a:lnTo>
                    <a:pt x="379726" y="0"/>
                  </a:lnTo>
                  <a:lnTo>
                    <a:pt x="0" y="0"/>
                  </a:lnTo>
                  <a:lnTo>
                    <a:pt x="0" y="11555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04" name="object 104"/>
            <p:cNvSpPr/>
            <p:nvPr/>
          </p:nvSpPr>
          <p:spPr>
            <a:xfrm>
              <a:off x="8830581" y="8737240"/>
              <a:ext cx="411480" cy="308610"/>
            </a:xfrm>
            <a:custGeom>
              <a:avLst/>
              <a:gdLst/>
              <a:ahLst/>
              <a:cxnLst/>
              <a:rect l="l" t="t" r="r" b="b"/>
              <a:pathLst>
                <a:path w="411479" h="308609">
                  <a:moveTo>
                    <a:pt x="411373" y="0"/>
                  </a:moveTo>
                  <a:lnTo>
                    <a:pt x="368374" y="23573"/>
                  </a:lnTo>
                  <a:lnTo>
                    <a:pt x="322327" y="46131"/>
                  </a:lnTo>
                  <a:lnTo>
                    <a:pt x="274249" y="67420"/>
                  </a:lnTo>
                  <a:lnTo>
                    <a:pt x="225156" y="87184"/>
                  </a:lnTo>
                  <a:lnTo>
                    <a:pt x="176062" y="105171"/>
                  </a:lnTo>
                  <a:lnTo>
                    <a:pt x="127984" y="121127"/>
                  </a:lnTo>
                  <a:lnTo>
                    <a:pt x="81937" y="134797"/>
                  </a:lnTo>
                  <a:lnTo>
                    <a:pt x="38937" y="145927"/>
                  </a:lnTo>
                  <a:lnTo>
                    <a:pt x="0" y="154264"/>
                  </a:lnTo>
                  <a:lnTo>
                    <a:pt x="38937" y="162602"/>
                  </a:lnTo>
                  <a:lnTo>
                    <a:pt x="81937" y="173733"/>
                  </a:lnTo>
                  <a:lnTo>
                    <a:pt x="127984" y="187403"/>
                  </a:lnTo>
                  <a:lnTo>
                    <a:pt x="176062" y="203359"/>
                  </a:lnTo>
                  <a:lnTo>
                    <a:pt x="225156" y="221346"/>
                  </a:lnTo>
                  <a:lnTo>
                    <a:pt x="274249" y="241111"/>
                  </a:lnTo>
                  <a:lnTo>
                    <a:pt x="322327" y="262399"/>
                  </a:lnTo>
                  <a:lnTo>
                    <a:pt x="368374" y="284957"/>
                  </a:lnTo>
                  <a:lnTo>
                    <a:pt x="411373" y="308530"/>
                  </a:lnTo>
                  <a:lnTo>
                    <a:pt x="41137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05" name="object 105"/>
            <p:cNvSpPr/>
            <p:nvPr/>
          </p:nvSpPr>
          <p:spPr>
            <a:xfrm>
              <a:off x="8913779" y="8891506"/>
              <a:ext cx="667385" cy="0"/>
            </a:xfrm>
            <a:custGeom>
              <a:avLst/>
              <a:gdLst/>
              <a:ahLst/>
              <a:cxnLst/>
              <a:rect l="l" t="t" r="r" b="b"/>
              <a:pathLst>
                <a:path w="667384">
                  <a:moveTo>
                    <a:pt x="666765" y="0"/>
                  </a:moveTo>
                  <a:lnTo>
                    <a:pt x="0" y="0"/>
                  </a:lnTo>
                </a:path>
              </a:pathLst>
            </a:custGeom>
            <a:ln w="92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pic>
          <p:nvPicPr>
            <p:cNvPr id="106" name="object 10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830581" y="8856841"/>
              <a:ext cx="92440" cy="69329"/>
            </a:xfrm>
            <a:prstGeom prst="rect">
              <a:avLst/>
            </a:prstGeom>
          </p:spPr>
        </p:pic>
        <p:sp>
          <p:nvSpPr>
            <p:cNvPr id="107" name="object 107"/>
            <p:cNvSpPr/>
            <p:nvPr/>
          </p:nvSpPr>
          <p:spPr>
            <a:xfrm>
              <a:off x="7981523" y="9502094"/>
              <a:ext cx="269875" cy="1362075"/>
            </a:xfrm>
            <a:custGeom>
              <a:avLst/>
              <a:gdLst/>
              <a:ahLst/>
              <a:cxnLst/>
              <a:rect l="l" t="t" r="r" b="b"/>
              <a:pathLst>
                <a:path w="269875" h="1362075">
                  <a:moveTo>
                    <a:pt x="0" y="1361975"/>
                  </a:moveTo>
                  <a:lnTo>
                    <a:pt x="269612" y="1361975"/>
                  </a:lnTo>
                  <a:lnTo>
                    <a:pt x="269612" y="0"/>
                  </a:lnTo>
                </a:path>
              </a:pathLst>
            </a:custGeom>
            <a:ln w="11555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08" name="object 108"/>
            <p:cNvSpPr/>
            <p:nvPr/>
          </p:nvSpPr>
          <p:spPr>
            <a:xfrm>
              <a:off x="8096871" y="9131856"/>
              <a:ext cx="308610" cy="411480"/>
            </a:xfrm>
            <a:custGeom>
              <a:avLst/>
              <a:gdLst/>
              <a:ahLst/>
              <a:cxnLst/>
              <a:rect l="l" t="t" r="r" b="b"/>
              <a:pathLst>
                <a:path w="308609" h="411479">
                  <a:moveTo>
                    <a:pt x="154267" y="0"/>
                  </a:moveTo>
                  <a:lnTo>
                    <a:pt x="145929" y="38937"/>
                  </a:lnTo>
                  <a:lnTo>
                    <a:pt x="134798" y="81937"/>
                  </a:lnTo>
                  <a:lnTo>
                    <a:pt x="121128" y="127984"/>
                  </a:lnTo>
                  <a:lnTo>
                    <a:pt x="105172" y="176062"/>
                  </a:lnTo>
                  <a:lnTo>
                    <a:pt x="87185" y="225156"/>
                  </a:lnTo>
                  <a:lnTo>
                    <a:pt x="67420" y="274250"/>
                  </a:lnTo>
                  <a:lnTo>
                    <a:pt x="46131" y="322329"/>
                  </a:lnTo>
                  <a:lnTo>
                    <a:pt x="23573" y="368376"/>
                  </a:lnTo>
                  <a:lnTo>
                    <a:pt x="0" y="411377"/>
                  </a:lnTo>
                  <a:lnTo>
                    <a:pt x="308530" y="411377"/>
                  </a:lnTo>
                  <a:lnTo>
                    <a:pt x="284957" y="368376"/>
                  </a:lnTo>
                  <a:lnTo>
                    <a:pt x="262399" y="322329"/>
                  </a:lnTo>
                  <a:lnTo>
                    <a:pt x="241111" y="274250"/>
                  </a:lnTo>
                  <a:lnTo>
                    <a:pt x="221346" y="225156"/>
                  </a:lnTo>
                  <a:lnTo>
                    <a:pt x="203359" y="176062"/>
                  </a:lnTo>
                  <a:lnTo>
                    <a:pt x="187404" y="127984"/>
                  </a:lnTo>
                  <a:lnTo>
                    <a:pt x="173734" y="81937"/>
                  </a:lnTo>
                  <a:lnTo>
                    <a:pt x="162604" y="38937"/>
                  </a:lnTo>
                  <a:lnTo>
                    <a:pt x="15426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09" name="object 109"/>
            <p:cNvSpPr/>
            <p:nvPr/>
          </p:nvSpPr>
          <p:spPr>
            <a:xfrm>
              <a:off x="8097077" y="9215055"/>
              <a:ext cx="154305" cy="1649095"/>
            </a:xfrm>
            <a:custGeom>
              <a:avLst/>
              <a:gdLst/>
              <a:ahLst/>
              <a:cxnLst/>
              <a:rect l="l" t="t" r="r" b="b"/>
              <a:pathLst>
                <a:path w="154304" h="1649095">
                  <a:moveTo>
                    <a:pt x="0" y="1649015"/>
                  </a:moveTo>
                  <a:lnTo>
                    <a:pt x="154058" y="1649015"/>
                  </a:lnTo>
                  <a:lnTo>
                    <a:pt x="154058" y="0"/>
                  </a:lnTo>
                </a:path>
              </a:pathLst>
            </a:custGeom>
            <a:ln w="92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pic>
          <p:nvPicPr>
            <p:cNvPr id="110" name="object 1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216471" y="9131856"/>
              <a:ext cx="69329" cy="92444"/>
            </a:xfrm>
            <a:prstGeom prst="rect">
              <a:avLst/>
            </a:prstGeom>
          </p:spPr>
        </p:pic>
      </p:grpSp>
      <p:sp>
        <p:nvSpPr>
          <p:cNvPr id="111" name="object 111"/>
          <p:cNvSpPr txBox="1"/>
          <p:nvPr/>
        </p:nvSpPr>
        <p:spPr>
          <a:xfrm>
            <a:off x="3500625" y="5251673"/>
            <a:ext cx="702743" cy="229493"/>
          </a:xfrm>
          <a:prstGeom prst="rect">
            <a:avLst/>
          </a:prstGeom>
          <a:ln w="18488">
            <a:solidFill>
              <a:srgbClr val="000000"/>
            </a:solidFill>
          </a:ln>
        </p:spPr>
        <p:txBody>
          <a:bodyPr vert="horz" wrap="square" lIns="0" tIns="60840" rIns="0" bIns="0" rtlCol="0">
            <a:spAutoFit/>
          </a:bodyPr>
          <a:lstStyle/>
          <a:p>
            <a:pPr marL="96266">
              <a:spcBef>
                <a:spcPts val="479"/>
              </a:spcBef>
            </a:pPr>
            <a:r>
              <a:rPr sz="1092" spc="39" dirty="0">
                <a:latin typeface="Arial Unicode MS"/>
                <a:cs typeface="Arial Unicode MS"/>
              </a:rPr>
              <a:t>L</a:t>
            </a:r>
            <a:r>
              <a:rPr sz="1092" spc="112" dirty="0">
                <a:latin typeface="Arial Unicode MS"/>
                <a:cs typeface="Arial Unicode MS"/>
              </a:rPr>
              <a:t>S</a:t>
            </a:r>
            <a:r>
              <a:rPr sz="1092" spc="-24" dirty="0">
                <a:latin typeface="Arial Unicode MS"/>
                <a:cs typeface="Arial Unicode MS"/>
              </a:rPr>
              <a:t>T</a:t>
            </a:r>
            <a:r>
              <a:rPr sz="1092" spc="-152" dirty="0">
                <a:latin typeface="Arial Unicode MS"/>
                <a:cs typeface="Arial Unicode MS"/>
              </a:rPr>
              <a:t> </a:t>
            </a:r>
            <a:r>
              <a:rPr sz="1092" spc="161" dirty="0">
                <a:latin typeface="Arial Unicode MS"/>
                <a:cs typeface="Arial Unicode MS"/>
              </a:rPr>
              <a:t>M</a:t>
            </a:r>
            <a:r>
              <a:rPr sz="1092" spc="-185" dirty="0">
                <a:latin typeface="Arial Unicode MS"/>
                <a:cs typeface="Arial Unicode MS"/>
              </a:rPr>
              <a:t> </a:t>
            </a:r>
            <a:r>
              <a:rPr sz="1137" i="1" spc="-54" baseline="28888" dirty="0">
                <a:latin typeface="Trebuchet MS"/>
                <a:cs typeface="Trebuchet MS"/>
              </a:rPr>
              <a:t>b</a:t>
            </a:r>
            <a:endParaRPr sz="1137" baseline="28888">
              <a:latin typeface="Trebuchet MS"/>
              <a:cs typeface="Trebuchet MS"/>
            </a:endParaRPr>
          </a:p>
        </p:txBody>
      </p:sp>
      <p:grpSp>
        <p:nvGrpSpPr>
          <p:cNvPr id="112" name="object 112"/>
          <p:cNvGrpSpPr/>
          <p:nvPr/>
        </p:nvGrpSpPr>
        <p:grpSpPr>
          <a:xfrm>
            <a:off x="3647860" y="4794863"/>
            <a:ext cx="1007714" cy="1828287"/>
            <a:chOff x="6014885" y="7907084"/>
            <a:chExt cx="1661795" cy="3014980"/>
          </a:xfrm>
        </p:grpSpPr>
        <p:sp>
          <p:nvSpPr>
            <p:cNvPr id="113" name="object 113"/>
            <p:cNvSpPr/>
            <p:nvPr/>
          </p:nvSpPr>
          <p:spPr>
            <a:xfrm>
              <a:off x="6342285" y="7990280"/>
              <a:ext cx="0" cy="661035"/>
            </a:xfrm>
            <a:custGeom>
              <a:avLst/>
              <a:gdLst/>
              <a:ahLst/>
              <a:cxnLst/>
              <a:rect l="l" t="t" r="r" b="b"/>
              <a:pathLst>
                <a:path h="661034">
                  <a:moveTo>
                    <a:pt x="0" y="660874"/>
                  </a:moveTo>
                  <a:lnTo>
                    <a:pt x="0" y="0"/>
                  </a:lnTo>
                </a:path>
              </a:pathLst>
            </a:custGeom>
            <a:ln w="92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pic>
          <p:nvPicPr>
            <p:cNvPr id="114" name="object 1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307620" y="7907084"/>
              <a:ext cx="69328" cy="92440"/>
            </a:xfrm>
            <a:prstGeom prst="rect">
              <a:avLst/>
            </a:prstGeom>
          </p:spPr>
        </p:pic>
        <p:sp>
          <p:nvSpPr>
            <p:cNvPr id="115" name="object 115"/>
            <p:cNvSpPr/>
            <p:nvPr/>
          </p:nvSpPr>
          <p:spPr>
            <a:xfrm>
              <a:off x="6072670" y="9502094"/>
              <a:ext cx="269875" cy="1362075"/>
            </a:xfrm>
            <a:custGeom>
              <a:avLst/>
              <a:gdLst/>
              <a:ahLst/>
              <a:cxnLst/>
              <a:rect l="l" t="t" r="r" b="b"/>
              <a:pathLst>
                <a:path w="269875" h="1362075">
                  <a:moveTo>
                    <a:pt x="0" y="1361975"/>
                  </a:moveTo>
                  <a:lnTo>
                    <a:pt x="269615" y="1361975"/>
                  </a:lnTo>
                  <a:lnTo>
                    <a:pt x="269615" y="0"/>
                  </a:lnTo>
                </a:path>
              </a:pathLst>
            </a:custGeom>
            <a:ln w="11555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16" name="object 116"/>
            <p:cNvSpPr/>
            <p:nvPr/>
          </p:nvSpPr>
          <p:spPr>
            <a:xfrm>
              <a:off x="6188018" y="9131856"/>
              <a:ext cx="308610" cy="411480"/>
            </a:xfrm>
            <a:custGeom>
              <a:avLst/>
              <a:gdLst/>
              <a:ahLst/>
              <a:cxnLst/>
              <a:rect l="l" t="t" r="r" b="b"/>
              <a:pathLst>
                <a:path w="308610" h="411479">
                  <a:moveTo>
                    <a:pt x="154264" y="0"/>
                  </a:moveTo>
                  <a:lnTo>
                    <a:pt x="145927" y="38937"/>
                  </a:lnTo>
                  <a:lnTo>
                    <a:pt x="134797" y="81937"/>
                  </a:lnTo>
                  <a:lnTo>
                    <a:pt x="121127" y="127984"/>
                  </a:lnTo>
                  <a:lnTo>
                    <a:pt x="105171" y="176062"/>
                  </a:lnTo>
                  <a:lnTo>
                    <a:pt x="87184" y="225156"/>
                  </a:lnTo>
                  <a:lnTo>
                    <a:pt x="67420" y="274250"/>
                  </a:lnTo>
                  <a:lnTo>
                    <a:pt x="46131" y="322329"/>
                  </a:lnTo>
                  <a:lnTo>
                    <a:pt x="23573" y="368376"/>
                  </a:lnTo>
                  <a:lnTo>
                    <a:pt x="0" y="411377"/>
                  </a:lnTo>
                  <a:lnTo>
                    <a:pt x="308531" y="411377"/>
                  </a:lnTo>
                  <a:lnTo>
                    <a:pt x="284958" y="368376"/>
                  </a:lnTo>
                  <a:lnTo>
                    <a:pt x="262399" y="322329"/>
                  </a:lnTo>
                  <a:lnTo>
                    <a:pt x="241111" y="274250"/>
                  </a:lnTo>
                  <a:lnTo>
                    <a:pt x="221346" y="225156"/>
                  </a:lnTo>
                  <a:lnTo>
                    <a:pt x="203359" y="176062"/>
                  </a:lnTo>
                  <a:lnTo>
                    <a:pt x="187403" y="127984"/>
                  </a:lnTo>
                  <a:lnTo>
                    <a:pt x="173733" y="81937"/>
                  </a:lnTo>
                  <a:lnTo>
                    <a:pt x="162602" y="38937"/>
                  </a:lnTo>
                  <a:lnTo>
                    <a:pt x="15426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17" name="object 117"/>
            <p:cNvSpPr/>
            <p:nvPr/>
          </p:nvSpPr>
          <p:spPr>
            <a:xfrm>
              <a:off x="6188224" y="9215055"/>
              <a:ext cx="154305" cy="1649095"/>
            </a:xfrm>
            <a:custGeom>
              <a:avLst/>
              <a:gdLst/>
              <a:ahLst/>
              <a:cxnLst/>
              <a:rect l="l" t="t" r="r" b="b"/>
              <a:pathLst>
                <a:path w="154304" h="1649095">
                  <a:moveTo>
                    <a:pt x="0" y="1649015"/>
                  </a:moveTo>
                  <a:lnTo>
                    <a:pt x="154061" y="1649015"/>
                  </a:lnTo>
                  <a:lnTo>
                    <a:pt x="154061" y="0"/>
                  </a:lnTo>
                </a:path>
              </a:pathLst>
            </a:custGeom>
            <a:ln w="92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pic>
          <p:nvPicPr>
            <p:cNvPr id="118" name="object 1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307620" y="9131856"/>
              <a:ext cx="69328" cy="92444"/>
            </a:xfrm>
            <a:prstGeom prst="rect">
              <a:avLst/>
            </a:prstGeom>
          </p:spPr>
        </p:pic>
        <p:sp>
          <p:nvSpPr>
            <p:cNvPr id="119" name="object 119"/>
            <p:cNvSpPr/>
            <p:nvPr/>
          </p:nvSpPr>
          <p:spPr>
            <a:xfrm>
              <a:off x="7291964" y="8833729"/>
              <a:ext cx="379730" cy="115570"/>
            </a:xfrm>
            <a:custGeom>
              <a:avLst/>
              <a:gdLst/>
              <a:ahLst/>
              <a:cxnLst/>
              <a:rect l="l" t="t" r="r" b="b"/>
              <a:pathLst>
                <a:path w="379729" h="115570">
                  <a:moveTo>
                    <a:pt x="0" y="115553"/>
                  </a:moveTo>
                  <a:lnTo>
                    <a:pt x="379729" y="115553"/>
                  </a:lnTo>
                  <a:lnTo>
                    <a:pt x="379729" y="0"/>
                  </a:lnTo>
                  <a:lnTo>
                    <a:pt x="0" y="0"/>
                  </a:lnTo>
                  <a:lnTo>
                    <a:pt x="0" y="11555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20" name="object 120"/>
            <p:cNvSpPr/>
            <p:nvPr/>
          </p:nvSpPr>
          <p:spPr>
            <a:xfrm>
              <a:off x="6921729" y="8737240"/>
              <a:ext cx="411480" cy="308610"/>
            </a:xfrm>
            <a:custGeom>
              <a:avLst/>
              <a:gdLst/>
              <a:ahLst/>
              <a:cxnLst/>
              <a:rect l="l" t="t" r="r" b="b"/>
              <a:pathLst>
                <a:path w="411479" h="308609">
                  <a:moveTo>
                    <a:pt x="411373" y="0"/>
                  </a:moveTo>
                  <a:lnTo>
                    <a:pt x="368373" y="23573"/>
                  </a:lnTo>
                  <a:lnTo>
                    <a:pt x="322326" y="46131"/>
                  </a:lnTo>
                  <a:lnTo>
                    <a:pt x="274247" y="67420"/>
                  </a:lnTo>
                  <a:lnTo>
                    <a:pt x="225153" y="87184"/>
                  </a:lnTo>
                  <a:lnTo>
                    <a:pt x="176060" y="105171"/>
                  </a:lnTo>
                  <a:lnTo>
                    <a:pt x="127982" y="121127"/>
                  </a:lnTo>
                  <a:lnTo>
                    <a:pt x="81935" y="134797"/>
                  </a:lnTo>
                  <a:lnTo>
                    <a:pt x="38936" y="145927"/>
                  </a:lnTo>
                  <a:lnTo>
                    <a:pt x="0" y="154264"/>
                  </a:lnTo>
                  <a:lnTo>
                    <a:pt x="38936" y="162602"/>
                  </a:lnTo>
                  <a:lnTo>
                    <a:pt x="81935" y="173733"/>
                  </a:lnTo>
                  <a:lnTo>
                    <a:pt x="127982" y="187403"/>
                  </a:lnTo>
                  <a:lnTo>
                    <a:pt x="176060" y="203359"/>
                  </a:lnTo>
                  <a:lnTo>
                    <a:pt x="225153" y="221346"/>
                  </a:lnTo>
                  <a:lnTo>
                    <a:pt x="274247" y="241111"/>
                  </a:lnTo>
                  <a:lnTo>
                    <a:pt x="322326" y="262399"/>
                  </a:lnTo>
                  <a:lnTo>
                    <a:pt x="368373" y="284957"/>
                  </a:lnTo>
                  <a:lnTo>
                    <a:pt x="411373" y="308530"/>
                  </a:lnTo>
                  <a:lnTo>
                    <a:pt x="41137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21" name="object 121"/>
            <p:cNvSpPr/>
            <p:nvPr/>
          </p:nvSpPr>
          <p:spPr>
            <a:xfrm>
              <a:off x="7004926" y="8891506"/>
              <a:ext cx="667385" cy="0"/>
            </a:xfrm>
            <a:custGeom>
              <a:avLst/>
              <a:gdLst/>
              <a:ahLst/>
              <a:cxnLst/>
              <a:rect l="l" t="t" r="r" b="b"/>
              <a:pathLst>
                <a:path w="667384">
                  <a:moveTo>
                    <a:pt x="666767" y="0"/>
                  </a:moveTo>
                  <a:lnTo>
                    <a:pt x="0" y="0"/>
                  </a:lnTo>
                </a:path>
              </a:pathLst>
            </a:custGeom>
            <a:ln w="92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pic>
          <p:nvPicPr>
            <p:cNvPr id="122" name="object 12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921729" y="8856841"/>
              <a:ext cx="92440" cy="69329"/>
            </a:xfrm>
            <a:prstGeom prst="rect">
              <a:avLst/>
            </a:prstGeom>
          </p:spPr>
        </p:pic>
      </p:grpSp>
      <p:sp>
        <p:nvSpPr>
          <p:cNvPr id="123" name="object 123"/>
          <p:cNvSpPr txBox="1"/>
          <p:nvPr/>
        </p:nvSpPr>
        <p:spPr>
          <a:xfrm>
            <a:off x="3355904" y="4187376"/>
            <a:ext cx="654225" cy="193268"/>
          </a:xfrm>
          <a:prstGeom prst="rect">
            <a:avLst/>
          </a:prstGeom>
          <a:ln w="9244">
            <a:solidFill>
              <a:srgbClr val="000000"/>
            </a:solidFill>
          </a:ln>
        </p:spPr>
        <p:txBody>
          <a:bodyPr vert="horz" wrap="square" lIns="0" tIns="25029" rIns="0" bIns="0" rtlCol="0">
            <a:spAutoFit/>
          </a:bodyPr>
          <a:lstStyle/>
          <a:p>
            <a:pPr marL="173279">
              <a:spcBef>
                <a:spcPts val="197"/>
              </a:spcBef>
            </a:pPr>
            <a:r>
              <a:rPr sz="1637" b="1" spc="118" baseline="7716" dirty="0">
                <a:latin typeface="Gill Sans MT"/>
                <a:cs typeface="Gill Sans MT"/>
              </a:rPr>
              <a:t>V</a:t>
            </a:r>
            <a:r>
              <a:rPr sz="758" b="1" spc="79" dirty="0">
                <a:latin typeface="Georgia"/>
                <a:cs typeface="Georgia"/>
              </a:rPr>
              <a:t>the</a:t>
            </a:r>
            <a:endParaRPr sz="758">
              <a:latin typeface="Georgia"/>
              <a:cs typeface="Georgia"/>
            </a:endParaRPr>
          </a:p>
        </p:txBody>
      </p:sp>
      <p:grpSp>
        <p:nvGrpSpPr>
          <p:cNvPr id="124" name="object 124"/>
          <p:cNvGrpSpPr/>
          <p:nvPr/>
        </p:nvGrpSpPr>
        <p:grpSpPr>
          <a:xfrm>
            <a:off x="3661880" y="4400772"/>
            <a:ext cx="42357" cy="186756"/>
            <a:chOff x="6038006" y="7257199"/>
            <a:chExt cx="69850" cy="307975"/>
          </a:xfrm>
        </p:grpSpPr>
        <p:sp>
          <p:nvSpPr>
            <p:cNvPr id="125" name="object 125"/>
            <p:cNvSpPr/>
            <p:nvPr/>
          </p:nvSpPr>
          <p:spPr>
            <a:xfrm>
              <a:off x="6072670" y="7340396"/>
              <a:ext cx="0" cy="220345"/>
            </a:xfrm>
            <a:custGeom>
              <a:avLst/>
              <a:gdLst/>
              <a:ahLst/>
              <a:cxnLst/>
              <a:rect l="l" t="t" r="r" b="b"/>
              <a:pathLst>
                <a:path h="220345">
                  <a:moveTo>
                    <a:pt x="0" y="220005"/>
                  </a:moveTo>
                  <a:lnTo>
                    <a:pt x="0" y="0"/>
                  </a:lnTo>
                </a:path>
              </a:pathLst>
            </a:custGeom>
            <a:ln w="92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26" name="object 126"/>
            <p:cNvSpPr/>
            <p:nvPr/>
          </p:nvSpPr>
          <p:spPr>
            <a:xfrm>
              <a:off x="6038006" y="7257199"/>
              <a:ext cx="69850" cy="92710"/>
            </a:xfrm>
            <a:custGeom>
              <a:avLst/>
              <a:gdLst/>
              <a:ahLst/>
              <a:cxnLst/>
              <a:rect l="l" t="t" r="r" b="b"/>
              <a:pathLst>
                <a:path w="69850" h="92709">
                  <a:moveTo>
                    <a:pt x="34662" y="0"/>
                  </a:moveTo>
                  <a:lnTo>
                    <a:pt x="29572" y="20944"/>
                  </a:lnTo>
                  <a:lnTo>
                    <a:pt x="21665" y="45066"/>
                  </a:lnTo>
                  <a:lnTo>
                    <a:pt x="11590" y="69764"/>
                  </a:lnTo>
                  <a:lnTo>
                    <a:pt x="0" y="92441"/>
                  </a:lnTo>
                  <a:lnTo>
                    <a:pt x="69329" y="92441"/>
                  </a:lnTo>
                  <a:lnTo>
                    <a:pt x="57737" y="69764"/>
                  </a:lnTo>
                  <a:lnTo>
                    <a:pt x="47662" y="45066"/>
                  </a:lnTo>
                  <a:lnTo>
                    <a:pt x="39754" y="20944"/>
                  </a:lnTo>
                  <a:lnTo>
                    <a:pt x="3466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</p:grpSp>
      <p:sp>
        <p:nvSpPr>
          <p:cNvPr id="127" name="object 127"/>
          <p:cNvSpPr txBox="1"/>
          <p:nvPr/>
        </p:nvSpPr>
        <p:spPr>
          <a:xfrm>
            <a:off x="4513434" y="4187376"/>
            <a:ext cx="654225" cy="193268"/>
          </a:xfrm>
          <a:prstGeom prst="rect">
            <a:avLst/>
          </a:prstGeom>
          <a:ln w="9244">
            <a:solidFill>
              <a:srgbClr val="000000"/>
            </a:solidFill>
          </a:ln>
        </p:spPr>
        <p:txBody>
          <a:bodyPr vert="horz" wrap="square" lIns="0" tIns="25029" rIns="0" bIns="0" rtlCol="0">
            <a:spAutoFit/>
          </a:bodyPr>
          <a:lstStyle/>
          <a:p>
            <a:pPr marL="90105">
              <a:spcBef>
                <a:spcPts val="197"/>
              </a:spcBef>
            </a:pPr>
            <a:r>
              <a:rPr sz="1637" b="1" spc="82" baseline="7716" dirty="0">
                <a:latin typeface="Gill Sans MT"/>
                <a:cs typeface="Gill Sans MT"/>
              </a:rPr>
              <a:t>V</a:t>
            </a:r>
            <a:r>
              <a:rPr sz="758" b="1" spc="55" dirty="0">
                <a:latin typeface="Georgia"/>
                <a:cs typeface="Georgia"/>
              </a:rPr>
              <a:t>brown</a:t>
            </a:r>
            <a:endParaRPr sz="758">
              <a:latin typeface="Georgia"/>
              <a:cs typeface="Georgia"/>
            </a:endParaRPr>
          </a:p>
        </p:txBody>
      </p:sp>
      <p:grpSp>
        <p:nvGrpSpPr>
          <p:cNvPr id="128" name="object 128"/>
          <p:cNvGrpSpPr/>
          <p:nvPr/>
        </p:nvGrpSpPr>
        <p:grpSpPr>
          <a:xfrm>
            <a:off x="4819410" y="4400772"/>
            <a:ext cx="42357" cy="186756"/>
            <a:chOff x="7946858" y="7257199"/>
            <a:chExt cx="69850" cy="307975"/>
          </a:xfrm>
        </p:grpSpPr>
        <p:sp>
          <p:nvSpPr>
            <p:cNvPr id="129" name="object 129"/>
            <p:cNvSpPr/>
            <p:nvPr/>
          </p:nvSpPr>
          <p:spPr>
            <a:xfrm>
              <a:off x="7981523" y="7340396"/>
              <a:ext cx="0" cy="220345"/>
            </a:xfrm>
            <a:custGeom>
              <a:avLst/>
              <a:gdLst/>
              <a:ahLst/>
              <a:cxnLst/>
              <a:rect l="l" t="t" r="r" b="b"/>
              <a:pathLst>
                <a:path h="220345">
                  <a:moveTo>
                    <a:pt x="0" y="220005"/>
                  </a:moveTo>
                  <a:lnTo>
                    <a:pt x="0" y="0"/>
                  </a:lnTo>
                </a:path>
              </a:pathLst>
            </a:custGeom>
            <a:ln w="92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30" name="object 130"/>
            <p:cNvSpPr/>
            <p:nvPr/>
          </p:nvSpPr>
          <p:spPr>
            <a:xfrm>
              <a:off x="7946858" y="7257199"/>
              <a:ext cx="69850" cy="92710"/>
            </a:xfrm>
            <a:custGeom>
              <a:avLst/>
              <a:gdLst/>
              <a:ahLst/>
              <a:cxnLst/>
              <a:rect l="l" t="t" r="r" b="b"/>
              <a:pathLst>
                <a:path w="69850" h="92709">
                  <a:moveTo>
                    <a:pt x="34665" y="0"/>
                  </a:moveTo>
                  <a:lnTo>
                    <a:pt x="29574" y="20944"/>
                  </a:lnTo>
                  <a:lnTo>
                    <a:pt x="21666" y="45066"/>
                  </a:lnTo>
                  <a:lnTo>
                    <a:pt x="11591" y="69764"/>
                  </a:lnTo>
                  <a:lnTo>
                    <a:pt x="0" y="92441"/>
                  </a:lnTo>
                  <a:lnTo>
                    <a:pt x="69329" y="92441"/>
                  </a:lnTo>
                  <a:lnTo>
                    <a:pt x="57739" y="69764"/>
                  </a:lnTo>
                  <a:lnTo>
                    <a:pt x="47664" y="45066"/>
                  </a:lnTo>
                  <a:lnTo>
                    <a:pt x="39756" y="20944"/>
                  </a:lnTo>
                  <a:lnTo>
                    <a:pt x="3466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</p:grpSp>
      <p:sp>
        <p:nvSpPr>
          <p:cNvPr id="131" name="object 131"/>
          <p:cNvSpPr txBox="1"/>
          <p:nvPr/>
        </p:nvSpPr>
        <p:spPr>
          <a:xfrm>
            <a:off x="5670963" y="4187376"/>
            <a:ext cx="654225" cy="193268"/>
          </a:xfrm>
          <a:prstGeom prst="rect">
            <a:avLst/>
          </a:prstGeom>
          <a:ln w="9244">
            <a:solidFill>
              <a:srgbClr val="000000"/>
            </a:solidFill>
          </a:ln>
        </p:spPr>
        <p:txBody>
          <a:bodyPr vert="horz" wrap="square" lIns="0" tIns="25029" rIns="0" bIns="0" rtlCol="0">
            <a:spAutoFit/>
          </a:bodyPr>
          <a:lstStyle/>
          <a:p>
            <a:pPr marL="179440">
              <a:spcBef>
                <a:spcPts val="197"/>
              </a:spcBef>
            </a:pPr>
            <a:r>
              <a:rPr sz="1637" b="1" spc="91" baseline="7716" dirty="0">
                <a:latin typeface="Gill Sans MT"/>
                <a:cs typeface="Gill Sans MT"/>
              </a:rPr>
              <a:t>V</a:t>
            </a:r>
            <a:r>
              <a:rPr sz="758" b="1" spc="61" dirty="0">
                <a:latin typeface="Georgia"/>
                <a:cs typeface="Georgia"/>
              </a:rPr>
              <a:t>fox</a:t>
            </a:r>
            <a:endParaRPr sz="758">
              <a:latin typeface="Georgia"/>
              <a:cs typeface="Georgia"/>
            </a:endParaRPr>
          </a:p>
        </p:txBody>
      </p:sp>
      <p:grpSp>
        <p:nvGrpSpPr>
          <p:cNvPr id="132" name="object 132"/>
          <p:cNvGrpSpPr/>
          <p:nvPr/>
        </p:nvGrpSpPr>
        <p:grpSpPr>
          <a:xfrm>
            <a:off x="5976939" y="4400772"/>
            <a:ext cx="42357" cy="186756"/>
            <a:chOff x="9855710" y="7257199"/>
            <a:chExt cx="69850" cy="307975"/>
          </a:xfrm>
        </p:grpSpPr>
        <p:sp>
          <p:nvSpPr>
            <p:cNvPr id="133" name="object 133"/>
            <p:cNvSpPr/>
            <p:nvPr/>
          </p:nvSpPr>
          <p:spPr>
            <a:xfrm>
              <a:off x="9890376" y="7340396"/>
              <a:ext cx="0" cy="220345"/>
            </a:xfrm>
            <a:custGeom>
              <a:avLst/>
              <a:gdLst/>
              <a:ahLst/>
              <a:cxnLst/>
              <a:rect l="l" t="t" r="r" b="b"/>
              <a:pathLst>
                <a:path h="220345">
                  <a:moveTo>
                    <a:pt x="0" y="220005"/>
                  </a:moveTo>
                  <a:lnTo>
                    <a:pt x="0" y="0"/>
                  </a:lnTo>
                </a:path>
              </a:pathLst>
            </a:custGeom>
            <a:ln w="92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34" name="object 134"/>
            <p:cNvSpPr/>
            <p:nvPr/>
          </p:nvSpPr>
          <p:spPr>
            <a:xfrm>
              <a:off x="9855710" y="7257199"/>
              <a:ext cx="69850" cy="92710"/>
            </a:xfrm>
            <a:custGeom>
              <a:avLst/>
              <a:gdLst/>
              <a:ahLst/>
              <a:cxnLst/>
              <a:rect l="l" t="t" r="r" b="b"/>
              <a:pathLst>
                <a:path w="69850" h="92709">
                  <a:moveTo>
                    <a:pt x="34665" y="0"/>
                  </a:moveTo>
                  <a:lnTo>
                    <a:pt x="29574" y="20944"/>
                  </a:lnTo>
                  <a:lnTo>
                    <a:pt x="21665" y="45066"/>
                  </a:lnTo>
                  <a:lnTo>
                    <a:pt x="11591" y="69764"/>
                  </a:lnTo>
                  <a:lnTo>
                    <a:pt x="0" y="92441"/>
                  </a:lnTo>
                  <a:lnTo>
                    <a:pt x="69331" y="92441"/>
                  </a:lnTo>
                  <a:lnTo>
                    <a:pt x="57740" y="69764"/>
                  </a:lnTo>
                  <a:lnTo>
                    <a:pt x="47665" y="45066"/>
                  </a:lnTo>
                  <a:lnTo>
                    <a:pt x="39757" y="20944"/>
                  </a:lnTo>
                  <a:lnTo>
                    <a:pt x="3466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</p:grpSp>
      <p:sp>
        <p:nvSpPr>
          <p:cNvPr id="135" name="object 135"/>
          <p:cNvSpPr txBox="1"/>
          <p:nvPr/>
        </p:nvSpPr>
        <p:spPr>
          <a:xfrm>
            <a:off x="6828493" y="4177839"/>
            <a:ext cx="654225" cy="193268"/>
          </a:xfrm>
          <a:prstGeom prst="rect">
            <a:avLst/>
          </a:prstGeom>
          <a:ln w="9244">
            <a:solidFill>
              <a:srgbClr val="000000"/>
            </a:solidFill>
          </a:ln>
        </p:spPr>
        <p:txBody>
          <a:bodyPr vert="horz" wrap="square" lIns="0" tIns="25029" rIns="0" bIns="0" rtlCol="0">
            <a:spAutoFit/>
          </a:bodyPr>
          <a:lstStyle/>
          <a:p>
            <a:pPr marL="53524">
              <a:spcBef>
                <a:spcPts val="197"/>
              </a:spcBef>
            </a:pPr>
            <a:r>
              <a:rPr sz="1637" b="1" spc="100" baseline="7716" dirty="0">
                <a:latin typeface="Gill Sans MT"/>
                <a:cs typeface="Gill Sans MT"/>
              </a:rPr>
              <a:t>V</a:t>
            </a:r>
            <a:r>
              <a:rPr sz="758" b="1" spc="67" dirty="0">
                <a:latin typeface="Georgia"/>
                <a:cs typeface="Georgia"/>
              </a:rPr>
              <a:t>jumped</a:t>
            </a:r>
            <a:endParaRPr sz="758">
              <a:latin typeface="Georgia"/>
              <a:cs typeface="Georgia"/>
            </a:endParaRPr>
          </a:p>
        </p:txBody>
      </p:sp>
      <p:grpSp>
        <p:nvGrpSpPr>
          <p:cNvPr id="136" name="object 136"/>
          <p:cNvGrpSpPr/>
          <p:nvPr/>
        </p:nvGrpSpPr>
        <p:grpSpPr>
          <a:xfrm>
            <a:off x="7134469" y="4184487"/>
            <a:ext cx="1508683" cy="403163"/>
            <a:chOff x="11764563" y="6900529"/>
            <a:chExt cx="2487930" cy="664845"/>
          </a:xfrm>
        </p:grpSpPr>
        <p:sp>
          <p:nvSpPr>
            <p:cNvPr id="137" name="object 137"/>
            <p:cNvSpPr/>
            <p:nvPr/>
          </p:nvSpPr>
          <p:spPr>
            <a:xfrm>
              <a:off x="11799229" y="7356127"/>
              <a:ext cx="0" cy="204470"/>
            </a:xfrm>
            <a:custGeom>
              <a:avLst/>
              <a:gdLst/>
              <a:ahLst/>
              <a:cxnLst/>
              <a:rect l="l" t="t" r="r" b="b"/>
              <a:pathLst>
                <a:path h="204470">
                  <a:moveTo>
                    <a:pt x="0" y="204275"/>
                  </a:moveTo>
                  <a:lnTo>
                    <a:pt x="0" y="0"/>
                  </a:lnTo>
                </a:path>
              </a:pathLst>
            </a:custGeom>
            <a:ln w="92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38" name="object 138"/>
            <p:cNvSpPr/>
            <p:nvPr/>
          </p:nvSpPr>
          <p:spPr>
            <a:xfrm>
              <a:off x="11764563" y="7272928"/>
              <a:ext cx="69850" cy="92710"/>
            </a:xfrm>
            <a:custGeom>
              <a:avLst/>
              <a:gdLst/>
              <a:ahLst/>
              <a:cxnLst/>
              <a:rect l="l" t="t" r="r" b="b"/>
              <a:pathLst>
                <a:path w="69850" h="92709">
                  <a:moveTo>
                    <a:pt x="34669" y="0"/>
                  </a:moveTo>
                  <a:lnTo>
                    <a:pt x="29574" y="20944"/>
                  </a:lnTo>
                  <a:lnTo>
                    <a:pt x="21665" y="45066"/>
                  </a:lnTo>
                  <a:lnTo>
                    <a:pt x="11591" y="69765"/>
                  </a:lnTo>
                  <a:lnTo>
                    <a:pt x="0" y="92443"/>
                  </a:lnTo>
                  <a:lnTo>
                    <a:pt x="69327" y="92443"/>
                  </a:lnTo>
                  <a:lnTo>
                    <a:pt x="57736" y="69765"/>
                  </a:lnTo>
                  <a:lnTo>
                    <a:pt x="47663" y="45066"/>
                  </a:lnTo>
                  <a:lnTo>
                    <a:pt x="39757" y="20944"/>
                  </a:lnTo>
                  <a:lnTo>
                    <a:pt x="3466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39" name="object 139"/>
            <p:cNvSpPr/>
            <p:nvPr/>
          </p:nvSpPr>
          <p:spPr>
            <a:xfrm>
              <a:off x="13168839" y="6905292"/>
              <a:ext cx="1078865" cy="347345"/>
            </a:xfrm>
            <a:custGeom>
              <a:avLst/>
              <a:gdLst/>
              <a:ahLst/>
              <a:cxnLst/>
              <a:rect l="l" t="t" r="r" b="b"/>
              <a:pathLst>
                <a:path w="1078865" h="347345">
                  <a:moveTo>
                    <a:pt x="0" y="347285"/>
                  </a:moveTo>
                  <a:lnTo>
                    <a:pt x="1078484" y="347285"/>
                  </a:lnTo>
                  <a:lnTo>
                    <a:pt x="1078484" y="0"/>
                  </a:lnTo>
                  <a:lnTo>
                    <a:pt x="0" y="0"/>
                  </a:lnTo>
                  <a:lnTo>
                    <a:pt x="0" y="347285"/>
                  </a:lnTo>
                  <a:close/>
                </a:path>
              </a:pathLst>
            </a:custGeom>
            <a:ln w="92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</p:grpSp>
      <p:sp>
        <p:nvSpPr>
          <p:cNvPr id="140" name="object 140"/>
          <p:cNvSpPr txBox="1"/>
          <p:nvPr/>
        </p:nvSpPr>
        <p:spPr>
          <a:xfrm>
            <a:off x="8196698" y="4182424"/>
            <a:ext cx="225648" cy="177392"/>
          </a:xfrm>
          <a:prstGeom prst="rect">
            <a:avLst/>
          </a:prstGeom>
        </p:spPr>
        <p:txBody>
          <a:bodyPr vert="horz" wrap="square" lIns="0" tIns="9242" rIns="0" bIns="0" rtlCol="0">
            <a:spAutoFit/>
          </a:bodyPr>
          <a:lstStyle/>
          <a:p>
            <a:pPr marL="23104">
              <a:spcBef>
                <a:spcPts val="73"/>
              </a:spcBef>
            </a:pPr>
            <a:r>
              <a:rPr sz="1092" b="1" spc="61" dirty="0">
                <a:latin typeface="Gill Sans MT"/>
                <a:cs typeface="Gill Sans MT"/>
              </a:rPr>
              <a:t>V</a:t>
            </a:r>
            <a:r>
              <a:rPr sz="1137" spc="91" baseline="-11111" dirty="0">
                <a:latin typeface="MS UI Gothic"/>
                <a:cs typeface="MS UI Gothic"/>
              </a:rPr>
              <a:t>⇤</a:t>
            </a:r>
            <a:endParaRPr sz="1137" baseline="-11111">
              <a:latin typeface="MS UI Gothic"/>
              <a:cs typeface="MS UI Gothic"/>
            </a:endParaRPr>
          </a:p>
        </p:txBody>
      </p:sp>
      <p:grpSp>
        <p:nvGrpSpPr>
          <p:cNvPr id="141" name="object 141"/>
          <p:cNvGrpSpPr/>
          <p:nvPr/>
        </p:nvGrpSpPr>
        <p:grpSpPr>
          <a:xfrm>
            <a:off x="3362188" y="3699202"/>
            <a:ext cx="4971954" cy="888344"/>
            <a:chOff x="5543792" y="6100257"/>
            <a:chExt cx="8199120" cy="1464945"/>
          </a:xfrm>
        </p:grpSpPr>
        <p:sp>
          <p:nvSpPr>
            <p:cNvPr id="142" name="object 142"/>
            <p:cNvSpPr/>
            <p:nvPr/>
          </p:nvSpPr>
          <p:spPr>
            <a:xfrm>
              <a:off x="13708080" y="7340397"/>
              <a:ext cx="0" cy="220345"/>
            </a:xfrm>
            <a:custGeom>
              <a:avLst/>
              <a:gdLst/>
              <a:ahLst/>
              <a:cxnLst/>
              <a:rect l="l" t="t" r="r" b="b"/>
              <a:pathLst>
                <a:path h="220345">
                  <a:moveTo>
                    <a:pt x="0" y="220005"/>
                  </a:moveTo>
                  <a:lnTo>
                    <a:pt x="0" y="0"/>
                  </a:lnTo>
                </a:path>
              </a:pathLst>
            </a:custGeom>
            <a:ln w="92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43" name="object 143"/>
            <p:cNvSpPr/>
            <p:nvPr/>
          </p:nvSpPr>
          <p:spPr>
            <a:xfrm>
              <a:off x="13673416" y="7257199"/>
              <a:ext cx="69850" cy="92710"/>
            </a:xfrm>
            <a:custGeom>
              <a:avLst/>
              <a:gdLst/>
              <a:ahLst/>
              <a:cxnLst/>
              <a:rect l="l" t="t" r="r" b="b"/>
              <a:pathLst>
                <a:path w="69850" h="92709">
                  <a:moveTo>
                    <a:pt x="34669" y="0"/>
                  </a:moveTo>
                  <a:lnTo>
                    <a:pt x="29574" y="20944"/>
                  </a:lnTo>
                  <a:lnTo>
                    <a:pt x="21665" y="45066"/>
                  </a:lnTo>
                  <a:lnTo>
                    <a:pt x="11591" y="69764"/>
                  </a:lnTo>
                  <a:lnTo>
                    <a:pt x="0" y="92441"/>
                  </a:lnTo>
                  <a:lnTo>
                    <a:pt x="69327" y="92441"/>
                  </a:lnTo>
                  <a:lnTo>
                    <a:pt x="57736" y="69764"/>
                  </a:lnTo>
                  <a:lnTo>
                    <a:pt x="47663" y="45066"/>
                  </a:lnTo>
                  <a:lnTo>
                    <a:pt x="39757" y="20944"/>
                  </a:lnTo>
                  <a:lnTo>
                    <a:pt x="3466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44" name="object 144"/>
            <p:cNvSpPr/>
            <p:nvPr/>
          </p:nvSpPr>
          <p:spPr>
            <a:xfrm>
              <a:off x="5548554" y="6105020"/>
              <a:ext cx="1048385" cy="441325"/>
            </a:xfrm>
            <a:custGeom>
              <a:avLst/>
              <a:gdLst/>
              <a:ahLst/>
              <a:cxnLst/>
              <a:rect l="l" t="t" r="r" b="b"/>
              <a:pathLst>
                <a:path w="1048384" h="441325">
                  <a:moveTo>
                    <a:pt x="1048232" y="220599"/>
                  </a:moveTo>
                  <a:lnTo>
                    <a:pt x="1032225" y="166281"/>
                  </a:lnTo>
                  <a:lnTo>
                    <a:pt x="986825" y="116893"/>
                  </a:lnTo>
                  <a:lnTo>
                    <a:pt x="954329" y="94565"/>
                  </a:lnTo>
                  <a:lnTo>
                    <a:pt x="915959" y="74089"/>
                  </a:lnTo>
                  <a:lnTo>
                    <a:pt x="872204" y="55673"/>
                  </a:lnTo>
                  <a:lnTo>
                    <a:pt x="823557" y="39523"/>
                  </a:lnTo>
                  <a:lnTo>
                    <a:pt x="770507" y="25846"/>
                  </a:lnTo>
                  <a:lnTo>
                    <a:pt x="713547" y="14848"/>
                  </a:lnTo>
                  <a:lnTo>
                    <a:pt x="653168" y="6737"/>
                  </a:lnTo>
                  <a:lnTo>
                    <a:pt x="589860" y="1718"/>
                  </a:lnTo>
                  <a:lnTo>
                    <a:pt x="524115" y="0"/>
                  </a:lnTo>
                  <a:lnTo>
                    <a:pt x="458370" y="1718"/>
                  </a:lnTo>
                  <a:lnTo>
                    <a:pt x="395063" y="6737"/>
                  </a:lnTo>
                  <a:lnTo>
                    <a:pt x="334684" y="14848"/>
                  </a:lnTo>
                  <a:lnTo>
                    <a:pt x="277724" y="25846"/>
                  </a:lnTo>
                  <a:lnTo>
                    <a:pt x="224675" y="39523"/>
                  </a:lnTo>
                  <a:lnTo>
                    <a:pt x="176028" y="55673"/>
                  </a:lnTo>
                  <a:lnTo>
                    <a:pt x="132273" y="74089"/>
                  </a:lnTo>
                  <a:lnTo>
                    <a:pt x="93903" y="94565"/>
                  </a:lnTo>
                  <a:lnTo>
                    <a:pt x="61407" y="116893"/>
                  </a:lnTo>
                  <a:lnTo>
                    <a:pt x="16006" y="166281"/>
                  </a:lnTo>
                  <a:lnTo>
                    <a:pt x="0" y="220599"/>
                  </a:lnTo>
                  <a:lnTo>
                    <a:pt x="4083" y="248272"/>
                  </a:lnTo>
                  <a:lnTo>
                    <a:pt x="35278" y="300332"/>
                  </a:lnTo>
                  <a:lnTo>
                    <a:pt x="93903" y="346635"/>
                  </a:lnTo>
                  <a:lnTo>
                    <a:pt x="132273" y="367111"/>
                  </a:lnTo>
                  <a:lnTo>
                    <a:pt x="176028" y="385527"/>
                  </a:lnTo>
                  <a:lnTo>
                    <a:pt x="224675" y="401677"/>
                  </a:lnTo>
                  <a:lnTo>
                    <a:pt x="277724" y="415355"/>
                  </a:lnTo>
                  <a:lnTo>
                    <a:pt x="334684" y="426352"/>
                  </a:lnTo>
                  <a:lnTo>
                    <a:pt x="395063" y="434464"/>
                  </a:lnTo>
                  <a:lnTo>
                    <a:pt x="458370" y="439482"/>
                  </a:lnTo>
                  <a:lnTo>
                    <a:pt x="524115" y="441201"/>
                  </a:lnTo>
                  <a:lnTo>
                    <a:pt x="589860" y="439482"/>
                  </a:lnTo>
                  <a:lnTo>
                    <a:pt x="653168" y="434464"/>
                  </a:lnTo>
                  <a:lnTo>
                    <a:pt x="713547" y="426352"/>
                  </a:lnTo>
                  <a:lnTo>
                    <a:pt x="770507" y="415355"/>
                  </a:lnTo>
                  <a:lnTo>
                    <a:pt x="823557" y="401677"/>
                  </a:lnTo>
                  <a:lnTo>
                    <a:pt x="872204" y="385527"/>
                  </a:lnTo>
                  <a:lnTo>
                    <a:pt x="915959" y="367111"/>
                  </a:lnTo>
                  <a:lnTo>
                    <a:pt x="954329" y="346635"/>
                  </a:lnTo>
                  <a:lnTo>
                    <a:pt x="986825" y="324307"/>
                  </a:lnTo>
                  <a:lnTo>
                    <a:pt x="1032225" y="274918"/>
                  </a:lnTo>
                  <a:lnTo>
                    <a:pt x="1048232" y="220599"/>
                  </a:lnTo>
                  <a:close/>
                </a:path>
              </a:pathLst>
            </a:custGeom>
            <a:ln w="92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</p:grpSp>
      <p:sp>
        <p:nvSpPr>
          <p:cNvPr id="145" name="object 145"/>
          <p:cNvSpPr txBox="1"/>
          <p:nvPr/>
        </p:nvSpPr>
        <p:spPr>
          <a:xfrm>
            <a:off x="3497157" y="3735932"/>
            <a:ext cx="351949" cy="177392"/>
          </a:xfrm>
          <a:prstGeom prst="rect">
            <a:avLst/>
          </a:prstGeom>
        </p:spPr>
        <p:txBody>
          <a:bodyPr vert="horz" wrap="square" lIns="0" tIns="9242" rIns="0" bIns="0" rtlCol="0">
            <a:spAutoFit/>
          </a:bodyPr>
          <a:lstStyle/>
          <a:p>
            <a:pPr marL="7701">
              <a:spcBef>
                <a:spcPts val="73"/>
              </a:spcBef>
            </a:pPr>
            <a:r>
              <a:rPr sz="1092" spc="278" dirty="0">
                <a:latin typeface="Arial Unicode MS"/>
                <a:cs typeface="Arial Unicode MS"/>
              </a:rPr>
              <a:t>M</a:t>
            </a:r>
            <a:r>
              <a:rPr sz="1092" spc="143" dirty="0">
                <a:latin typeface="Arial Unicode MS"/>
                <a:cs typeface="Arial Unicode MS"/>
              </a:rPr>
              <a:t>L</a:t>
            </a:r>
            <a:r>
              <a:rPr sz="1092" spc="-21" dirty="0">
                <a:latin typeface="Arial Unicode MS"/>
                <a:cs typeface="Arial Unicode MS"/>
              </a:rPr>
              <a:t>P</a:t>
            </a:r>
            <a:endParaRPr sz="1092">
              <a:latin typeface="Arial Unicode MS"/>
              <a:cs typeface="Arial Unicode MS"/>
            </a:endParaRPr>
          </a:p>
        </p:txBody>
      </p:sp>
      <p:grpSp>
        <p:nvGrpSpPr>
          <p:cNvPr id="146" name="object 146"/>
          <p:cNvGrpSpPr/>
          <p:nvPr/>
        </p:nvGrpSpPr>
        <p:grpSpPr>
          <a:xfrm>
            <a:off x="3655573" y="3699201"/>
            <a:ext cx="2018508" cy="534470"/>
            <a:chOff x="6027604" y="6100257"/>
            <a:chExt cx="3328670" cy="881380"/>
          </a:xfrm>
        </p:grpSpPr>
        <p:sp>
          <p:nvSpPr>
            <p:cNvPr id="147" name="object 147"/>
            <p:cNvSpPr/>
            <p:nvPr/>
          </p:nvSpPr>
          <p:spPr>
            <a:xfrm>
              <a:off x="6072670" y="6659001"/>
              <a:ext cx="0" cy="241935"/>
            </a:xfrm>
            <a:custGeom>
              <a:avLst/>
              <a:gdLst/>
              <a:ahLst/>
              <a:cxnLst/>
              <a:rect l="l" t="t" r="r" b="b"/>
              <a:pathLst>
                <a:path h="241934">
                  <a:moveTo>
                    <a:pt x="0" y="241669"/>
                  </a:moveTo>
                  <a:lnTo>
                    <a:pt x="0" y="0"/>
                  </a:lnTo>
                </a:path>
              </a:pathLst>
            </a:custGeom>
            <a:ln w="18488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48" name="object 148"/>
            <p:cNvSpPr/>
            <p:nvPr/>
          </p:nvSpPr>
          <p:spPr>
            <a:xfrm>
              <a:off x="6027604" y="6550845"/>
              <a:ext cx="90170" cy="120650"/>
            </a:xfrm>
            <a:custGeom>
              <a:avLst/>
              <a:gdLst/>
              <a:ahLst/>
              <a:cxnLst/>
              <a:rect l="l" t="t" r="r" b="b"/>
              <a:pathLst>
                <a:path w="90170" h="120650">
                  <a:moveTo>
                    <a:pt x="45064" y="0"/>
                  </a:moveTo>
                  <a:lnTo>
                    <a:pt x="38446" y="27226"/>
                  </a:lnTo>
                  <a:lnTo>
                    <a:pt x="28166" y="58583"/>
                  </a:lnTo>
                  <a:lnTo>
                    <a:pt x="15069" y="90691"/>
                  </a:lnTo>
                  <a:lnTo>
                    <a:pt x="0" y="120171"/>
                  </a:lnTo>
                  <a:lnTo>
                    <a:pt x="90130" y="120171"/>
                  </a:lnTo>
                  <a:lnTo>
                    <a:pt x="75061" y="90691"/>
                  </a:lnTo>
                  <a:lnTo>
                    <a:pt x="61964" y="58583"/>
                  </a:lnTo>
                  <a:lnTo>
                    <a:pt x="51683" y="27226"/>
                  </a:lnTo>
                  <a:lnTo>
                    <a:pt x="45064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49" name="object 149"/>
            <p:cNvSpPr/>
            <p:nvPr/>
          </p:nvSpPr>
          <p:spPr>
            <a:xfrm>
              <a:off x="6659280" y="6441382"/>
              <a:ext cx="2687320" cy="530860"/>
            </a:xfrm>
            <a:custGeom>
              <a:avLst/>
              <a:gdLst/>
              <a:ahLst/>
              <a:cxnLst/>
              <a:rect l="l" t="t" r="r" b="b"/>
              <a:pathLst>
                <a:path w="2687320" h="530859">
                  <a:moveTo>
                    <a:pt x="2687231" y="530440"/>
                  </a:moveTo>
                  <a:lnTo>
                    <a:pt x="0" y="0"/>
                  </a:lnTo>
                </a:path>
              </a:pathLst>
            </a:custGeom>
            <a:ln w="18488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pic>
          <p:nvPicPr>
            <p:cNvPr id="150" name="object 15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553025" y="6399441"/>
              <a:ext cx="126798" cy="88542"/>
            </a:xfrm>
            <a:prstGeom prst="rect">
              <a:avLst/>
            </a:prstGeom>
          </p:spPr>
        </p:pic>
        <p:sp>
          <p:nvSpPr>
            <p:cNvPr id="151" name="object 151"/>
            <p:cNvSpPr/>
            <p:nvPr/>
          </p:nvSpPr>
          <p:spPr>
            <a:xfrm>
              <a:off x="7457408" y="6105020"/>
              <a:ext cx="1048385" cy="441325"/>
            </a:xfrm>
            <a:custGeom>
              <a:avLst/>
              <a:gdLst/>
              <a:ahLst/>
              <a:cxnLst/>
              <a:rect l="l" t="t" r="r" b="b"/>
              <a:pathLst>
                <a:path w="1048384" h="441325">
                  <a:moveTo>
                    <a:pt x="1048232" y="220599"/>
                  </a:moveTo>
                  <a:lnTo>
                    <a:pt x="1032225" y="166281"/>
                  </a:lnTo>
                  <a:lnTo>
                    <a:pt x="986824" y="116893"/>
                  </a:lnTo>
                  <a:lnTo>
                    <a:pt x="954328" y="94565"/>
                  </a:lnTo>
                  <a:lnTo>
                    <a:pt x="915957" y="74089"/>
                  </a:lnTo>
                  <a:lnTo>
                    <a:pt x="872203" y="55673"/>
                  </a:lnTo>
                  <a:lnTo>
                    <a:pt x="823555" y="39523"/>
                  </a:lnTo>
                  <a:lnTo>
                    <a:pt x="770506" y="25846"/>
                  </a:lnTo>
                  <a:lnTo>
                    <a:pt x="713546" y="14848"/>
                  </a:lnTo>
                  <a:lnTo>
                    <a:pt x="653167" y="6737"/>
                  </a:lnTo>
                  <a:lnTo>
                    <a:pt x="589859" y="1718"/>
                  </a:lnTo>
                  <a:lnTo>
                    <a:pt x="524114" y="0"/>
                  </a:lnTo>
                  <a:lnTo>
                    <a:pt x="458370" y="1718"/>
                  </a:lnTo>
                  <a:lnTo>
                    <a:pt x="395062" y="6737"/>
                  </a:lnTo>
                  <a:lnTo>
                    <a:pt x="334683" y="14848"/>
                  </a:lnTo>
                  <a:lnTo>
                    <a:pt x="277724" y="25846"/>
                  </a:lnTo>
                  <a:lnTo>
                    <a:pt x="224674" y="39523"/>
                  </a:lnTo>
                  <a:lnTo>
                    <a:pt x="176027" y="55673"/>
                  </a:lnTo>
                  <a:lnTo>
                    <a:pt x="132273" y="74089"/>
                  </a:lnTo>
                  <a:lnTo>
                    <a:pt x="93902" y="94565"/>
                  </a:lnTo>
                  <a:lnTo>
                    <a:pt x="61407" y="116893"/>
                  </a:lnTo>
                  <a:lnTo>
                    <a:pt x="16006" y="166281"/>
                  </a:lnTo>
                  <a:lnTo>
                    <a:pt x="0" y="220599"/>
                  </a:lnTo>
                  <a:lnTo>
                    <a:pt x="4083" y="248272"/>
                  </a:lnTo>
                  <a:lnTo>
                    <a:pt x="35278" y="300332"/>
                  </a:lnTo>
                  <a:lnTo>
                    <a:pt x="93902" y="346635"/>
                  </a:lnTo>
                  <a:lnTo>
                    <a:pt x="132273" y="367111"/>
                  </a:lnTo>
                  <a:lnTo>
                    <a:pt x="176027" y="385527"/>
                  </a:lnTo>
                  <a:lnTo>
                    <a:pt x="224674" y="401677"/>
                  </a:lnTo>
                  <a:lnTo>
                    <a:pt x="277724" y="415355"/>
                  </a:lnTo>
                  <a:lnTo>
                    <a:pt x="334683" y="426352"/>
                  </a:lnTo>
                  <a:lnTo>
                    <a:pt x="395062" y="434464"/>
                  </a:lnTo>
                  <a:lnTo>
                    <a:pt x="458370" y="439482"/>
                  </a:lnTo>
                  <a:lnTo>
                    <a:pt x="524114" y="441201"/>
                  </a:lnTo>
                  <a:lnTo>
                    <a:pt x="589859" y="439482"/>
                  </a:lnTo>
                  <a:lnTo>
                    <a:pt x="653167" y="434464"/>
                  </a:lnTo>
                  <a:lnTo>
                    <a:pt x="713546" y="426352"/>
                  </a:lnTo>
                  <a:lnTo>
                    <a:pt x="770506" y="415355"/>
                  </a:lnTo>
                  <a:lnTo>
                    <a:pt x="823555" y="401677"/>
                  </a:lnTo>
                  <a:lnTo>
                    <a:pt x="872203" y="385527"/>
                  </a:lnTo>
                  <a:lnTo>
                    <a:pt x="915957" y="367111"/>
                  </a:lnTo>
                  <a:lnTo>
                    <a:pt x="954328" y="346635"/>
                  </a:lnTo>
                  <a:lnTo>
                    <a:pt x="986824" y="324307"/>
                  </a:lnTo>
                  <a:lnTo>
                    <a:pt x="1032225" y="274918"/>
                  </a:lnTo>
                  <a:lnTo>
                    <a:pt x="1048232" y="220599"/>
                  </a:lnTo>
                  <a:close/>
                </a:path>
              </a:pathLst>
            </a:custGeom>
            <a:ln w="92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</p:grpSp>
      <p:sp>
        <p:nvSpPr>
          <p:cNvPr id="152" name="object 152"/>
          <p:cNvSpPr txBox="1"/>
          <p:nvPr/>
        </p:nvSpPr>
        <p:spPr>
          <a:xfrm>
            <a:off x="4654666" y="3735932"/>
            <a:ext cx="351949" cy="177392"/>
          </a:xfrm>
          <a:prstGeom prst="rect">
            <a:avLst/>
          </a:prstGeom>
        </p:spPr>
        <p:txBody>
          <a:bodyPr vert="horz" wrap="square" lIns="0" tIns="9242" rIns="0" bIns="0" rtlCol="0">
            <a:spAutoFit/>
          </a:bodyPr>
          <a:lstStyle/>
          <a:p>
            <a:pPr marL="7701">
              <a:spcBef>
                <a:spcPts val="73"/>
              </a:spcBef>
            </a:pPr>
            <a:r>
              <a:rPr sz="1092" spc="278" dirty="0">
                <a:latin typeface="Arial Unicode MS"/>
                <a:cs typeface="Arial Unicode MS"/>
              </a:rPr>
              <a:t>M</a:t>
            </a:r>
            <a:r>
              <a:rPr sz="1092" spc="143" dirty="0">
                <a:latin typeface="Arial Unicode MS"/>
                <a:cs typeface="Arial Unicode MS"/>
              </a:rPr>
              <a:t>L</a:t>
            </a:r>
            <a:r>
              <a:rPr sz="1092" spc="-21" dirty="0">
                <a:latin typeface="Arial Unicode MS"/>
                <a:cs typeface="Arial Unicode MS"/>
              </a:rPr>
              <a:t>P</a:t>
            </a:r>
            <a:endParaRPr sz="1092">
              <a:latin typeface="Arial Unicode MS"/>
              <a:cs typeface="Arial Unicode MS"/>
            </a:endParaRPr>
          </a:p>
        </p:txBody>
      </p:sp>
      <p:sp>
        <p:nvSpPr>
          <p:cNvPr id="153" name="object 153"/>
          <p:cNvSpPr/>
          <p:nvPr/>
        </p:nvSpPr>
        <p:spPr>
          <a:xfrm>
            <a:off x="5137493" y="3953101"/>
            <a:ext cx="586838" cy="231809"/>
          </a:xfrm>
          <a:custGeom>
            <a:avLst/>
            <a:gdLst/>
            <a:ahLst/>
            <a:cxnLst/>
            <a:rect l="l" t="t" r="r" b="b"/>
            <a:pathLst>
              <a:path w="967740" h="382270">
                <a:moveTo>
                  <a:pt x="967325" y="381714"/>
                </a:moveTo>
                <a:lnTo>
                  <a:pt x="0" y="0"/>
                </a:lnTo>
              </a:path>
            </a:pathLst>
          </a:custGeom>
          <a:ln w="18488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grpSp>
        <p:nvGrpSpPr>
          <p:cNvPr id="154" name="object 154"/>
          <p:cNvGrpSpPr/>
          <p:nvPr/>
        </p:nvGrpSpPr>
        <p:grpSpPr>
          <a:xfrm>
            <a:off x="4813104" y="3699202"/>
            <a:ext cx="2663107" cy="491342"/>
            <a:chOff x="7936459" y="6100257"/>
            <a:chExt cx="4391660" cy="810260"/>
          </a:xfrm>
        </p:grpSpPr>
        <p:sp>
          <p:nvSpPr>
            <p:cNvPr id="155" name="object 155"/>
            <p:cNvSpPr/>
            <p:nvPr/>
          </p:nvSpPr>
          <p:spPr>
            <a:xfrm>
              <a:off x="11275112" y="6105020"/>
              <a:ext cx="1048385" cy="441325"/>
            </a:xfrm>
            <a:custGeom>
              <a:avLst/>
              <a:gdLst/>
              <a:ahLst/>
              <a:cxnLst/>
              <a:rect l="l" t="t" r="r" b="b"/>
              <a:pathLst>
                <a:path w="1048384" h="441325">
                  <a:moveTo>
                    <a:pt x="1048232" y="220599"/>
                  </a:moveTo>
                  <a:lnTo>
                    <a:pt x="1032225" y="166281"/>
                  </a:lnTo>
                  <a:lnTo>
                    <a:pt x="986824" y="116893"/>
                  </a:lnTo>
                  <a:lnTo>
                    <a:pt x="954329" y="94565"/>
                  </a:lnTo>
                  <a:lnTo>
                    <a:pt x="915958" y="74089"/>
                  </a:lnTo>
                  <a:lnTo>
                    <a:pt x="872204" y="55673"/>
                  </a:lnTo>
                  <a:lnTo>
                    <a:pt x="823557" y="39523"/>
                  </a:lnTo>
                  <a:lnTo>
                    <a:pt x="770508" y="25846"/>
                  </a:lnTo>
                  <a:lnTo>
                    <a:pt x="713548" y="14848"/>
                  </a:lnTo>
                  <a:lnTo>
                    <a:pt x="653169" y="6737"/>
                  </a:lnTo>
                  <a:lnTo>
                    <a:pt x="589861" y="1718"/>
                  </a:lnTo>
                  <a:lnTo>
                    <a:pt x="524117" y="0"/>
                  </a:lnTo>
                  <a:lnTo>
                    <a:pt x="458372" y="1718"/>
                  </a:lnTo>
                  <a:lnTo>
                    <a:pt x="395064" y="6737"/>
                  </a:lnTo>
                  <a:lnTo>
                    <a:pt x="334685" y="14848"/>
                  </a:lnTo>
                  <a:lnTo>
                    <a:pt x="277725" y="25846"/>
                  </a:lnTo>
                  <a:lnTo>
                    <a:pt x="224676" y="39523"/>
                  </a:lnTo>
                  <a:lnTo>
                    <a:pt x="176028" y="55673"/>
                  </a:lnTo>
                  <a:lnTo>
                    <a:pt x="132274" y="74089"/>
                  </a:lnTo>
                  <a:lnTo>
                    <a:pt x="93903" y="94565"/>
                  </a:lnTo>
                  <a:lnTo>
                    <a:pt x="61407" y="116893"/>
                  </a:lnTo>
                  <a:lnTo>
                    <a:pt x="16006" y="166281"/>
                  </a:lnTo>
                  <a:lnTo>
                    <a:pt x="0" y="220599"/>
                  </a:lnTo>
                  <a:lnTo>
                    <a:pt x="4083" y="248272"/>
                  </a:lnTo>
                  <a:lnTo>
                    <a:pt x="35278" y="300332"/>
                  </a:lnTo>
                  <a:lnTo>
                    <a:pt x="93903" y="346635"/>
                  </a:lnTo>
                  <a:lnTo>
                    <a:pt x="132274" y="367111"/>
                  </a:lnTo>
                  <a:lnTo>
                    <a:pt x="176028" y="385527"/>
                  </a:lnTo>
                  <a:lnTo>
                    <a:pt x="224676" y="401677"/>
                  </a:lnTo>
                  <a:lnTo>
                    <a:pt x="277725" y="415355"/>
                  </a:lnTo>
                  <a:lnTo>
                    <a:pt x="334685" y="426352"/>
                  </a:lnTo>
                  <a:lnTo>
                    <a:pt x="395064" y="434464"/>
                  </a:lnTo>
                  <a:lnTo>
                    <a:pt x="458372" y="439482"/>
                  </a:lnTo>
                  <a:lnTo>
                    <a:pt x="524117" y="441201"/>
                  </a:lnTo>
                  <a:lnTo>
                    <a:pt x="589861" y="439482"/>
                  </a:lnTo>
                  <a:lnTo>
                    <a:pt x="653169" y="434464"/>
                  </a:lnTo>
                  <a:lnTo>
                    <a:pt x="713548" y="426352"/>
                  </a:lnTo>
                  <a:lnTo>
                    <a:pt x="770508" y="415355"/>
                  </a:lnTo>
                  <a:lnTo>
                    <a:pt x="823557" y="401677"/>
                  </a:lnTo>
                  <a:lnTo>
                    <a:pt x="872204" y="385527"/>
                  </a:lnTo>
                  <a:lnTo>
                    <a:pt x="915958" y="367111"/>
                  </a:lnTo>
                  <a:lnTo>
                    <a:pt x="954329" y="346635"/>
                  </a:lnTo>
                  <a:lnTo>
                    <a:pt x="986824" y="324307"/>
                  </a:lnTo>
                  <a:lnTo>
                    <a:pt x="1032225" y="274918"/>
                  </a:lnTo>
                  <a:lnTo>
                    <a:pt x="1048232" y="220599"/>
                  </a:lnTo>
                  <a:close/>
                </a:path>
              </a:pathLst>
            </a:custGeom>
            <a:ln w="92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56" name="object 156"/>
            <p:cNvSpPr/>
            <p:nvPr/>
          </p:nvSpPr>
          <p:spPr>
            <a:xfrm>
              <a:off x="7981523" y="6659001"/>
              <a:ext cx="0" cy="241935"/>
            </a:xfrm>
            <a:custGeom>
              <a:avLst/>
              <a:gdLst/>
              <a:ahLst/>
              <a:cxnLst/>
              <a:rect l="l" t="t" r="r" b="b"/>
              <a:pathLst>
                <a:path h="241934">
                  <a:moveTo>
                    <a:pt x="0" y="241669"/>
                  </a:moveTo>
                  <a:lnTo>
                    <a:pt x="0" y="0"/>
                  </a:lnTo>
                </a:path>
              </a:pathLst>
            </a:custGeom>
            <a:ln w="18488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57" name="object 157"/>
            <p:cNvSpPr/>
            <p:nvPr/>
          </p:nvSpPr>
          <p:spPr>
            <a:xfrm>
              <a:off x="7936459" y="6550845"/>
              <a:ext cx="90170" cy="120650"/>
            </a:xfrm>
            <a:custGeom>
              <a:avLst/>
              <a:gdLst/>
              <a:ahLst/>
              <a:cxnLst/>
              <a:rect l="l" t="t" r="r" b="b"/>
              <a:pathLst>
                <a:path w="90170" h="120650">
                  <a:moveTo>
                    <a:pt x="45064" y="0"/>
                  </a:moveTo>
                  <a:lnTo>
                    <a:pt x="38446" y="27226"/>
                  </a:lnTo>
                  <a:lnTo>
                    <a:pt x="28165" y="58583"/>
                  </a:lnTo>
                  <a:lnTo>
                    <a:pt x="15068" y="90691"/>
                  </a:lnTo>
                  <a:lnTo>
                    <a:pt x="0" y="120171"/>
                  </a:lnTo>
                  <a:lnTo>
                    <a:pt x="90127" y="120171"/>
                  </a:lnTo>
                  <a:lnTo>
                    <a:pt x="75059" y="90691"/>
                  </a:lnTo>
                  <a:lnTo>
                    <a:pt x="61962" y="58583"/>
                  </a:lnTo>
                  <a:lnTo>
                    <a:pt x="51683" y="27226"/>
                  </a:lnTo>
                  <a:lnTo>
                    <a:pt x="45064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pic>
          <p:nvPicPr>
            <p:cNvPr id="158" name="object 15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370639" y="6479193"/>
              <a:ext cx="128524" cy="86163"/>
            </a:xfrm>
            <a:prstGeom prst="rect">
              <a:avLst/>
            </a:prstGeom>
          </p:spPr>
        </p:pic>
      </p:grpSp>
      <p:sp>
        <p:nvSpPr>
          <p:cNvPr id="159" name="object 159"/>
          <p:cNvSpPr txBox="1"/>
          <p:nvPr/>
        </p:nvSpPr>
        <p:spPr>
          <a:xfrm>
            <a:off x="6969698" y="3735932"/>
            <a:ext cx="351949" cy="177392"/>
          </a:xfrm>
          <a:prstGeom prst="rect">
            <a:avLst/>
          </a:prstGeom>
        </p:spPr>
        <p:txBody>
          <a:bodyPr vert="horz" wrap="square" lIns="0" tIns="9242" rIns="0" bIns="0" rtlCol="0">
            <a:spAutoFit/>
          </a:bodyPr>
          <a:lstStyle/>
          <a:p>
            <a:pPr marL="7701">
              <a:spcBef>
                <a:spcPts val="73"/>
              </a:spcBef>
            </a:pPr>
            <a:r>
              <a:rPr sz="1092" spc="278" dirty="0">
                <a:latin typeface="Arial Unicode MS"/>
                <a:cs typeface="Arial Unicode MS"/>
              </a:rPr>
              <a:t>M</a:t>
            </a:r>
            <a:r>
              <a:rPr sz="1092" spc="143" dirty="0">
                <a:latin typeface="Arial Unicode MS"/>
                <a:cs typeface="Arial Unicode MS"/>
              </a:rPr>
              <a:t>L</a:t>
            </a:r>
            <a:r>
              <a:rPr sz="1092" spc="-21" dirty="0">
                <a:latin typeface="Arial Unicode MS"/>
                <a:cs typeface="Arial Unicode MS"/>
              </a:rPr>
              <a:t>P</a:t>
            </a:r>
            <a:endParaRPr sz="1092">
              <a:latin typeface="Arial Unicode MS"/>
              <a:cs typeface="Arial Unicode MS"/>
            </a:endParaRPr>
          </a:p>
        </p:txBody>
      </p:sp>
      <p:grpSp>
        <p:nvGrpSpPr>
          <p:cNvPr id="160" name="object 160"/>
          <p:cNvGrpSpPr/>
          <p:nvPr/>
        </p:nvGrpSpPr>
        <p:grpSpPr>
          <a:xfrm>
            <a:off x="6266066" y="3699202"/>
            <a:ext cx="2367762" cy="491342"/>
            <a:chOff x="10332501" y="6100257"/>
            <a:chExt cx="3904615" cy="810260"/>
          </a:xfrm>
        </p:grpSpPr>
        <p:sp>
          <p:nvSpPr>
            <p:cNvPr id="161" name="object 161"/>
            <p:cNvSpPr/>
            <p:nvPr/>
          </p:nvSpPr>
          <p:spPr>
            <a:xfrm>
              <a:off x="10342026" y="6518956"/>
              <a:ext cx="967740" cy="382270"/>
            </a:xfrm>
            <a:custGeom>
              <a:avLst/>
              <a:gdLst/>
              <a:ahLst/>
              <a:cxnLst/>
              <a:rect l="l" t="t" r="r" b="b"/>
              <a:pathLst>
                <a:path w="967740" h="382270">
                  <a:moveTo>
                    <a:pt x="0" y="381714"/>
                  </a:moveTo>
                  <a:lnTo>
                    <a:pt x="967325" y="0"/>
                  </a:lnTo>
                </a:path>
              </a:pathLst>
            </a:custGeom>
            <a:ln w="18488">
              <a:solidFill>
                <a:srgbClr val="00FF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pic>
          <p:nvPicPr>
            <p:cNvPr id="162" name="object 16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281583" y="6479193"/>
              <a:ext cx="128530" cy="86163"/>
            </a:xfrm>
            <a:prstGeom prst="rect">
              <a:avLst/>
            </a:prstGeom>
          </p:spPr>
        </p:pic>
        <p:sp>
          <p:nvSpPr>
            <p:cNvPr id="163" name="object 163"/>
            <p:cNvSpPr/>
            <p:nvPr/>
          </p:nvSpPr>
          <p:spPr>
            <a:xfrm>
              <a:off x="11799229" y="6659001"/>
              <a:ext cx="0" cy="226060"/>
            </a:xfrm>
            <a:custGeom>
              <a:avLst/>
              <a:gdLst/>
              <a:ahLst/>
              <a:cxnLst/>
              <a:rect l="l" t="t" r="r" b="b"/>
              <a:pathLst>
                <a:path h="226059">
                  <a:moveTo>
                    <a:pt x="0" y="225941"/>
                  </a:moveTo>
                  <a:lnTo>
                    <a:pt x="0" y="0"/>
                  </a:lnTo>
                </a:path>
              </a:pathLst>
            </a:custGeom>
            <a:ln w="18488">
              <a:solidFill>
                <a:srgbClr val="00FF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64" name="object 164"/>
            <p:cNvSpPr/>
            <p:nvPr/>
          </p:nvSpPr>
          <p:spPr>
            <a:xfrm>
              <a:off x="11754165" y="6550845"/>
              <a:ext cx="90170" cy="120650"/>
            </a:xfrm>
            <a:custGeom>
              <a:avLst/>
              <a:gdLst/>
              <a:ahLst/>
              <a:cxnLst/>
              <a:rect l="l" t="t" r="r" b="b"/>
              <a:pathLst>
                <a:path w="90170" h="120650">
                  <a:moveTo>
                    <a:pt x="45066" y="0"/>
                  </a:moveTo>
                  <a:lnTo>
                    <a:pt x="38446" y="27226"/>
                  </a:lnTo>
                  <a:lnTo>
                    <a:pt x="28164" y="58583"/>
                  </a:lnTo>
                  <a:lnTo>
                    <a:pt x="15066" y="90691"/>
                  </a:lnTo>
                  <a:lnTo>
                    <a:pt x="0" y="120171"/>
                  </a:lnTo>
                  <a:lnTo>
                    <a:pt x="90122" y="120171"/>
                  </a:lnTo>
                  <a:lnTo>
                    <a:pt x="75056" y="90691"/>
                  </a:lnTo>
                  <a:lnTo>
                    <a:pt x="61960" y="58583"/>
                  </a:lnTo>
                  <a:lnTo>
                    <a:pt x="51681" y="27226"/>
                  </a:lnTo>
                  <a:lnTo>
                    <a:pt x="45066" y="0"/>
                  </a:lnTo>
                  <a:close/>
                </a:path>
              </a:pathLst>
            </a:custGeom>
            <a:solidFill>
              <a:srgbClr val="00FF00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65" name="object 165"/>
            <p:cNvSpPr/>
            <p:nvPr/>
          </p:nvSpPr>
          <p:spPr>
            <a:xfrm>
              <a:off x="13183965" y="6105020"/>
              <a:ext cx="1048385" cy="441325"/>
            </a:xfrm>
            <a:custGeom>
              <a:avLst/>
              <a:gdLst/>
              <a:ahLst/>
              <a:cxnLst/>
              <a:rect l="l" t="t" r="r" b="b"/>
              <a:pathLst>
                <a:path w="1048384" h="441325">
                  <a:moveTo>
                    <a:pt x="1048232" y="220599"/>
                  </a:moveTo>
                  <a:lnTo>
                    <a:pt x="1032225" y="166281"/>
                  </a:lnTo>
                  <a:lnTo>
                    <a:pt x="986824" y="116893"/>
                  </a:lnTo>
                  <a:lnTo>
                    <a:pt x="954329" y="94565"/>
                  </a:lnTo>
                  <a:lnTo>
                    <a:pt x="915958" y="74089"/>
                  </a:lnTo>
                  <a:lnTo>
                    <a:pt x="872204" y="55673"/>
                  </a:lnTo>
                  <a:lnTo>
                    <a:pt x="823556" y="39523"/>
                  </a:lnTo>
                  <a:lnTo>
                    <a:pt x="770507" y="25846"/>
                  </a:lnTo>
                  <a:lnTo>
                    <a:pt x="713547" y="14848"/>
                  </a:lnTo>
                  <a:lnTo>
                    <a:pt x="653167" y="6737"/>
                  </a:lnTo>
                  <a:lnTo>
                    <a:pt x="589860" y="1718"/>
                  </a:lnTo>
                  <a:lnTo>
                    <a:pt x="524114" y="0"/>
                  </a:lnTo>
                  <a:lnTo>
                    <a:pt x="458370" y="1718"/>
                  </a:lnTo>
                  <a:lnTo>
                    <a:pt x="395062" y="6737"/>
                  </a:lnTo>
                  <a:lnTo>
                    <a:pt x="334683" y="14848"/>
                  </a:lnTo>
                  <a:lnTo>
                    <a:pt x="277724" y="25846"/>
                  </a:lnTo>
                  <a:lnTo>
                    <a:pt x="224674" y="39523"/>
                  </a:lnTo>
                  <a:lnTo>
                    <a:pt x="176027" y="55673"/>
                  </a:lnTo>
                  <a:lnTo>
                    <a:pt x="132273" y="74089"/>
                  </a:lnTo>
                  <a:lnTo>
                    <a:pt x="93902" y="94565"/>
                  </a:lnTo>
                  <a:lnTo>
                    <a:pt x="61407" y="116893"/>
                  </a:lnTo>
                  <a:lnTo>
                    <a:pt x="16006" y="166281"/>
                  </a:lnTo>
                  <a:lnTo>
                    <a:pt x="0" y="220599"/>
                  </a:lnTo>
                  <a:lnTo>
                    <a:pt x="4083" y="248272"/>
                  </a:lnTo>
                  <a:lnTo>
                    <a:pt x="35278" y="300332"/>
                  </a:lnTo>
                  <a:lnTo>
                    <a:pt x="93902" y="346635"/>
                  </a:lnTo>
                  <a:lnTo>
                    <a:pt x="132273" y="367111"/>
                  </a:lnTo>
                  <a:lnTo>
                    <a:pt x="176027" y="385527"/>
                  </a:lnTo>
                  <a:lnTo>
                    <a:pt x="224674" y="401677"/>
                  </a:lnTo>
                  <a:lnTo>
                    <a:pt x="277724" y="415355"/>
                  </a:lnTo>
                  <a:lnTo>
                    <a:pt x="334683" y="426352"/>
                  </a:lnTo>
                  <a:lnTo>
                    <a:pt x="395062" y="434464"/>
                  </a:lnTo>
                  <a:lnTo>
                    <a:pt x="458370" y="439482"/>
                  </a:lnTo>
                  <a:lnTo>
                    <a:pt x="524114" y="441201"/>
                  </a:lnTo>
                  <a:lnTo>
                    <a:pt x="589860" y="439482"/>
                  </a:lnTo>
                  <a:lnTo>
                    <a:pt x="653167" y="434464"/>
                  </a:lnTo>
                  <a:lnTo>
                    <a:pt x="713547" y="426352"/>
                  </a:lnTo>
                  <a:lnTo>
                    <a:pt x="770507" y="415355"/>
                  </a:lnTo>
                  <a:lnTo>
                    <a:pt x="823556" y="401677"/>
                  </a:lnTo>
                  <a:lnTo>
                    <a:pt x="872204" y="385527"/>
                  </a:lnTo>
                  <a:lnTo>
                    <a:pt x="915958" y="367111"/>
                  </a:lnTo>
                  <a:lnTo>
                    <a:pt x="954329" y="346635"/>
                  </a:lnTo>
                  <a:lnTo>
                    <a:pt x="986824" y="324307"/>
                  </a:lnTo>
                  <a:lnTo>
                    <a:pt x="1032225" y="274918"/>
                  </a:lnTo>
                  <a:lnTo>
                    <a:pt x="1048232" y="220599"/>
                  </a:lnTo>
                  <a:close/>
                </a:path>
              </a:pathLst>
            </a:custGeom>
            <a:ln w="92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</p:grpSp>
      <p:sp>
        <p:nvSpPr>
          <p:cNvPr id="166" name="object 166"/>
          <p:cNvSpPr txBox="1"/>
          <p:nvPr/>
        </p:nvSpPr>
        <p:spPr>
          <a:xfrm>
            <a:off x="8127208" y="3735932"/>
            <a:ext cx="351949" cy="177392"/>
          </a:xfrm>
          <a:prstGeom prst="rect">
            <a:avLst/>
          </a:prstGeom>
        </p:spPr>
        <p:txBody>
          <a:bodyPr vert="horz" wrap="square" lIns="0" tIns="9242" rIns="0" bIns="0" rtlCol="0">
            <a:spAutoFit/>
          </a:bodyPr>
          <a:lstStyle/>
          <a:p>
            <a:pPr marL="7701">
              <a:spcBef>
                <a:spcPts val="73"/>
              </a:spcBef>
            </a:pPr>
            <a:r>
              <a:rPr sz="1092" spc="278" dirty="0">
                <a:latin typeface="Arial Unicode MS"/>
                <a:cs typeface="Arial Unicode MS"/>
              </a:rPr>
              <a:t>M</a:t>
            </a:r>
            <a:r>
              <a:rPr sz="1092" spc="143" dirty="0">
                <a:latin typeface="Arial Unicode MS"/>
                <a:cs typeface="Arial Unicode MS"/>
              </a:rPr>
              <a:t>L</a:t>
            </a:r>
            <a:r>
              <a:rPr sz="1092" spc="-21" dirty="0">
                <a:latin typeface="Arial Unicode MS"/>
                <a:cs typeface="Arial Unicode MS"/>
              </a:rPr>
              <a:t>P</a:t>
            </a:r>
            <a:endParaRPr sz="1092">
              <a:latin typeface="Arial Unicode MS"/>
              <a:cs typeface="Arial Unicode MS"/>
            </a:endParaRPr>
          </a:p>
        </p:txBody>
      </p:sp>
      <p:grpSp>
        <p:nvGrpSpPr>
          <p:cNvPr id="167" name="object 167"/>
          <p:cNvGrpSpPr/>
          <p:nvPr/>
        </p:nvGrpSpPr>
        <p:grpSpPr>
          <a:xfrm>
            <a:off x="5774865" y="3214357"/>
            <a:ext cx="2765149" cy="998472"/>
            <a:chOff x="9522475" y="5300712"/>
            <a:chExt cx="4559935" cy="1646555"/>
          </a:xfrm>
        </p:grpSpPr>
        <p:sp>
          <p:nvSpPr>
            <p:cNvPr id="168" name="object 168"/>
            <p:cNvSpPr/>
            <p:nvPr/>
          </p:nvSpPr>
          <p:spPr>
            <a:xfrm>
              <a:off x="13392066" y="6576800"/>
              <a:ext cx="204470" cy="324485"/>
            </a:xfrm>
            <a:custGeom>
              <a:avLst/>
              <a:gdLst/>
              <a:ahLst/>
              <a:cxnLst/>
              <a:rect l="l" t="t" r="r" b="b"/>
              <a:pathLst>
                <a:path w="204469" h="324484">
                  <a:moveTo>
                    <a:pt x="203849" y="323870"/>
                  </a:moveTo>
                  <a:lnTo>
                    <a:pt x="0" y="0"/>
                  </a:lnTo>
                </a:path>
              </a:pathLst>
            </a:custGeom>
            <a:ln w="18488">
              <a:solidFill>
                <a:srgbClr val="FF7F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pic>
          <p:nvPicPr>
            <p:cNvPr id="169" name="object 169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334211" y="6484877"/>
              <a:ext cx="102583" cy="126245"/>
            </a:xfrm>
            <a:prstGeom prst="rect">
              <a:avLst/>
            </a:prstGeom>
          </p:spPr>
        </p:pic>
        <p:sp>
          <p:nvSpPr>
            <p:cNvPr id="170" name="object 170"/>
            <p:cNvSpPr/>
            <p:nvPr/>
          </p:nvSpPr>
          <p:spPr>
            <a:xfrm>
              <a:off x="12343094" y="6512122"/>
              <a:ext cx="1634489" cy="425450"/>
            </a:xfrm>
            <a:custGeom>
              <a:avLst/>
              <a:gdLst/>
              <a:ahLst/>
              <a:cxnLst/>
              <a:rect l="l" t="t" r="r" b="b"/>
              <a:pathLst>
                <a:path w="1634490" h="425450">
                  <a:moveTo>
                    <a:pt x="0" y="425385"/>
                  </a:moveTo>
                  <a:lnTo>
                    <a:pt x="1634185" y="0"/>
                  </a:lnTo>
                </a:path>
              </a:pathLst>
            </a:custGeom>
            <a:ln w="18488">
              <a:solidFill>
                <a:srgbClr val="FF7F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pic>
          <p:nvPicPr>
            <p:cNvPr id="171" name="object 171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3954297" y="6471535"/>
              <a:ext cx="127661" cy="87230"/>
            </a:xfrm>
            <a:prstGeom prst="rect">
              <a:avLst/>
            </a:prstGeom>
          </p:spPr>
        </p:pic>
        <p:sp>
          <p:nvSpPr>
            <p:cNvPr id="172" name="object 172"/>
            <p:cNvSpPr/>
            <p:nvPr/>
          </p:nvSpPr>
          <p:spPr>
            <a:xfrm>
              <a:off x="9527237" y="5305474"/>
              <a:ext cx="726440" cy="654050"/>
            </a:xfrm>
            <a:custGeom>
              <a:avLst/>
              <a:gdLst/>
              <a:ahLst/>
              <a:cxnLst/>
              <a:rect l="l" t="t" r="r" b="b"/>
              <a:pathLst>
                <a:path w="726440" h="654050">
                  <a:moveTo>
                    <a:pt x="726277" y="326823"/>
                  </a:moveTo>
                  <a:lnTo>
                    <a:pt x="722962" y="282475"/>
                  </a:lnTo>
                  <a:lnTo>
                    <a:pt x="713306" y="239940"/>
                  </a:lnTo>
                  <a:lnTo>
                    <a:pt x="697740" y="199608"/>
                  </a:lnTo>
                  <a:lnTo>
                    <a:pt x="676699" y="161868"/>
                  </a:lnTo>
                  <a:lnTo>
                    <a:pt x="650614" y="127110"/>
                  </a:lnTo>
                  <a:lnTo>
                    <a:pt x="619917" y="95723"/>
                  </a:lnTo>
                  <a:lnTo>
                    <a:pt x="585043" y="68097"/>
                  </a:lnTo>
                  <a:lnTo>
                    <a:pt x="546423" y="44620"/>
                  </a:lnTo>
                  <a:lnTo>
                    <a:pt x="504490" y="25683"/>
                  </a:lnTo>
                  <a:lnTo>
                    <a:pt x="459676" y="11674"/>
                  </a:lnTo>
                  <a:lnTo>
                    <a:pt x="412415" y="2983"/>
                  </a:lnTo>
                  <a:lnTo>
                    <a:pt x="363138" y="0"/>
                  </a:lnTo>
                  <a:lnTo>
                    <a:pt x="313862" y="2983"/>
                  </a:lnTo>
                  <a:lnTo>
                    <a:pt x="266600" y="11674"/>
                  </a:lnTo>
                  <a:lnTo>
                    <a:pt x="221787" y="25683"/>
                  </a:lnTo>
                  <a:lnTo>
                    <a:pt x="179854" y="44620"/>
                  </a:lnTo>
                  <a:lnTo>
                    <a:pt x="141233" y="68097"/>
                  </a:lnTo>
                  <a:lnTo>
                    <a:pt x="106359" y="95723"/>
                  </a:lnTo>
                  <a:lnTo>
                    <a:pt x="75663" y="127110"/>
                  </a:lnTo>
                  <a:lnTo>
                    <a:pt x="49578" y="161868"/>
                  </a:lnTo>
                  <a:lnTo>
                    <a:pt x="28536" y="199608"/>
                  </a:lnTo>
                  <a:lnTo>
                    <a:pt x="12971" y="239940"/>
                  </a:lnTo>
                  <a:lnTo>
                    <a:pt x="3314" y="282475"/>
                  </a:lnTo>
                  <a:lnTo>
                    <a:pt x="0" y="326823"/>
                  </a:lnTo>
                  <a:lnTo>
                    <a:pt x="3314" y="371172"/>
                  </a:lnTo>
                  <a:lnTo>
                    <a:pt x="12971" y="413706"/>
                  </a:lnTo>
                  <a:lnTo>
                    <a:pt x="28536" y="454038"/>
                  </a:lnTo>
                  <a:lnTo>
                    <a:pt x="49578" y="491778"/>
                  </a:lnTo>
                  <a:lnTo>
                    <a:pt x="75663" y="526536"/>
                  </a:lnTo>
                  <a:lnTo>
                    <a:pt x="106359" y="557923"/>
                  </a:lnTo>
                  <a:lnTo>
                    <a:pt x="141233" y="585550"/>
                  </a:lnTo>
                  <a:lnTo>
                    <a:pt x="179854" y="609026"/>
                  </a:lnTo>
                  <a:lnTo>
                    <a:pt x="221787" y="627964"/>
                  </a:lnTo>
                  <a:lnTo>
                    <a:pt x="266600" y="641973"/>
                  </a:lnTo>
                  <a:lnTo>
                    <a:pt x="313862" y="650663"/>
                  </a:lnTo>
                  <a:lnTo>
                    <a:pt x="363138" y="653647"/>
                  </a:lnTo>
                  <a:lnTo>
                    <a:pt x="412415" y="650663"/>
                  </a:lnTo>
                  <a:lnTo>
                    <a:pt x="459676" y="641973"/>
                  </a:lnTo>
                  <a:lnTo>
                    <a:pt x="504490" y="627964"/>
                  </a:lnTo>
                  <a:lnTo>
                    <a:pt x="546423" y="609026"/>
                  </a:lnTo>
                  <a:lnTo>
                    <a:pt x="585043" y="585550"/>
                  </a:lnTo>
                  <a:lnTo>
                    <a:pt x="619917" y="557923"/>
                  </a:lnTo>
                  <a:lnTo>
                    <a:pt x="650614" y="526536"/>
                  </a:lnTo>
                  <a:lnTo>
                    <a:pt x="676699" y="491778"/>
                  </a:lnTo>
                  <a:lnTo>
                    <a:pt x="697740" y="454038"/>
                  </a:lnTo>
                  <a:lnTo>
                    <a:pt x="713306" y="413706"/>
                  </a:lnTo>
                  <a:lnTo>
                    <a:pt x="722962" y="371172"/>
                  </a:lnTo>
                  <a:lnTo>
                    <a:pt x="726277" y="326823"/>
                  </a:lnTo>
                  <a:close/>
                </a:path>
              </a:pathLst>
            </a:custGeom>
            <a:ln w="92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</p:grpSp>
      <p:sp>
        <p:nvSpPr>
          <p:cNvPr id="173" name="object 173"/>
          <p:cNvSpPr txBox="1"/>
          <p:nvPr/>
        </p:nvSpPr>
        <p:spPr>
          <a:xfrm>
            <a:off x="5881215" y="3197547"/>
            <a:ext cx="233349" cy="346813"/>
          </a:xfrm>
          <a:prstGeom prst="rect">
            <a:avLst/>
          </a:prstGeom>
        </p:spPr>
        <p:txBody>
          <a:bodyPr vert="horz" wrap="square" lIns="0" tIns="10782" rIns="0" bIns="0" rtlCol="0">
            <a:spAutoFit/>
          </a:bodyPr>
          <a:lstStyle/>
          <a:p>
            <a:pPr marL="7701">
              <a:spcBef>
                <a:spcPts val="85"/>
              </a:spcBef>
            </a:pPr>
            <a:r>
              <a:rPr sz="2183" spc="309" dirty="0">
                <a:latin typeface="Georgia"/>
                <a:cs typeface="Georgia"/>
              </a:rPr>
              <a:t>+</a:t>
            </a:r>
            <a:endParaRPr sz="2183">
              <a:latin typeface="Georgia"/>
              <a:cs typeface="Georgia"/>
            </a:endParaRPr>
          </a:p>
        </p:txBody>
      </p:sp>
      <p:grpSp>
        <p:nvGrpSpPr>
          <p:cNvPr id="174" name="object 174"/>
          <p:cNvGrpSpPr/>
          <p:nvPr/>
        </p:nvGrpSpPr>
        <p:grpSpPr>
          <a:xfrm>
            <a:off x="2040323" y="2958619"/>
            <a:ext cx="7858783" cy="3506398"/>
            <a:chOff x="3363938" y="4878982"/>
            <a:chExt cx="12959715" cy="5782310"/>
          </a:xfrm>
        </p:grpSpPr>
        <p:sp>
          <p:nvSpPr>
            <p:cNvPr id="175" name="object 175"/>
            <p:cNvSpPr/>
            <p:nvPr/>
          </p:nvSpPr>
          <p:spPr>
            <a:xfrm>
              <a:off x="10333599" y="5793267"/>
              <a:ext cx="1062990" cy="386080"/>
            </a:xfrm>
            <a:custGeom>
              <a:avLst/>
              <a:gdLst/>
              <a:ahLst/>
              <a:cxnLst/>
              <a:rect l="l" t="t" r="r" b="b"/>
              <a:pathLst>
                <a:path w="1062990" h="386079">
                  <a:moveTo>
                    <a:pt x="1062767" y="386024"/>
                  </a:moveTo>
                  <a:lnTo>
                    <a:pt x="0" y="0"/>
                  </a:lnTo>
                </a:path>
              </a:pathLst>
            </a:custGeom>
            <a:ln w="18488">
              <a:solidFill>
                <a:srgbClr val="00FF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76" name="object 176"/>
            <p:cNvSpPr/>
            <p:nvPr/>
          </p:nvSpPr>
          <p:spPr>
            <a:xfrm>
              <a:off x="6560159" y="5717104"/>
              <a:ext cx="2863215" cy="520065"/>
            </a:xfrm>
            <a:custGeom>
              <a:avLst/>
              <a:gdLst/>
              <a:ahLst/>
              <a:cxnLst/>
              <a:rect l="l" t="t" r="r" b="b"/>
              <a:pathLst>
                <a:path w="2863215" h="520064">
                  <a:moveTo>
                    <a:pt x="0" y="519981"/>
                  </a:moveTo>
                  <a:lnTo>
                    <a:pt x="2863155" y="0"/>
                  </a:lnTo>
                </a:path>
              </a:pathLst>
            </a:custGeom>
            <a:ln w="18488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pic>
          <p:nvPicPr>
            <p:cNvPr id="177" name="object 17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403433" y="5674900"/>
              <a:ext cx="126324" cy="88706"/>
            </a:xfrm>
            <a:prstGeom prst="rect">
              <a:avLst/>
            </a:prstGeom>
          </p:spPr>
        </p:pic>
        <p:sp>
          <p:nvSpPr>
            <p:cNvPr id="178" name="object 178"/>
            <p:cNvSpPr/>
            <p:nvPr/>
          </p:nvSpPr>
          <p:spPr>
            <a:xfrm>
              <a:off x="8384387" y="5793267"/>
              <a:ext cx="1062990" cy="386080"/>
            </a:xfrm>
            <a:custGeom>
              <a:avLst/>
              <a:gdLst/>
              <a:ahLst/>
              <a:cxnLst/>
              <a:rect l="l" t="t" r="r" b="b"/>
              <a:pathLst>
                <a:path w="1062990" h="386079">
                  <a:moveTo>
                    <a:pt x="0" y="386024"/>
                  </a:moveTo>
                  <a:lnTo>
                    <a:pt x="1062767" y="0"/>
                  </a:lnTo>
                </a:path>
              </a:pathLst>
            </a:custGeom>
            <a:ln w="18488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pic>
          <p:nvPicPr>
            <p:cNvPr id="179" name="object 179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420446" y="5754973"/>
              <a:ext cx="128469" cy="84802"/>
            </a:xfrm>
            <a:prstGeom prst="rect">
              <a:avLst/>
            </a:prstGeom>
          </p:spPr>
        </p:pic>
        <p:pic>
          <p:nvPicPr>
            <p:cNvPr id="180" name="object 180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0231833" y="5754973"/>
              <a:ext cx="128472" cy="84802"/>
            </a:xfrm>
            <a:prstGeom prst="rect">
              <a:avLst/>
            </a:prstGeom>
          </p:spPr>
        </p:pic>
        <p:sp>
          <p:nvSpPr>
            <p:cNvPr id="181" name="object 181"/>
            <p:cNvSpPr/>
            <p:nvPr/>
          </p:nvSpPr>
          <p:spPr>
            <a:xfrm>
              <a:off x="10357438" y="5717104"/>
              <a:ext cx="2863215" cy="520065"/>
            </a:xfrm>
            <a:custGeom>
              <a:avLst/>
              <a:gdLst/>
              <a:ahLst/>
              <a:cxnLst/>
              <a:rect l="l" t="t" r="r" b="b"/>
              <a:pathLst>
                <a:path w="2863215" h="520064">
                  <a:moveTo>
                    <a:pt x="2863155" y="519981"/>
                  </a:moveTo>
                  <a:lnTo>
                    <a:pt x="0" y="0"/>
                  </a:lnTo>
                </a:path>
              </a:pathLst>
            </a:custGeom>
            <a:ln w="18488">
              <a:solidFill>
                <a:srgbClr val="FF7F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pic>
          <p:nvPicPr>
            <p:cNvPr id="182" name="object 182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0250991" y="5674900"/>
              <a:ext cx="126328" cy="88706"/>
            </a:xfrm>
            <a:prstGeom prst="rect">
              <a:avLst/>
            </a:prstGeom>
          </p:spPr>
        </p:pic>
        <p:sp>
          <p:nvSpPr>
            <p:cNvPr id="183" name="object 183"/>
            <p:cNvSpPr/>
            <p:nvPr/>
          </p:nvSpPr>
          <p:spPr>
            <a:xfrm>
              <a:off x="9890376" y="4987139"/>
              <a:ext cx="0" cy="314325"/>
            </a:xfrm>
            <a:custGeom>
              <a:avLst/>
              <a:gdLst/>
              <a:ahLst/>
              <a:cxnLst/>
              <a:rect l="l" t="t" r="r" b="b"/>
              <a:pathLst>
                <a:path h="314325">
                  <a:moveTo>
                    <a:pt x="0" y="313712"/>
                  </a:moveTo>
                  <a:lnTo>
                    <a:pt x="0" y="0"/>
                  </a:lnTo>
                </a:path>
              </a:pathLst>
            </a:custGeom>
            <a:ln w="1848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pic>
          <p:nvPicPr>
            <p:cNvPr id="184" name="object 184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845310" y="4878982"/>
              <a:ext cx="90131" cy="120174"/>
            </a:xfrm>
            <a:prstGeom prst="rect">
              <a:avLst/>
            </a:prstGeom>
          </p:spPr>
        </p:pic>
        <p:sp>
          <p:nvSpPr>
            <p:cNvPr id="185" name="object 185"/>
            <p:cNvSpPr/>
            <p:nvPr/>
          </p:nvSpPr>
          <p:spPr>
            <a:xfrm>
              <a:off x="3395351" y="8507925"/>
              <a:ext cx="12896850" cy="2122170"/>
            </a:xfrm>
            <a:custGeom>
              <a:avLst/>
              <a:gdLst/>
              <a:ahLst/>
              <a:cxnLst/>
              <a:rect l="l" t="t" r="r" b="b"/>
              <a:pathLst>
                <a:path w="12896850" h="2122170">
                  <a:moveTo>
                    <a:pt x="0" y="0"/>
                  </a:moveTo>
                  <a:lnTo>
                    <a:pt x="12896371" y="0"/>
                  </a:lnTo>
                  <a:lnTo>
                    <a:pt x="12896371" y="2121917"/>
                  </a:lnTo>
                  <a:lnTo>
                    <a:pt x="0" y="2121917"/>
                  </a:lnTo>
                  <a:lnTo>
                    <a:pt x="0" y="0"/>
                  </a:lnTo>
                  <a:close/>
                </a:path>
              </a:pathLst>
            </a:custGeom>
            <a:ln w="62825">
              <a:solidFill>
                <a:srgbClr val="B517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</p:grpSp>
      <p:sp>
        <p:nvSpPr>
          <p:cNvPr id="186" name="object 186"/>
          <p:cNvSpPr txBox="1"/>
          <p:nvPr/>
        </p:nvSpPr>
        <p:spPr>
          <a:xfrm>
            <a:off x="9982633" y="5145383"/>
            <a:ext cx="1682347" cy="846407"/>
          </a:xfrm>
          <a:prstGeom prst="rect">
            <a:avLst/>
          </a:prstGeom>
        </p:spPr>
        <p:txBody>
          <a:bodyPr vert="horz" wrap="square" lIns="0" tIns="38121" rIns="0" bIns="0" rtlCol="0">
            <a:spAutoFit/>
          </a:bodyPr>
          <a:lstStyle/>
          <a:p>
            <a:pPr marL="7701" marR="3081">
              <a:lnSpc>
                <a:spcPts val="2074"/>
              </a:lnSpc>
              <a:spcBef>
                <a:spcPts val="300"/>
              </a:spcBef>
            </a:pPr>
            <a:r>
              <a:rPr sz="1880" b="1" spc="27" dirty="0">
                <a:solidFill>
                  <a:srgbClr val="B51700"/>
                </a:solidFill>
                <a:latin typeface="Comic Sans MS" panose="030F0702030302020204" pitchFamily="66" charset="0"/>
                <a:cs typeface="Arial"/>
              </a:rPr>
              <a:t>stacked </a:t>
            </a:r>
            <a:r>
              <a:rPr sz="1880" b="1" spc="30" dirty="0">
                <a:solidFill>
                  <a:srgbClr val="B51700"/>
                </a:solidFill>
                <a:latin typeface="Comic Sans MS" panose="030F0702030302020204" pitchFamily="66" charset="0"/>
                <a:cs typeface="Arial"/>
              </a:rPr>
              <a:t>LSTM </a:t>
            </a:r>
            <a:r>
              <a:rPr sz="1880" b="1" spc="-515" dirty="0">
                <a:solidFill>
                  <a:srgbClr val="B51700"/>
                </a:solidFill>
                <a:latin typeface="Comic Sans MS" panose="030F0702030302020204" pitchFamily="66" charset="0"/>
                <a:cs typeface="Arial"/>
              </a:rPr>
              <a:t> </a:t>
            </a:r>
            <a:r>
              <a:rPr sz="1880" b="1" spc="24" dirty="0">
                <a:solidFill>
                  <a:srgbClr val="B51700"/>
                </a:solidFill>
                <a:latin typeface="Comic Sans MS" panose="030F0702030302020204" pitchFamily="66" charset="0"/>
                <a:cs typeface="Arial"/>
              </a:rPr>
              <a:t>token</a:t>
            </a:r>
            <a:r>
              <a:rPr sz="1880" b="1" spc="-36" dirty="0">
                <a:solidFill>
                  <a:srgbClr val="B51700"/>
                </a:solidFill>
                <a:latin typeface="Comic Sans MS" panose="030F0702030302020204" pitchFamily="66" charset="0"/>
                <a:cs typeface="Arial"/>
              </a:rPr>
              <a:t> </a:t>
            </a:r>
            <a:r>
              <a:rPr sz="1880" b="1" spc="18" dirty="0">
                <a:solidFill>
                  <a:srgbClr val="B51700"/>
                </a:solidFill>
                <a:latin typeface="Comic Sans MS" panose="030F0702030302020204" pitchFamily="66" charset="0"/>
                <a:cs typeface="Arial"/>
              </a:rPr>
              <a:t>encoder</a:t>
            </a:r>
            <a:endParaRPr sz="1880" dirty="0">
              <a:latin typeface="Comic Sans MS" panose="030F0702030302020204" pitchFamily="66" charset="0"/>
              <a:cs typeface="Arial"/>
            </a:endParaRPr>
          </a:p>
        </p:txBody>
      </p:sp>
      <p:sp>
        <p:nvSpPr>
          <p:cNvPr id="187" name="object 187"/>
          <p:cNvSpPr txBox="1"/>
          <p:nvPr/>
        </p:nvSpPr>
        <p:spPr>
          <a:xfrm>
            <a:off x="8950163" y="3574515"/>
            <a:ext cx="2804040" cy="846407"/>
          </a:xfrm>
          <a:prstGeom prst="rect">
            <a:avLst/>
          </a:prstGeom>
        </p:spPr>
        <p:txBody>
          <a:bodyPr vert="horz" wrap="square" lIns="0" tIns="38121" rIns="0" bIns="0" rtlCol="0">
            <a:spAutoFit/>
          </a:bodyPr>
          <a:lstStyle/>
          <a:p>
            <a:pPr marL="7701" marR="3081">
              <a:lnSpc>
                <a:spcPts val="2074"/>
              </a:lnSpc>
              <a:spcBef>
                <a:spcPts val="300"/>
              </a:spcBef>
            </a:pPr>
            <a:r>
              <a:rPr sz="1880" b="1" spc="27" dirty="0">
                <a:solidFill>
                  <a:srgbClr val="B51700"/>
                </a:solidFill>
                <a:latin typeface="Comic Sans MS" panose="030F0702030302020204" pitchFamily="66" charset="0"/>
                <a:cs typeface="Arial"/>
              </a:rPr>
              <a:t>concat</a:t>
            </a:r>
            <a:r>
              <a:rPr sz="1880" b="1" spc="-15" dirty="0">
                <a:solidFill>
                  <a:srgbClr val="B51700"/>
                </a:solidFill>
                <a:latin typeface="Comic Sans MS" panose="030F0702030302020204" pitchFamily="66" charset="0"/>
                <a:cs typeface="Arial"/>
              </a:rPr>
              <a:t> </a:t>
            </a:r>
            <a:r>
              <a:rPr sz="1880" b="1" spc="15" dirty="0">
                <a:solidFill>
                  <a:srgbClr val="B51700"/>
                </a:solidFill>
                <a:latin typeface="Comic Sans MS" panose="030F0702030302020204" pitchFamily="66" charset="0"/>
                <a:cs typeface="Arial"/>
              </a:rPr>
              <a:t>head,</a:t>
            </a:r>
            <a:r>
              <a:rPr sz="1880" b="1" spc="-15" dirty="0">
                <a:solidFill>
                  <a:srgbClr val="B51700"/>
                </a:solidFill>
                <a:latin typeface="Comic Sans MS" panose="030F0702030302020204" pitchFamily="66" charset="0"/>
                <a:cs typeface="Arial"/>
              </a:rPr>
              <a:t> </a:t>
            </a:r>
            <a:r>
              <a:rPr sz="1880" b="1" spc="18" dirty="0">
                <a:solidFill>
                  <a:srgbClr val="B51700"/>
                </a:solidFill>
                <a:latin typeface="Comic Sans MS" panose="030F0702030302020204" pitchFamily="66" charset="0"/>
                <a:cs typeface="Arial"/>
              </a:rPr>
              <a:t>dependent </a:t>
            </a:r>
            <a:r>
              <a:rPr sz="1880" b="1" spc="-515" dirty="0">
                <a:solidFill>
                  <a:srgbClr val="B51700"/>
                </a:solidFill>
                <a:latin typeface="Comic Sans MS" panose="030F0702030302020204" pitchFamily="66" charset="0"/>
                <a:cs typeface="Arial"/>
              </a:rPr>
              <a:t> </a:t>
            </a:r>
            <a:r>
              <a:rPr sz="1880" b="1" spc="9" dirty="0">
                <a:solidFill>
                  <a:srgbClr val="B51700"/>
                </a:solidFill>
                <a:latin typeface="Comic Sans MS" panose="030F0702030302020204" pitchFamily="66" charset="0"/>
                <a:cs typeface="Arial"/>
              </a:rPr>
              <a:t>as</a:t>
            </a:r>
            <a:r>
              <a:rPr sz="1880" b="1" dirty="0">
                <a:solidFill>
                  <a:srgbClr val="B51700"/>
                </a:solidFill>
                <a:latin typeface="Comic Sans MS" panose="030F0702030302020204" pitchFamily="66" charset="0"/>
                <a:cs typeface="Arial"/>
              </a:rPr>
              <a:t> </a:t>
            </a:r>
            <a:r>
              <a:rPr sz="1880" b="1" spc="-6" dirty="0">
                <a:solidFill>
                  <a:srgbClr val="B51700"/>
                </a:solidFill>
                <a:latin typeface="Comic Sans MS" panose="030F0702030302020204" pitchFamily="66" charset="0"/>
                <a:cs typeface="Arial"/>
              </a:rPr>
              <a:t>input</a:t>
            </a:r>
            <a:r>
              <a:rPr sz="1880" b="1" dirty="0">
                <a:solidFill>
                  <a:srgbClr val="B51700"/>
                </a:solidFill>
                <a:latin typeface="Comic Sans MS" panose="030F0702030302020204" pitchFamily="66" charset="0"/>
                <a:cs typeface="Arial"/>
              </a:rPr>
              <a:t> </a:t>
            </a:r>
            <a:r>
              <a:rPr sz="1880" b="1" spc="27" dirty="0">
                <a:solidFill>
                  <a:srgbClr val="B51700"/>
                </a:solidFill>
                <a:latin typeface="Comic Sans MS" panose="030F0702030302020204" pitchFamily="66" charset="0"/>
                <a:cs typeface="Arial"/>
              </a:rPr>
              <a:t>to</a:t>
            </a:r>
            <a:r>
              <a:rPr sz="1880" b="1" dirty="0">
                <a:solidFill>
                  <a:srgbClr val="B51700"/>
                </a:solidFill>
                <a:latin typeface="Comic Sans MS" panose="030F0702030302020204" pitchFamily="66" charset="0"/>
                <a:cs typeface="Arial"/>
              </a:rPr>
              <a:t> </a:t>
            </a:r>
            <a:r>
              <a:rPr sz="1880" b="1" spc="49" dirty="0">
                <a:solidFill>
                  <a:srgbClr val="B51700"/>
                </a:solidFill>
                <a:latin typeface="Comic Sans MS" panose="030F0702030302020204" pitchFamily="66" charset="0"/>
                <a:cs typeface="Arial"/>
              </a:rPr>
              <a:t>MLP</a:t>
            </a:r>
            <a:endParaRPr sz="1880" dirty="0">
              <a:latin typeface="Comic Sans MS" panose="030F0702030302020204" pitchFamily="66" charset="0"/>
              <a:cs typeface="Arial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14453" y="107615"/>
            <a:ext cx="10139749" cy="685273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>
              <a:spcBef>
                <a:spcPts val="64"/>
              </a:spcBef>
            </a:pPr>
            <a:r>
              <a:rPr spc="-52" dirty="0"/>
              <a:t>Graph-based</a:t>
            </a:r>
            <a:r>
              <a:rPr spc="-170" dirty="0"/>
              <a:t> </a:t>
            </a:r>
            <a:r>
              <a:rPr spc="-88" dirty="0"/>
              <a:t>neural</a:t>
            </a:r>
            <a:r>
              <a:rPr spc="-170" dirty="0"/>
              <a:t> </a:t>
            </a:r>
            <a:r>
              <a:rPr spc="-30" dirty="0"/>
              <a:t>network</a:t>
            </a:r>
            <a:r>
              <a:rPr spc="-170" dirty="0"/>
              <a:t> </a:t>
            </a:r>
            <a:r>
              <a:rPr spc="-88" dirty="0"/>
              <a:t>parsers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1873378" y="6547269"/>
            <a:ext cx="142859" cy="281085"/>
          </a:xfrm>
          <a:prstGeom prst="rect">
            <a:avLst/>
          </a:prstGeom>
        </p:spPr>
        <p:txBody>
          <a:bodyPr vert="horz" wrap="square" lIns="0" tIns="10397" rIns="0" bIns="0" rtlCol="0">
            <a:spAutoFit/>
          </a:bodyPr>
          <a:lstStyle/>
          <a:p>
            <a:pPr marL="7701">
              <a:spcBef>
                <a:spcPts val="82"/>
              </a:spcBef>
            </a:pPr>
            <a:r>
              <a:rPr sz="879" b="1" spc="9" dirty="0">
                <a:latin typeface="Comic Sans MS" panose="030F0702030302020204" pitchFamily="66" charset="0"/>
                <a:cs typeface="Arial"/>
              </a:rPr>
              <a:t>20</a:t>
            </a:r>
            <a:endParaRPr sz="879" dirty="0">
              <a:latin typeface="Comic Sans MS" panose="030F0702030302020204" pitchFamily="66" charset="0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71716" y="1314060"/>
            <a:ext cx="10882486" cy="376727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312286" indent="-304971">
              <a:spcBef>
                <a:spcPts val="64"/>
              </a:spcBef>
              <a:buClr>
                <a:srgbClr val="B51700"/>
              </a:buClr>
              <a:buSzPct val="122784"/>
              <a:buFont typeface="Lucida Sans Unicode"/>
              <a:buChar char="■"/>
              <a:tabLst>
                <a:tab pos="312672" algn="l"/>
              </a:tabLst>
            </a:pPr>
            <a:r>
              <a:rPr sz="2395" spc="-15" dirty="0">
                <a:latin typeface="Comic Sans MS" panose="030F0702030302020204" pitchFamily="66" charset="0"/>
                <a:cs typeface="Arial"/>
              </a:rPr>
              <a:t>Concat</a:t>
            </a:r>
            <a:r>
              <a:rPr sz="2395" spc="3" dirty="0">
                <a:latin typeface="Comic Sans MS" panose="030F0702030302020204" pitchFamily="66" charset="0"/>
                <a:cs typeface="Arial"/>
              </a:rPr>
              <a:t> </a:t>
            </a:r>
            <a:r>
              <a:rPr sz="2395" spc="39" dirty="0">
                <a:latin typeface="Comic Sans MS" panose="030F0702030302020204" pitchFamily="66" charset="0"/>
                <a:cs typeface="Arial"/>
              </a:rPr>
              <a:t>+</a:t>
            </a:r>
            <a:r>
              <a:rPr sz="2395" spc="3" dirty="0">
                <a:latin typeface="Comic Sans MS" panose="030F0702030302020204" pitchFamily="66" charset="0"/>
                <a:cs typeface="Arial"/>
              </a:rPr>
              <a:t> </a:t>
            </a:r>
            <a:r>
              <a:rPr sz="2395" spc="-21" dirty="0">
                <a:latin typeface="Comic Sans MS" panose="030F0702030302020204" pitchFamily="66" charset="0"/>
                <a:cs typeface="Arial"/>
              </a:rPr>
              <a:t>feed-forward</a:t>
            </a:r>
            <a:r>
              <a:rPr sz="2395" spc="6" dirty="0">
                <a:latin typeface="Comic Sans MS" panose="030F0702030302020204" pitchFamily="66" charset="0"/>
                <a:cs typeface="Arial"/>
              </a:rPr>
              <a:t> </a:t>
            </a:r>
            <a:r>
              <a:rPr sz="2395" spc="-49" dirty="0">
                <a:latin typeface="Comic Sans MS" panose="030F0702030302020204" pitchFamily="66" charset="0"/>
                <a:cs typeface="Arial"/>
              </a:rPr>
              <a:t>[</a:t>
            </a:r>
            <a:r>
              <a:rPr sz="2395" u="sng" spc="-49" dirty="0">
                <a:solidFill>
                  <a:srgbClr val="B51700"/>
                </a:solidFill>
                <a:uFill>
                  <a:solidFill>
                    <a:srgbClr val="B51700"/>
                  </a:solidFill>
                </a:uFill>
                <a:latin typeface="Comic Sans MS" panose="030F0702030302020204" pitchFamily="66" charset="0"/>
                <a:cs typeface="Arial"/>
              </a:rPr>
              <a:t>Kiperwasser</a:t>
            </a:r>
            <a:r>
              <a:rPr sz="2395" u="sng" spc="3" dirty="0">
                <a:solidFill>
                  <a:srgbClr val="B51700"/>
                </a:solidFill>
                <a:uFill>
                  <a:solidFill>
                    <a:srgbClr val="B51700"/>
                  </a:solidFill>
                </a:uFill>
                <a:latin typeface="Comic Sans MS" panose="030F0702030302020204" pitchFamily="66" charset="0"/>
                <a:cs typeface="Arial"/>
              </a:rPr>
              <a:t> </a:t>
            </a:r>
            <a:r>
              <a:rPr sz="2395" u="sng" spc="-30" dirty="0">
                <a:solidFill>
                  <a:srgbClr val="B51700"/>
                </a:solidFill>
                <a:uFill>
                  <a:solidFill>
                    <a:srgbClr val="B51700"/>
                  </a:solidFill>
                </a:uFill>
                <a:latin typeface="Comic Sans MS" panose="030F0702030302020204" pitchFamily="66" charset="0"/>
                <a:cs typeface="Arial"/>
              </a:rPr>
              <a:t>and</a:t>
            </a:r>
            <a:r>
              <a:rPr sz="2395" u="sng" spc="6" dirty="0">
                <a:solidFill>
                  <a:srgbClr val="B51700"/>
                </a:solidFill>
                <a:uFill>
                  <a:solidFill>
                    <a:srgbClr val="B51700"/>
                  </a:solidFill>
                </a:uFill>
                <a:latin typeface="Comic Sans MS" panose="030F0702030302020204" pitchFamily="66" charset="0"/>
                <a:cs typeface="Arial"/>
              </a:rPr>
              <a:t> </a:t>
            </a:r>
            <a:r>
              <a:rPr sz="2395" u="sng" spc="-24" dirty="0">
                <a:solidFill>
                  <a:srgbClr val="B51700"/>
                </a:solidFill>
                <a:uFill>
                  <a:solidFill>
                    <a:srgbClr val="B51700"/>
                  </a:solidFill>
                </a:uFill>
                <a:latin typeface="Comic Sans MS" panose="030F0702030302020204" pitchFamily="66" charset="0"/>
                <a:cs typeface="Arial"/>
              </a:rPr>
              <a:t>Goldberg,</a:t>
            </a:r>
            <a:r>
              <a:rPr sz="2395" u="sng" spc="3" dirty="0">
                <a:solidFill>
                  <a:srgbClr val="B51700"/>
                </a:solidFill>
                <a:uFill>
                  <a:solidFill>
                    <a:srgbClr val="B51700"/>
                  </a:solidFill>
                </a:uFill>
                <a:latin typeface="Comic Sans MS" panose="030F0702030302020204" pitchFamily="66" charset="0"/>
                <a:cs typeface="Arial"/>
              </a:rPr>
              <a:t> </a:t>
            </a:r>
            <a:r>
              <a:rPr sz="2395" u="sng" spc="-18" dirty="0">
                <a:solidFill>
                  <a:srgbClr val="B51700"/>
                </a:solidFill>
                <a:uFill>
                  <a:solidFill>
                    <a:srgbClr val="B51700"/>
                  </a:solidFill>
                </a:uFill>
                <a:latin typeface="Comic Sans MS" panose="030F0702030302020204" pitchFamily="66" charset="0"/>
                <a:cs typeface="Arial"/>
              </a:rPr>
              <a:t>2016</a:t>
            </a:r>
            <a:r>
              <a:rPr sz="2395" spc="-18" dirty="0">
                <a:latin typeface="Comic Sans MS" panose="030F0702030302020204" pitchFamily="66" charset="0"/>
                <a:cs typeface="Arial"/>
              </a:rPr>
              <a:t>]</a:t>
            </a:r>
            <a:endParaRPr sz="2395" dirty="0">
              <a:latin typeface="Comic Sans MS" panose="030F0702030302020204" pitchFamily="66" charset="0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71716" y="1926406"/>
            <a:ext cx="2038949" cy="376727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312286" indent="-304971">
              <a:spcBef>
                <a:spcPts val="64"/>
              </a:spcBef>
              <a:buClr>
                <a:srgbClr val="B51700"/>
              </a:buClr>
              <a:buSzPct val="122784"/>
              <a:buFont typeface="Lucida Sans Unicode"/>
              <a:buChar char="■"/>
              <a:tabLst>
                <a:tab pos="312672" algn="l"/>
              </a:tabLst>
            </a:pPr>
            <a:r>
              <a:rPr sz="2395" spc="-52" dirty="0">
                <a:latin typeface="Comic Sans MS" panose="030F0702030302020204" pitchFamily="66" charset="0"/>
                <a:cs typeface="Arial"/>
              </a:rPr>
              <a:t>Hinge</a:t>
            </a:r>
            <a:r>
              <a:rPr sz="2395" spc="-45" dirty="0">
                <a:latin typeface="Comic Sans MS" panose="030F0702030302020204" pitchFamily="66" charset="0"/>
                <a:cs typeface="Arial"/>
              </a:rPr>
              <a:t> </a:t>
            </a:r>
            <a:r>
              <a:rPr sz="2395" spc="-36" dirty="0">
                <a:latin typeface="Comic Sans MS" panose="030F0702030302020204" pitchFamily="66" charset="0"/>
                <a:cs typeface="Arial"/>
              </a:rPr>
              <a:t>loss:</a:t>
            </a:r>
            <a:endParaRPr sz="2395" dirty="0">
              <a:latin typeface="Comic Sans MS" panose="030F0702030302020204" pitchFamily="66" charset="0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056844" y="5942050"/>
            <a:ext cx="691576" cy="229493"/>
          </a:xfrm>
          <a:prstGeom prst="rect">
            <a:avLst/>
          </a:prstGeom>
          <a:ln w="18488">
            <a:solidFill>
              <a:srgbClr val="000000"/>
            </a:solidFill>
          </a:ln>
        </p:spPr>
        <p:txBody>
          <a:bodyPr vert="horz" wrap="square" lIns="0" tIns="60840" rIns="0" bIns="0" rtlCol="0">
            <a:spAutoFit/>
          </a:bodyPr>
          <a:lstStyle/>
          <a:p>
            <a:pPr marL="88180">
              <a:spcBef>
                <a:spcPts val="479"/>
              </a:spcBef>
            </a:pPr>
            <a:r>
              <a:rPr sz="1092" spc="39" dirty="0">
                <a:latin typeface="Arial Unicode MS"/>
                <a:cs typeface="Arial Unicode MS"/>
              </a:rPr>
              <a:t>L</a:t>
            </a:r>
            <a:r>
              <a:rPr sz="1092" spc="112" dirty="0">
                <a:latin typeface="Arial Unicode MS"/>
                <a:cs typeface="Arial Unicode MS"/>
              </a:rPr>
              <a:t>S</a:t>
            </a:r>
            <a:r>
              <a:rPr sz="1092" spc="-24" dirty="0">
                <a:latin typeface="Arial Unicode MS"/>
                <a:cs typeface="Arial Unicode MS"/>
              </a:rPr>
              <a:t>T</a:t>
            </a:r>
            <a:r>
              <a:rPr sz="1092" spc="-152" dirty="0">
                <a:latin typeface="Arial Unicode MS"/>
                <a:cs typeface="Arial Unicode MS"/>
              </a:rPr>
              <a:t> </a:t>
            </a:r>
            <a:r>
              <a:rPr sz="1092" spc="161" dirty="0">
                <a:latin typeface="Arial Unicode MS"/>
                <a:cs typeface="Arial Unicode MS"/>
              </a:rPr>
              <a:t>M</a:t>
            </a:r>
            <a:r>
              <a:rPr sz="1092" spc="-185" dirty="0">
                <a:latin typeface="Arial Unicode MS"/>
                <a:cs typeface="Arial Unicode MS"/>
              </a:rPr>
              <a:t> </a:t>
            </a:r>
            <a:r>
              <a:rPr sz="1137" i="1" spc="186" baseline="28888" dirty="0">
                <a:latin typeface="Trebuchet MS"/>
                <a:cs typeface="Trebuchet MS"/>
              </a:rPr>
              <a:t>f</a:t>
            </a:r>
            <a:endParaRPr sz="1137" baseline="28888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524672" y="6572952"/>
            <a:ext cx="309592" cy="177327"/>
          </a:xfrm>
          <a:prstGeom prst="rect">
            <a:avLst/>
          </a:prstGeom>
        </p:spPr>
        <p:txBody>
          <a:bodyPr vert="horz" wrap="square" lIns="0" tIns="9242" rIns="0" bIns="0" rtlCol="0">
            <a:spAutoFit/>
          </a:bodyPr>
          <a:lstStyle/>
          <a:p>
            <a:pPr marL="23104">
              <a:spcBef>
                <a:spcPts val="73"/>
              </a:spcBef>
            </a:pPr>
            <a:r>
              <a:rPr sz="1637" b="1" spc="82" baseline="7716" dirty="0">
                <a:latin typeface="Gill Sans MT"/>
                <a:cs typeface="Gill Sans MT"/>
              </a:rPr>
              <a:t>x</a:t>
            </a:r>
            <a:r>
              <a:rPr sz="758" b="1" spc="55" dirty="0">
                <a:latin typeface="Georgia"/>
                <a:cs typeface="Georgia"/>
              </a:rPr>
              <a:t>the</a:t>
            </a:r>
            <a:endParaRPr sz="758">
              <a:latin typeface="Georgia"/>
              <a:cs typeface="Georgi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336070" y="4587438"/>
            <a:ext cx="693886" cy="254143"/>
          </a:xfrm>
          <a:custGeom>
            <a:avLst/>
            <a:gdLst/>
            <a:ahLst/>
            <a:cxnLst/>
            <a:rect l="l" t="t" r="r" b="b"/>
            <a:pathLst>
              <a:path w="1144270" h="419100">
                <a:moveTo>
                  <a:pt x="1143901" y="209447"/>
                </a:moveTo>
                <a:lnTo>
                  <a:pt x="1128796" y="161423"/>
                </a:lnTo>
                <a:lnTo>
                  <a:pt x="1085768" y="117337"/>
                </a:lnTo>
                <a:lnTo>
                  <a:pt x="1018251" y="78448"/>
                </a:lnTo>
                <a:lnTo>
                  <a:pt x="976382" y="61345"/>
                </a:lnTo>
                <a:lnTo>
                  <a:pt x="929677" y="46012"/>
                </a:lnTo>
                <a:lnTo>
                  <a:pt x="878567" y="32608"/>
                </a:lnTo>
                <a:lnTo>
                  <a:pt x="823481" y="21288"/>
                </a:lnTo>
                <a:lnTo>
                  <a:pt x="764846" y="12210"/>
                </a:lnTo>
                <a:lnTo>
                  <a:pt x="703094" y="5531"/>
                </a:lnTo>
                <a:lnTo>
                  <a:pt x="638651" y="1409"/>
                </a:lnTo>
                <a:lnTo>
                  <a:pt x="571949" y="0"/>
                </a:lnTo>
                <a:lnTo>
                  <a:pt x="505247" y="1409"/>
                </a:lnTo>
                <a:lnTo>
                  <a:pt x="440805" y="5531"/>
                </a:lnTo>
                <a:lnTo>
                  <a:pt x="379053" y="12210"/>
                </a:lnTo>
                <a:lnTo>
                  <a:pt x="320419" y="21288"/>
                </a:lnTo>
                <a:lnTo>
                  <a:pt x="265332" y="32608"/>
                </a:lnTo>
                <a:lnTo>
                  <a:pt x="214222" y="46012"/>
                </a:lnTo>
                <a:lnTo>
                  <a:pt x="167518" y="61345"/>
                </a:lnTo>
                <a:lnTo>
                  <a:pt x="125649" y="78448"/>
                </a:lnTo>
                <a:lnTo>
                  <a:pt x="89044" y="97164"/>
                </a:lnTo>
                <a:lnTo>
                  <a:pt x="33343" y="138809"/>
                </a:lnTo>
                <a:lnTo>
                  <a:pt x="3847" y="185021"/>
                </a:lnTo>
                <a:lnTo>
                  <a:pt x="0" y="209447"/>
                </a:lnTo>
                <a:lnTo>
                  <a:pt x="3847" y="233874"/>
                </a:lnTo>
                <a:lnTo>
                  <a:pt x="33343" y="280086"/>
                </a:lnTo>
                <a:lnTo>
                  <a:pt x="89044" y="321731"/>
                </a:lnTo>
                <a:lnTo>
                  <a:pt x="125649" y="340447"/>
                </a:lnTo>
                <a:lnTo>
                  <a:pt x="167518" y="357550"/>
                </a:lnTo>
                <a:lnTo>
                  <a:pt x="214222" y="372883"/>
                </a:lnTo>
                <a:lnTo>
                  <a:pt x="265332" y="386287"/>
                </a:lnTo>
                <a:lnTo>
                  <a:pt x="320419" y="397607"/>
                </a:lnTo>
                <a:lnTo>
                  <a:pt x="379053" y="406685"/>
                </a:lnTo>
                <a:lnTo>
                  <a:pt x="440805" y="413364"/>
                </a:lnTo>
                <a:lnTo>
                  <a:pt x="505247" y="417486"/>
                </a:lnTo>
                <a:lnTo>
                  <a:pt x="571949" y="418895"/>
                </a:lnTo>
                <a:lnTo>
                  <a:pt x="638651" y="417486"/>
                </a:lnTo>
                <a:lnTo>
                  <a:pt x="703094" y="413364"/>
                </a:lnTo>
                <a:lnTo>
                  <a:pt x="764846" y="406685"/>
                </a:lnTo>
                <a:lnTo>
                  <a:pt x="823481" y="397607"/>
                </a:lnTo>
                <a:lnTo>
                  <a:pt x="878567" y="386287"/>
                </a:lnTo>
                <a:lnTo>
                  <a:pt x="929677" y="372883"/>
                </a:lnTo>
                <a:lnTo>
                  <a:pt x="976382" y="357550"/>
                </a:lnTo>
                <a:lnTo>
                  <a:pt x="1018251" y="340447"/>
                </a:lnTo>
                <a:lnTo>
                  <a:pt x="1054856" y="321731"/>
                </a:lnTo>
                <a:lnTo>
                  <a:pt x="1110557" y="280086"/>
                </a:lnTo>
                <a:lnTo>
                  <a:pt x="1140053" y="233874"/>
                </a:lnTo>
                <a:lnTo>
                  <a:pt x="1143901" y="209447"/>
                </a:lnTo>
                <a:close/>
              </a:path>
            </a:pathLst>
          </a:custGeom>
          <a:ln w="92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9" name="object 9"/>
          <p:cNvSpPr txBox="1"/>
          <p:nvPr/>
        </p:nvSpPr>
        <p:spPr>
          <a:xfrm>
            <a:off x="3476634" y="4609729"/>
            <a:ext cx="412404" cy="177392"/>
          </a:xfrm>
          <a:prstGeom prst="rect">
            <a:avLst/>
          </a:prstGeom>
        </p:spPr>
        <p:txBody>
          <a:bodyPr vert="horz" wrap="square" lIns="0" tIns="9242" rIns="0" bIns="0" rtlCol="0">
            <a:spAutoFit/>
          </a:bodyPr>
          <a:lstStyle/>
          <a:p>
            <a:pPr marL="7701">
              <a:spcBef>
                <a:spcPts val="73"/>
              </a:spcBef>
            </a:pPr>
            <a:r>
              <a:rPr sz="1092" spc="-6" dirty="0">
                <a:latin typeface="Georgia"/>
                <a:cs typeface="Georgia"/>
              </a:rPr>
              <a:t>c</a:t>
            </a:r>
            <a:r>
              <a:rPr sz="1092" spc="-36" dirty="0">
                <a:latin typeface="Georgia"/>
                <a:cs typeface="Georgia"/>
              </a:rPr>
              <a:t>on</a:t>
            </a:r>
            <a:r>
              <a:rPr sz="1092" spc="-6" dirty="0">
                <a:latin typeface="Georgia"/>
                <a:cs typeface="Georgia"/>
              </a:rPr>
              <a:t>c</a:t>
            </a:r>
            <a:r>
              <a:rPr sz="1092" spc="24" dirty="0">
                <a:latin typeface="Georgia"/>
                <a:cs typeface="Georgia"/>
              </a:rPr>
              <a:t>at</a:t>
            </a:r>
            <a:endParaRPr sz="1092">
              <a:latin typeface="Georgia"/>
              <a:cs typeface="Georgia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2291708" y="4784519"/>
            <a:ext cx="1324237" cy="1806723"/>
            <a:chOff x="3778490" y="7890026"/>
            <a:chExt cx="2183765" cy="2979420"/>
          </a:xfrm>
        </p:grpSpPr>
        <p:sp>
          <p:nvSpPr>
            <p:cNvPr id="11" name="object 11"/>
            <p:cNvSpPr/>
            <p:nvPr/>
          </p:nvSpPr>
          <p:spPr>
            <a:xfrm>
              <a:off x="5610456" y="7973225"/>
              <a:ext cx="0" cy="1816735"/>
            </a:xfrm>
            <a:custGeom>
              <a:avLst/>
              <a:gdLst/>
              <a:ahLst/>
              <a:cxnLst/>
              <a:rect l="l" t="t" r="r" b="b"/>
              <a:pathLst>
                <a:path h="1816734">
                  <a:moveTo>
                    <a:pt x="0" y="1816410"/>
                  </a:moveTo>
                  <a:lnTo>
                    <a:pt x="0" y="0"/>
                  </a:lnTo>
                </a:path>
              </a:pathLst>
            </a:custGeom>
            <a:ln w="92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575791" y="7890026"/>
              <a:ext cx="69329" cy="92444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3783252" y="10029987"/>
              <a:ext cx="1164590" cy="0"/>
            </a:xfrm>
            <a:custGeom>
              <a:avLst/>
              <a:gdLst/>
              <a:ahLst/>
              <a:cxnLst/>
              <a:rect l="l" t="t" r="r" b="b"/>
              <a:pathLst>
                <a:path w="1164589">
                  <a:moveTo>
                    <a:pt x="0" y="0"/>
                  </a:moveTo>
                  <a:lnTo>
                    <a:pt x="1164562" y="0"/>
                  </a:lnTo>
                </a:path>
              </a:pathLst>
            </a:custGeom>
            <a:ln w="92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38571" y="9995322"/>
              <a:ext cx="92440" cy="69331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5610456" y="10353536"/>
              <a:ext cx="346710" cy="510540"/>
            </a:xfrm>
            <a:custGeom>
              <a:avLst/>
              <a:gdLst/>
              <a:ahLst/>
              <a:cxnLst/>
              <a:rect l="l" t="t" r="r" b="b"/>
              <a:pathLst>
                <a:path w="346710" h="510540">
                  <a:moveTo>
                    <a:pt x="346661" y="510533"/>
                  </a:moveTo>
                  <a:lnTo>
                    <a:pt x="0" y="510533"/>
                  </a:lnTo>
                  <a:lnTo>
                    <a:pt x="0" y="0"/>
                  </a:lnTo>
                </a:path>
              </a:pathLst>
            </a:custGeom>
            <a:ln w="92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575791" y="10270339"/>
              <a:ext cx="69329" cy="92440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4203269" y="5942050"/>
            <a:ext cx="702743" cy="229493"/>
          </a:xfrm>
          <a:prstGeom prst="rect">
            <a:avLst/>
          </a:prstGeom>
          <a:ln w="18488">
            <a:solidFill>
              <a:srgbClr val="000000"/>
            </a:solidFill>
          </a:ln>
        </p:spPr>
        <p:txBody>
          <a:bodyPr vert="horz" wrap="square" lIns="0" tIns="60840" rIns="0" bIns="0" rtlCol="0">
            <a:spAutoFit/>
          </a:bodyPr>
          <a:lstStyle/>
          <a:p>
            <a:pPr marL="99347">
              <a:spcBef>
                <a:spcPts val="479"/>
              </a:spcBef>
            </a:pPr>
            <a:r>
              <a:rPr sz="1092" spc="39" dirty="0">
                <a:latin typeface="Arial Unicode MS"/>
                <a:cs typeface="Arial Unicode MS"/>
              </a:rPr>
              <a:t>L</a:t>
            </a:r>
            <a:r>
              <a:rPr sz="1092" spc="112" dirty="0">
                <a:latin typeface="Arial Unicode MS"/>
                <a:cs typeface="Arial Unicode MS"/>
              </a:rPr>
              <a:t>S</a:t>
            </a:r>
            <a:r>
              <a:rPr sz="1092" spc="-24" dirty="0">
                <a:latin typeface="Arial Unicode MS"/>
                <a:cs typeface="Arial Unicode MS"/>
              </a:rPr>
              <a:t>T</a:t>
            </a:r>
            <a:r>
              <a:rPr sz="1092" spc="-152" dirty="0">
                <a:latin typeface="Arial Unicode MS"/>
                <a:cs typeface="Arial Unicode MS"/>
              </a:rPr>
              <a:t> </a:t>
            </a:r>
            <a:r>
              <a:rPr sz="1092" spc="161" dirty="0">
                <a:latin typeface="Arial Unicode MS"/>
                <a:cs typeface="Arial Unicode MS"/>
              </a:rPr>
              <a:t>M</a:t>
            </a:r>
            <a:r>
              <a:rPr sz="1092" spc="-185" dirty="0">
                <a:latin typeface="Arial Unicode MS"/>
                <a:cs typeface="Arial Unicode MS"/>
              </a:rPr>
              <a:t> </a:t>
            </a:r>
            <a:r>
              <a:rPr sz="1137" i="1" spc="186" baseline="28888" dirty="0">
                <a:latin typeface="Trebuchet MS"/>
                <a:cs typeface="Trebuchet MS"/>
              </a:rPr>
              <a:t>f</a:t>
            </a:r>
            <a:endParaRPr sz="1137" baseline="28888">
              <a:latin typeface="Trebuchet MS"/>
              <a:cs typeface="Trebuchet M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598891" y="6572952"/>
            <a:ext cx="475940" cy="177327"/>
          </a:xfrm>
          <a:prstGeom prst="rect">
            <a:avLst/>
          </a:prstGeom>
        </p:spPr>
        <p:txBody>
          <a:bodyPr vert="horz" wrap="square" lIns="0" tIns="9242" rIns="0" bIns="0" rtlCol="0">
            <a:spAutoFit/>
          </a:bodyPr>
          <a:lstStyle/>
          <a:p>
            <a:pPr marL="23104">
              <a:spcBef>
                <a:spcPts val="73"/>
              </a:spcBef>
            </a:pPr>
            <a:r>
              <a:rPr sz="1637" b="1" spc="54" baseline="7716" dirty="0">
                <a:latin typeface="Gill Sans MT"/>
                <a:cs typeface="Gill Sans MT"/>
              </a:rPr>
              <a:t>x</a:t>
            </a:r>
            <a:r>
              <a:rPr sz="758" b="1" spc="36" dirty="0">
                <a:latin typeface="Georgia"/>
                <a:cs typeface="Georgia"/>
              </a:rPr>
              <a:t>brown</a:t>
            </a:r>
            <a:endParaRPr sz="758">
              <a:latin typeface="Georgia"/>
              <a:cs typeface="Georgia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4493600" y="4587438"/>
            <a:ext cx="693886" cy="254143"/>
          </a:xfrm>
          <a:custGeom>
            <a:avLst/>
            <a:gdLst/>
            <a:ahLst/>
            <a:cxnLst/>
            <a:rect l="l" t="t" r="r" b="b"/>
            <a:pathLst>
              <a:path w="1144270" h="419100">
                <a:moveTo>
                  <a:pt x="1143899" y="209447"/>
                </a:moveTo>
                <a:lnTo>
                  <a:pt x="1128793" y="161423"/>
                </a:lnTo>
                <a:lnTo>
                  <a:pt x="1085766" y="117337"/>
                </a:lnTo>
                <a:lnTo>
                  <a:pt x="1018249" y="78448"/>
                </a:lnTo>
                <a:lnTo>
                  <a:pt x="976380" y="61345"/>
                </a:lnTo>
                <a:lnTo>
                  <a:pt x="929676" y="46012"/>
                </a:lnTo>
                <a:lnTo>
                  <a:pt x="878567" y="32608"/>
                </a:lnTo>
                <a:lnTo>
                  <a:pt x="823480" y="21288"/>
                </a:lnTo>
                <a:lnTo>
                  <a:pt x="764846" y="12210"/>
                </a:lnTo>
                <a:lnTo>
                  <a:pt x="703093" y="5531"/>
                </a:lnTo>
                <a:lnTo>
                  <a:pt x="638651" y="1409"/>
                </a:lnTo>
                <a:lnTo>
                  <a:pt x="571949" y="0"/>
                </a:lnTo>
                <a:lnTo>
                  <a:pt x="505247" y="1409"/>
                </a:lnTo>
                <a:lnTo>
                  <a:pt x="440805" y="5531"/>
                </a:lnTo>
                <a:lnTo>
                  <a:pt x="379052" y="12210"/>
                </a:lnTo>
                <a:lnTo>
                  <a:pt x="320418" y="21288"/>
                </a:lnTo>
                <a:lnTo>
                  <a:pt x="265332" y="32608"/>
                </a:lnTo>
                <a:lnTo>
                  <a:pt x="214222" y="46012"/>
                </a:lnTo>
                <a:lnTo>
                  <a:pt x="167518" y="61345"/>
                </a:lnTo>
                <a:lnTo>
                  <a:pt x="125649" y="78448"/>
                </a:lnTo>
                <a:lnTo>
                  <a:pt x="89044" y="97164"/>
                </a:lnTo>
                <a:lnTo>
                  <a:pt x="33343" y="138809"/>
                </a:lnTo>
                <a:lnTo>
                  <a:pt x="3847" y="185021"/>
                </a:lnTo>
                <a:lnTo>
                  <a:pt x="0" y="209447"/>
                </a:lnTo>
                <a:lnTo>
                  <a:pt x="3847" y="233874"/>
                </a:lnTo>
                <a:lnTo>
                  <a:pt x="33343" y="280086"/>
                </a:lnTo>
                <a:lnTo>
                  <a:pt x="89044" y="321731"/>
                </a:lnTo>
                <a:lnTo>
                  <a:pt x="125649" y="340447"/>
                </a:lnTo>
                <a:lnTo>
                  <a:pt x="167518" y="357550"/>
                </a:lnTo>
                <a:lnTo>
                  <a:pt x="214222" y="372883"/>
                </a:lnTo>
                <a:lnTo>
                  <a:pt x="265332" y="386287"/>
                </a:lnTo>
                <a:lnTo>
                  <a:pt x="320418" y="397607"/>
                </a:lnTo>
                <a:lnTo>
                  <a:pt x="379052" y="406685"/>
                </a:lnTo>
                <a:lnTo>
                  <a:pt x="440805" y="413364"/>
                </a:lnTo>
                <a:lnTo>
                  <a:pt x="505247" y="417486"/>
                </a:lnTo>
                <a:lnTo>
                  <a:pt x="571949" y="418895"/>
                </a:lnTo>
                <a:lnTo>
                  <a:pt x="638651" y="417486"/>
                </a:lnTo>
                <a:lnTo>
                  <a:pt x="703093" y="413364"/>
                </a:lnTo>
                <a:lnTo>
                  <a:pt x="764846" y="406685"/>
                </a:lnTo>
                <a:lnTo>
                  <a:pt x="823480" y="397607"/>
                </a:lnTo>
                <a:lnTo>
                  <a:pt x="878567" y="386287"/>
                </a:lnTo>
                <a:lnTo>
                  <a:pt x="929676" y="372883"/>
                </a:lnTo>
                <a:lnTo>
                  <a:pt x="976380" y="357550"/>
                </a:lnTo>
                <a:lnTo>
                  <a:pt x="1018249" y="340447"/>
                </a:lnTo>
                <a:lnTo>
                  <a:pt x="1054854" y="321731"/>
                </a:lnTo>
                <a:lnTo>
                  <a:pt x="1110555" y="280086"/>
                </a:lnTo>
                <a:lnTo>
                  <a:pt x="1140051" y="233874"/>
                </a:lnTo>
                <a:lnTo>
                  <a:pt x="1143899" y="209447"/>
                </a:lnTo>
                <a:close/>
              </a:path>
            </a:pathLst>
          </a:custGeom>
          <a:ln w="92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20" name="object 20"/>
          <p:cNvSpPr txBox="1"/>
          <p:nvPr/>
        </p:nvSpPr>
        <p:spPr>
          <a:xfrm>
            <a:off x="4634157" y="4609729"/>
            <a:ext cx="412404" cy="177392"/>
          </a:xfrm>
          <a:prstGeom prst="rect">
            <a:avLst/>
          </a:prstGeom>
        </p:spPr>
        <p:txBody>
          <a:bodyPr vert="horz" wrap="square" lIns="0" tIns="9242" rIns="0" bIns="0" rtlCol="0">
            <a:spAutoFit/>
          </a:bodyPr>
          <a:lstStyle/>
          <a:p>
            <a:pPr marL="7701">
              <a:spcBef>
                <a:spcPts val="73"/>
              </a:spcBef>
            </a:pPr>
            <a:r>
              <a:rPr sz="1092" spc="-6" dirty="0">
                <a:latin typeface="Georgia"/>
                <a:cs typeface="Georgia"/>
              </a:rPr>
              <a:t>c</a:t>
            </a:r>
            <a:r>
              <a:rPr sz="1092" spc="-36" dirty="0">
                <a:latin typeface="Georgia"/>
                <a:cs typeface="Georgia"/>
              </a:rPr>
              <a:t>on</a:t>
            </a:r>
            <a:r>
              <a:rPr sz="1092" spc="-6" dirty="0">
                <a:latin typeface="Georgia"/>
                <a:cs typeface="Georgia"/>
              </a:rPr>
              <a:t>c</a:t>
            </a:r>
            <a:r>
              <a:rPr sz="1092" spc="24" dirty="0">
                <a:latin typeface="Georgia"/>
                <a:cs typeface="Georgia"/>
              </a:rPr>
              <a:t>at</a:t>
            </a:r>
            <a:endParaRPr sz="1092">
              <a:latin typeface="Georgia"/>
              <a:cs typeface="Georgia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3751100" y="4784519"/>
            <a:ext cx="1022346" cy="1806723"/>
            <a:chOff x="6185136" y="7890026"/>
            <a:chExt cx="1685925" cy="2979420"/>
          </a:xfrm>
        </p:grpSpPr>
        <p:sp>
          <p:nvSpPr>
            <p:cNvPr id="22" name="object 22"/>
            <p:cNvSpPr/>
            <p:nvPr/>
          </p:nvSpPr>
          <p:spPr>
            <a:xfrm>
              <a:off x="6189898" y="10029987"/>
              <a:ext cx="667385" cy="0"/>
            </a:xfrm>
            <a:custGeom>
              <a:avLst/>
              <a:gdLst/>
              <a:ahLst/>
              <a:cxnLst/>
              <a:rect l="l" t="t" r="r" b="b"/>
              <a:pathLst>
                <a:path w="667384">
                  <a:moveTo>
                    <a:pt x="0" y="0"/>
                  </a:moveTo>
                  <a:lnTo>
                    <a:pt x="666767" y="0"/>
                  </a:lnTo>
                </a:path>
              </a:pathLst>
            </a:custGeom>
            <a:ln w="92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pic>
          <p:nvPicPr>
            <p:cNvPr id="23" name="object 2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47422" y="9995322"/>
              <a:ext cx="92440" cy="69331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7519307" y="7973225"/>
              <a:ext cx="0" cy="861060"/>
            </a:xfrm>
            <a:custGeom>
              <a:avLst/>
              <a:gdLst/>
              <a:ahLst/>
              <a:cxnLst/>
              <a:rect l="l" t="t" r="r" b="b"/>
              <a:pathLst>
                <a:path h="861059">
                  <a:moveTo>
                    <a:pt x="0" y="0"/>
                  </a:moveTo>
                  <a:lnTo>
                    <a:pt x="0" y="860503"/>
                  </a:lnTo>
                </a:path>
              </a:pathLst>
            </a:custGeom>
            <a:ln w="92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pic>
          <p:nvPicPr>
            <p:cNvPr id="25" name="object 2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484643" y="7890026"/>
              <a:ext cx="69329" cy="92444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7519307" y="8949282"/>
              <a:ext cx="0" cy="840740"/>
            </a:xfrm>
            <a:custGeom>
              <a:avLst/>
              <a:gdLst/>
              <a:ahLst/>
              <a:cxnLst/>
              <a:rect l="l" t="t" r="r" b="b"/>
              <a:pathLst>
                <a:path h="840740">
                  <a:moveTo>
                    <a:pt x="0" y="0"/>
                  </a:moveTo>
                  <a:lnTo>
                    <a:pt x="0" y="840353"/>
                  </a:lnTo>
                </a:path>
              </a:pathLst>
            </a:custGeom>
            <a:ln w="92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7" name="object 27"/>
            <p:cNvSpPr/>
            <p:nvPr/>
          </p:nvSpPr>
          <p:spPr>
            <a:xfrm>
              <a:off x="7519307" y="10353536"/>
              <a:ext cx="346710" cy="510540"/>
            </a:xfrm>
            <a:custGeom>
              <a:avLst/>
              <a:gdLst/>
              <a:ahLst/>
              <a:cxnLst/>
              <a:rect l="l" t="t" r="r" b="b"/>
              <a:pathLst>
                <a:path w="346709" h="510540">
                  <a:moveTo>
                    <a:pt x="346661" y="510533"/>
                  </a:moveTo>
                  <a:lnTo>
                    <a:pt x="0" y="510533"/>
                  </a:lnTo>
                  <a:lnTo>
                    <a:pt x="0" y="0"/>
                  </a:lnTo>
                </a:path>
              </a:pathLst>
            </a:custGeom>
            <a:ln w="92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pic>
          <p:nvPicPr>
            <p:cNvPr id="28" name="object 2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84643" y="10270339"/>
              <a:ext cx="69329" cy="92440"/>
            </a:xfrm>
            <a:prstGeom prst="rect">
              <a:avLst/>
            </a:prstGeom>
          </p:spPr>
        </p:pic>
      </p:grpSp>
      <p:sp>
        <p:nvSpPr>
          <p:cNvPr id="29" name="object 29"/>
          <p:cNvSpPr txBox="1"/>
          <p:nvPr/>
        </p:nvSpPr>
        <p:spPr>
          <a:xfrm>
            <a:off x="5360799" y="5942050"/>
            <a:ext cx="702743" cy="229493"/>
          </a:xfrm>
          <a:prstGeom prst="rect">
            <a:avLst/>
          </a:prstGeom>
          <a:ln w="18488">
            <a:solidFill>
              <a:srgbClr val="000000"/>
            </a:solidFill>
          </a:ln>
        </p:spPr>
        <p:txBody>
          <a:bodyPr vert="horz" wrap="square" lIns="0" tIns="60840" rIns="0" bIns="0" rtlCol="0">
            <a:spAutoFit/>
          </a:bodyPr>
          <a:lstStyle/>
          <a:p>
            <a:pPr marL="99347">
              <a:spcBef>
                <a:spcPts val="479"/>
              </a:spcBef>
            </a:pPr>
            <a:r>
              <a:rPr sz="1092" spc="39" dirty="0">
                <a:latin typeface="Arial Unicode MS"/>
                <a:cs typeface="Arial Unicode MS"/>
              </a:rPr>
              <a:t>L</a:t>
            </a:r>
            <a:r>
              <a:rPr sz="1092" spc="112" dirty="0">
                <a:latin typeface="Arial Unicode MS"/>
                <a:cs typeface="Arial Unicode MS"/>
              </a:rPr>
              <a:t>S</a:t>
            </a:r>
            <a:r>
              <a:rPr sz="1092" spc="-24" dirty="0">
                <a:latin typeface="Arial Unicode MS"/>
                <a:cs typeface="Arial Unicode MS"/>
              </a:rPr>
              <a:t>T</a:t>
            </a:r>
            <a:r>
              <a:rPr sz="1092" spc="-152" dirty="0">
                <a:latin typeface="Arial Unicode MS"/>
                <a:cs typeface="Arial Unicode MS"/>
              </a:rPr>
              <a:t> </a:t>
            </a:r>
            <a:r>
              <a:rPr sz="1092" spc="161" dirty="0">
                <a:latin typeface="Arial Unicode MS"/>
                <a:cs typeface="Arial Unicode MS"/>
              </a:rPr>
              <a:t>M</a:t>
            </a:r>
            <a:r>
              <a:rPr sz="1092" spc="-185" dirty="0">
                <a:latin typeface="Arial Unicode MS"/>
                <a:cs typeface="Arial Unicode MS"/>
              </a:rPr>
              <a:t> </a:t>
            </a:r>
            <a:r>
              <a:rPr sz="1137" i="1" spc="186" baseline="28888" dirty="0">
                <a:latin typeface="Trebuchet MS"/>
                <a:cs typeface="Trebuchet MS"/>
              </a:rPr>
              <a:t>f</a:t>
            </a:r>
            <a:endParaRPr sz="1137" baseline="28888">
              <a:latin typeface="Trebuchet MS"/>
              <a:cs typeface="Trebuchet MS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5845725" y="6572952"/>
            <a:ext cx="297655" cy="177327"/>
          </a:xfrm>
          <a:prstGeom prst="rect">
            <a:avLst/>
          </a:prstGeom>
        </p:spPr>
        <p:txBody>
          <a:bodyPr vert="horz" wrap="square" lIns="0" tIns="9242" rIns="0" bIns="0" rtlCol="0">
            <a:spAutoFit/>
          </a:bodyPr>
          <a:lstStyle/>
          <a:p>
            <a:pPr marL="23104">
              <a:spcBef>
                <a:spcPts val="73"/>
              </a:spcBef>
            </a:pPr>
            <a:r>
              <a:rPr sz="1637" b="1" spc="54" baseline="7716" dirty="0">
                <a:latin typeface="Gill Sans MT"/>
                <a:cs typeface="Gill Sans MT"/>
              </a:rPr>
              <a:t>x</a:t>
            </a:r>
            <a:r>
              <a:rPr sz="758" b="1" spc="36" dirty="0">
                <a:latin typeface="Georgia"/>
                <a:cs typeface="Georgia"/>
              </a:rPr>
              <a:t>fox</a:t>
            </a:r>
            <a:endParaRPr sz="758">
              <a:latin typeface="Georgia"/>
              <a:cs typeface="Georgia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5651131" y="4587438"/>
            <a:ext cx="693886" cy="254143"/>
          </a:xfrm>
          <a:custGeom>
            <a:avLst/>
            <a:gdLst/>
            <a:ahLst/>
            <a:cxnLst/>
            <a:rect l="l" t="t" r="r" b="b"/>
            <a:pathLst>
              <a:path w="1144270" h="419100">
                <a:moveTo>
                  <a:pt x="1143899" y="209447"/>
                </a:moveTo>
                <a:lnTo>
                  <a:pt x="1128793" y="161423"/>
                </a:lnTo>
                <a:lnTo>
                  <a:pt x="1085766" y="117337"/>
                </a:lnTo>
                <a:lnTo>
                  <a:pt x="1018249" y="78448"/>
                </a:lnTo>
                <a:lnTo>
                  <a:pt x="976380" y="61345"/>
                </a:lnTo>
                <a:lnTo>
                  <a:pt x="929676" y="46012"/>
                </a:lnTo>
                <a:lnTo>
                  <a:pt x="878567" y="32608"/>
                </a:lnTo>
                <a:lnTo>
                  <a:pt x="823480" y="21288"/>
                </a:lnTo>
                <a:lnTo>
                  <a:pt x="764846" y="12210"/>
                </a:lnTo>
                <a:lnTo>
                  <a:pt x="703093" y="5531"/>
                </a:lnTo>
                <a:lnTo>
                  <a:pt x="638651" y="1409"/>
                </a:lnTo>
                <a:lnTo>
                  <a:pt x="571949" y="0"/>
                </a:lnTo>
                <a:lnTo>
                  <a:pt x="505247" y="1409"/>
                </a:lnTo>
                <a:lnTo>
                  <a:pt x="440805" y="5531"/>
                </a:lnTo>
                <a:lnTo>
                  <a:pt x="379052" y="12210"/>
                </a:lnTo>
                <a:lnTo>
                  <a:pt x="320418" y="21288"/>
                </a:lnTo>
                <a:lnTo>
                  <a:pt x="265332" y="32608"/>
                </a:lnTo>
                <a:lnTo>
                  <a:pt x="214222" y="46012"/>
                </a:lnTo>
                <a:lnTo>
                  <a:pt x="167518" y="61345"/>
                </a:lnTo>
                <a:lnTo>
                  <a:pt x="125649" y="78448"/>
                </a:lnTo>
                <a:lnTo>
                  <a:pt x="89044" y="97164"/>
                </a:lnTo>
                <a:lnTo>
                  <a:pt x="33343" y="138809"/>
                </a:lnTo>
                <a:lnTo>
                  <a:pt x="3847" y="185021"/>
                </a:lnTo>
                <a:lnTo>
                  <a:pt x="0" y="209447"/>
                </a:lnTo>
                <a:lnTo>
                  <a:pt x="3847" y="233874"/>
                </a:lnTo>
                <a:lnTo>
                  <a:pt x="33343" y="280086"/>
                </a:lnTo>
                <a:lnTo>
                  <a:pt x="89044" y="321731"/>
                </a:lnTo>
                <a:lnTo>
                  <a:pt x="125649" y="340447"/>
                </a:lnTo>
                <a:lnTo>
                  <a:pt x="167518" y="357550"/>
                </a:lnTo>
                <a:lnTo>
                  <a:pt x="214222" y="372883"/>
                </a:lnTo>
                <a:lnTo>
                  <a:pt x="265332" y="386287"/>
                </a:lnTo>
                <a:lnTo>
                  <a:pt x="320418" y="397607"/>
                </a:lnTo>
                <a:lnTo>
                  <a:pt x="379052" y="406685"/>
                </a:lnTo>
                <a:lnTo>
                  <a:pt x="440805" y="413364"/>
                </a:lnTo>
                <a:lnTo>
                  <a:pt x="505247" y="417486"/>
                </a:lnTo>
                <a:lnTo>
                  <a:pt x="571949" y="418895"/>
                </a:lnTo>
                <a:lnTo>
                  <a:pt x="638651" y="417486"/>
                </a:lnTo>
                <a:lnTo>
                  <a:pt x="703093" y="413364"/>
                </a:lnTo>
                <a:lnTo>
                  <a:pt x="764846" y="406685"/>
                </a:lnTo>
                <a:lnTo>
                  <a:pt x="823480" y="397607"/>
                </a:lnTo>
                <a:lnTo>
                  <a:pt x="878567" y="386287"/>
                </a:lnTo>
                <a:lnTo>
                  <a:pt x="929676" y="372883"/>
                </a:lnTo>
                <a:lnTo>
                  <a:pt x="976380" y="357550"/>
                </a:lnTo>
                <a:lnTo>
                  <a:pt x="1018249" y="340447"/>
                </a:lnTo>
                <a:lnTo>
                  <a:pt x="1054854" y="321731"/>
                </a:lnTo>
                <a:lnTo>
                  <a:pt x="1110555" y="280086"/>
                </a:lnTo>
                <a:lnTo>
                  <a:pt x="1140051" y="233874"/>
                </a:lnTo>
                <a:lnTo>
                  <a:pt x="1143899" y="209447"/>
                </a:lnTo>
                <a:close/>
              </a:path>
            </a:pathLst>
          </a:custGeom>
          <a:ln w="92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32" name="object 32"/>
          <p:cNvSpPr txBox="1"/>
          <p:nvPr/>
        </p:nvSpPr>
        <p:spPr>
          <a:xfrm>
            <a:off x="5791666" y="4609729"/>
            <a:ext cx="412404" cy="177392"/>
          </a:xfrm>
          <a:prstGeom prst="rect">
            <a:avLst/>
          </a:prstGeom>
        </p:spPr>
        <p:txBody>
          <a:bodyPr vert="horz" wrap="square" lIns="0" tIns="9242" rIns="0" bIns="0" rtlCol="0">
            <a:spAutoFit/>
          </a:bodyPr>
          <a:lstStyle/>
          <a:p>
            <a:pPr marL="7701">
              <a:spcBef>
                <a:spcPts val="73"/>
              </a:spcBef>
            </a:pPr>
            <a:r>
              <a:rPr sz="1092" spc="-6" dirty="0">
                <a:latin typeface="Georgia"/>
                <a:cs typeface="Georgia"/>
              </a:rPr>
              <a:t>c</a:t>
            </a:r>
            <a:r>
              <a:rPr sz="1092" spc="-36" dirty="0">
                <a:latin typeface="Georgia"/>
                <a:cs typeface="Georgia"/>
              </a:rPr>
              <a:t>on</a:t>
            </a:r>
            <a:r>
              <a:rPr sz="1092" spc="-6" dirty="0">
                <a:latin typeface="Georgia"/>
                <a:cs typeface="Georgia"/>
              </a:rPr>
              <a:t>c</a:t>
            </a:r>
            <a:r>
              <a:rPr sz="1092" spc="24" dirty="0">
                <a:latin typeface="Georgia"/>
                <a:cs typeface="Georgia"/>
              </a:rPr>
              <a:t>at</a:t>
            </a:r>
            <a:endParaRPr sz="1092">
              <a:latin typeface="Georgia"/>
              <a:cs typeface="Georgia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4908631" y="4784519"/>
            <a:ext cx="1022346" cy="1806723"/>
            <a:chOff x="8093989" y="7890026"/>
            <a:chExt cx="1685925" cy="2979420"/>
          </a:xfrm>
        </p:grpSpPr>
        <p:sp>
          <p:nvSpPr>
            <p:cNvPr id="34" name="object 34"/>
            <p:cNvSpPr/>
            <p:nvPr/>
          </p:nvSpPr>
          <p:spPr>
            <a:xfrm>
              <a:off x="9428160" y="7973225"/>
              <a:ext cx="0" cy="861060"/>
            </a:xfrm>
            <a:custGeom>
              <a:avLst/>
              <a:gdLst/>
              <a:ahLst/>
              <a:cxnLst/>
              <a:rect l="l" t="t" r="r" b="b"/>
              <a:pathLst>
                <a:path h="861059">
                  <a:moveTo>
                    <a:pt x="0" y="0"/>
                  </a:moveTo>
                  <a:lnTo>
                    <a:pt x="0" y="860503"/>
                  </a:lnTo>
                </a:path>
              </a:pathLst>
            </a:custGeom>
            <a:ln w="92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pic>
          <p:nvPicPr>
            <p:cNvPr id="35" name="object 3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393495" y="7890026"/>
              <a:ext cx="69332" cy="92444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9428160" y="8949282"/>
              <a:ext cx="0" cy="840740"/>
            </a:xfrm>
            <a:custGeom>
              <a:avLst/>
              <a:gdLst/>
              <a:ahLst/>
              <a:cxnLst/>
              <a:rect l="l" t="t" r="r" b="b"/>
              <a:pathLst>
                <a:path h="840740">
                  <a:moveTo>
                    <a:pt x="0" y="0"/>
                  </a:moveTo>
                  <a:lnTo>
                    <a:pt x="0" y="840353"/>
                  </a:lnTo>
                </a:path>
              </a:pathLst>
            </a:custGeom>
            <a:ln w="92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37" name="object 37"/>
            <p:cNvSpPr/>
            <p:nvPr/>
          </p:nvSpPr>
          <p:spPr>
            <a:xfrm>
              <a:off x="8098752" y="10029987"/>
              <a:ext cx="667385" cy="0"/>
            </a:xfrm>
            <a:custGeom>
              <a:avLst/>
              <a:gdLst/>
              <a:ahLst/>
              <a:cxnLst/>
              <a:rect l="l" t="t" r="r" b="b"/>
              <a:pathLst>
                <a:path w="667384">
                  <a:moveTo>
                    <a:pt x="0" y="0"/>
                  </a:moveTo>
                  <a:lnTo>
                    <a:pt x="666767" y="0"/>
                  </a:lnTo>
                </a:path>
              </a:pathLst>
            </a:custGeom>
            <a:ln w="92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pic>
          <p:nvPicPr>
            <p:cNvPr id="38" name="object 3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756274" y="9995322"/>
              <a:ext cx="92443" cy="69331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9428160" y="10353536"/>
              <a:ext cx="346710" cy="510540"/>
            </a:xfrm>
            <a:custGeom>
              <a:avLst/>
              <a:gdLst/>
              <a:ahLst/>
              <a:cxnLst/>
              <a:rect l="l" t="t" r="r" b="b"/>
              <a:pathLst>
                <a:path w="346709" h="510540">
                  <a:moveTo>
                    <a:pt x="346661" y="510533"/>
                  </a:moveTo>
                  <a:lnTo>
                    <a:pt x="0" y="510533"/>
                  </a:lnTo>
                  <a:lnTo>
                    <a:pt x="0" y="0"/>
                  </a:lnTo>
                </a:path>
              </a:pathLst>
            </a:custGeom>
            <a:ln w="92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pic>
          <p:nvPicPr>
            <p:cNvPr id="40" name="object 4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393495" y="10270339"/>
              <a:ext cx="69332" cy="92440"/>
            </a:xfrm>
            <a:prstGeom prst="rect">
              <a:avLst/>
            </a:prstGeom>
          </p:spPr>
        </p:pic>
      </p:grpSp>
      <p:sp>
        <p:nvSpPr>
          <p:cNvPr id="41" name="object 41"/>
          <p:cNvSpPr txBox="1"/>
          <p:nvPr/>
        </p:nvSpPr>
        <p:spPr>
          <a:xfrm>
            <a:off x="6518329" y="5942050"/>
            <a:ext cx="702743" cy="229493"/>
          </a:xfrm>
          <a:prstGeom prst="rect">
            <a:avLst/>
          </a:prstGeom>
          <a:ln w="18488">
            <a:solidFill>
              <a:srgbClr val="000000"/>
            </a:solidFill>
          </a:ln>
        </p:spPr>
        <p:txBody>
          <a:bodyPr vert="horz" wrap="square" lIns="0" tIns="60840" rIns="0" bIns="0" rtlCol="0">
            <a:spAutoFit/>
          </a:bodyPr>
          <a:lstStyle/>
          <a:p>
            <a:pPr marL="99347">
              <a:spcBef>
                <a:spcPts val="479"/>
              </a:spcBef>
            </a:pPr>
            <a:r>
              <a:rPr sz="1092" spc="39" dirty="0">
                <a:latin typeface="Arial Unicode MS"/>
                <a:cs typeface="Arial Unicode MS"/>
              </a:rPr>
              <a:t>L</a:t>
            </a:r>
            <a:r>
              <a:rPr sz="1092" spc="112" dirty="0">
                <a:latin typeface="Arial Unicode MS"/>
                <a:cs typeface="Arial Unicode MS"/>
              </a:rPr>
              <a:t>S</a:t>
            </a:r>
            <a:r>
              <a:rPr sz="1092" spc="-24" dirty="0">
                <a:latin typeface="Arial Unicode MS"/>
                <a:cs typeface="Arial Unicode MS"/>
              </a:rPr>
              <a:t>T</a:t>
            </a:r>
            <a:r>
              <a:rPr sz="1092" spc="-152" dirty="0">
                <a:latin typeface="Arial Unicode MS"/>
                <a:cs typeface="Arial Unicode MS"/>
              </a:rPr>
              <a:t> </a:t>
            </a:r>
            <a:r>
              <a:rPr sz="1092" spc="161" dirty="0">
                <a:latin typeface="Arial Unicode MS"/>
                <a:cs typeface="Arial Unicode MS"/>
              </a:rPr>
              <a:t>M</a:t>
            </a:r>
            <a:r>
              <a:rPr sz="1092" spc="-185" dirty="0">
                <a:latin typeface="Arial Unicode MS"/>
                <a:cs typeface="Arial Unicode MS"/>
              </a:rPr>
              <a:t> </a:t>
            </a:r>
            <a:r>
              <a:rPr sz="1137" i="1" spc="186" baseline="28888" dirty="0">
                <a:latin typeface="Trebuchet MS"/>
                <a:cs typeface="Trebuchet MS"/>
              </a:rPr>
              <a:t>f</a:t>
            </a:r>
            <a:endParaRPr sz="1137" baseline="28888">
              <a:latin typeface="Trebuchet MS"/>
              <a:cs typeface="Trebuchet MS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6877590" y="6563415"/>
            <a:ext cx="549102" cy="177327"/>
          </a:xfrm>
          <a:prstGeom prst="rect">
            <a:avLst/>
          </a:prstGeom>
        </p:spPr>
        <p:txBody>
          <a:bodyPr vert="horz" wrap="square" lIns="0" tIns="9242" rIns="0" bIns="0" rtlCol="0">
            <a:spAutoFit/>
          </a:bodyPr>
          <a:lstStyle/>
          <a:p>
            <a:pPr marL="23104">
              <a:spcBef>
                <a:spcPts val="73"/>
              </a:spcBef>
            </a:pPr>
            <a:r>
              <a:rPr sz="1637" b="1" spc="77" baseline="7716" dirty="0">
                <a:latin typeface="Gill Sans MT"/>
                <a:cs typeface="Gill Sans MT"/>
              </a:rPr>
              <a:t>x</a:t>
            </a:r>
            <a:r>
              <a:rPr sz="758" b="1" spc="52" dirty="0">
                <a:latin typeface="Georgia"/>
                <a:cs typeface="Georgia"/>
              </a:rPr>
              <a:t>jumped</a:t>
            </a:r>
            <a:endParaRPr sz="758">
              <a:latin typeface="Georgia"/>
              <a:cs typeface="Georgia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6808659" y="4587438"/>
            <a:ext cx="693886" cy="254143"/>
          </a:xfrm>
          <a:custGeom>
            <a:avLst/>
            <a:gdLst/>
            <a:ahLst/>
            <a:cxnLst/>
            <a:rect l="l" t="t" r="r" b="b"/>
            <a:pathLst>
              <a:path w="1144270" h="419100">
                <a:moveTo>
                  <a:pt x="1143901" y="209447"/>
                </a:moveTo>
                <a:lnTo>
                  <a:pt x="1128796" y="161423"/>
                </a:lnTo>
                <a:lnTo>
                  <a:pt x="1085768" y="117337"/>
                </a:lnTo>
                <a:lnTo>
                  <a:pt x="1018251" y="78448"/>
                </a:lnTo>
                <a:lnTo>
                  <a:pt x="976382" y="61345"/>
                </a:lnTo>
                <a:lnTo>
                  <a:pt x="929678" y="46012"/>
                </a:lnTo>
                <a:lnTo>
                  <a:pt x="878568" y="32608"/>
                </a:lnTo>
                <a:lnTo>
                  <a:pt x="823482" y="21288"/>
                </a:lnTo>
                <a:lnTo>
                  <a:pt x="764847" y="12210"/>
                </a:lnTo>
                <a:lnTo>
                  <a:pt x="703095" y="5531"/>
                </a:lnTo>
                <a:lnTo>
                  <a:pt x="638653" y="1409"/>
                </a:lnTo>
                <a:lnTo>
                  <a:pt x="571951" y="0"/>
                </a:lnTo>
                <a:lnTo>
                  <a:pt x="505249" y="1409"/>
                </a:lnTo>
                <a:lnTo>
                  <a:pt x="440807" y="5531"/>
                </a:lnTo>
                <a:lnTo>
                  <a:pt x="379054" y="12210"/>
                </a:lnTo>
                <a:lnTo>
                  <a:pt x="320420" y="21288"/>
                </a:lnTo>
                <a:lnTo>
                  <a:pt x="265333" y="32608"/>
                </a:lnTo>
                <a:lnTo>
                  <a:pt x="214223" y="46012"/>
                </a:lnTo>
                <a:lnTo>
                  <a:pt x="167519" y="61345"/>
                </a:lnTo>
                <a:lnTo>
                  <a:pt x="125650" y="78448"/>
                </a:lnTo>
                <a:lnTo>
                  <a:pt x="89045" y="97164"/>
                </a:lnTo>
                <a:lnTo>
                  <a:pt x="33343" y="138809"/>
                </a:lnTo>
                <a:lnTo>
                  <a:pt x="3847" y="185021"/>
                </a:lnTo>
                <a:lnTo>
                  <a:pt x="0" y="209447"/>
                </a:lnTo>
                <a:lnTo>
                  <a:pt x="3847" y="233874"/>
                </a:lnTo>
                <a:lnTo>
                  <a:pt x="33343" y="280086"/>
                </a:lnTo>
                <a:lnTo>
                  <a:pt x="89045" y="321731"/>
                </a:lnTo>
                <a:lnTo>
                  <a:pt x="125650" y="340447"/>
                </a:lnTo>
                <a:lnTo>
                  <a:pt x="167519" y="357550"/>
                </a:lnTo>
                <a:lnTo>
                  <a:pt x="214223" y="372883"/>
                </a:lnTo>
                <a:lnTo>
                  <a:pt x="265333" y="386287"/>
                </a:lnTo>
                <a:lnTo>
                  <a:pt x="320420" y="397607"/>
                </a:lnTo>
                <a:lnTo>
                  <a:pt x="379054" y="406685"/>
                </a:lnTo>
                <a:lnTo>
                  <a:pt x="440807" y="413364"/>
                </a:lnTo>
                <a:lnTo>
                  <a:pt x="505249" y="417486"/>
                </a:lnTo>
                <a:lnTo>
                  <a:pt x="571951" y="418895"/>
                </a:lnTo>
                <a:lnTo>
                  <a:pt x="638653" y="417486"/>
                </a:lnTo>
                <a:lnTo>
                  <a:pt x="703095" y="413364"/>
                </a:lnTo>
                <a:lnTo>
                  <a:pt x="764847" y="406685"/>
                </a:lnTo>
                <a:lnTo>
                  <a:pt x="823482" y="397607"/>
                </a:lnTo>
                <a:lnTo>
                  <a:pt x="878568" y="386287"/>
                </a:lnTo>
                <a:lnTo>
                  <a:pt x="929678" y="372883"/>
                </a:lnTo>
                <a:lnTo>
                  <a:pt x="976382" y="357550"/>
                </a:lnTo>
                <a:lnTo>
                  <a:pt x="1018251" y="340447"/>
                </a:lnTo>
                <a:lnTo>
                  <a:pt x="1054856" y="321731"/>
                </a:lnTo>
                <a:lnTo>
                  <a:pt x="1110557" y="280086"/>
                </a:lnTo>
                <a:lnTo>
                  <a:pt x="1140053" y="233874"/>
                </a:lnTo>
                <a:lnTo>
                  <a:pt x="1143901" y="209447"/>
                </a:lnTo>
                <a:close/>
              </a:path>
            </a:pathLst>
          </a:custGeom>
          <a:ln w="92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44" name="object 44"/>
          <p:cNvSpPr txBox="1"/>
          <p:nvPr/>
        </p:nvSpPr>
        <p:spPr>
          <a:xfrm>
            <a:off x="6949189" y="4609729"/>
            <a:ext cx="412404" cy="177392"/>
          </a:xfrm>
          <a:prstGeom prst="rect">
            <a:avLst/>
          </a:prstGeom>
        </p:spPr>
        <p:txBody>
          <a:bodyPr vert="horz" wrap="square" lIns="0" tIns="9242" rIns="0" bIns="0" rtlCol="0">
            <a:spAutoFit/>
          </a:bodyPr>
          <a:lstStyle/>
          <a:p>
            <a:pPr marL="7701">
              <a:spcBef>
                <a:spcPts val="73"/>
              </a:spcBef>
            </a:pPr>
            <a:r>
              <a:rPr sz="1092" spc="-6" dirty="0">
                <a:latin typeface="Georgia"/>
                <a:cs typeface="Georgia"/>
              </a:rPr>
              <a:t>c</a:t>
            </a:r>
            <a:r>
              <a:rPr sz="1092" spc="-36" dirty="0">
                <a:latin typeface="Georgia"/>
                <a:cs typeface="Georgia"/>
              </a:rPr>
              <a:t>on</a:t>
            </a:r>
            <a:r>
              <a:rPr sz="1092" spc="-6" dirty="0">
                <a:latin typeface="Georgia"/>
                <a:cs typeface="Georgia"/>
              </a:rPr>
              <a:t>c</a:t>
            </a:r>
            <a:r>
              <a:rPr sz="1092" spc="24" dirty="0">
                <a:latin typeface="Georgia"/>
                <a:cs typeface="Georgia"/>
              </a:rPr>
              <a:t>at</a:t>
            </a:r>
            <a:endParaRPr sz="1092">
              <a:latin typeface="Georgia"/>
              <a:cs typeface="Georgia"/>
            </a:endParaRPr>
          </a:p>
        </p:txBody>
      </p:sp>
      <p:grpSp>
        <p:nvGrpSpPr>
          <p:cNvPr id="45" name="object 45"/>
          <p:cNvGrpSpPr/>
          <p:nvPr/>
        </p:nvGrpSpPr>
        <p:grpSpPr>
          <a:xfrm>
            <a:off x="6066160" y="4784519"/>
            <a:ext cx="2318474" cy="1797096"/>
            <a:chOff x="10002842" y="7890026"/>
            <a:chExt cx="3823335" cy="2963545"/>
          </a:xfrm>
        </p:grpSpPr>
        <p:sp>
          <p:nvSpPr>
            <p:cNvPr id="46" name="object 46"/>
            <p:cNvSpPr/>
            <p:nvPr/>
          </p:nvSpPr>
          <p:spPr>
            <a:xfrm>
              <a:off x="11337014" y="7973225"/>
              <a:ext cx="0" cy="861060"/>
            </a:xfrm>
            <a:custGeom>
              <a:avLst/>
              <a:gdLst/>
              <a:ahLst/>
              <a:cxnLst/>
              <a:rect l="l" t="t" r="r" b="b"/>
              <a:pathLst>
                <a:path h="861059">
                  <a:moveTo>
                    <a:pt x="0" y="0"/>
                  </a:moveTo>
                  <a:lnTo>
                    <a:pt x="0" y="860503"/>
                  </a:lnTo>
                </a:path>
              </a:pathLst>
            </a:custGeom>
            <a:ln w="92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pic>
          <p:nvPicPr>
            <p:cNvPr id="47" name="object 4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302346" y="7890026"/>
              <a:ext cx="69327" cy="92444"/>
            </a:xfrm>
            <a:prstGeom prst="rect">
              <a:avLst/>
            </a:prstGeom>
          </p:spPr>
        </p:pic>
        <p:sp>
          <p:nvSpPr>
            <p:cNvPr id="48" name="object 48"/>
            <p:cNvSpPr/>
            <p:nvPr/>
          </p:nvSpPr>
          <p:spPr>
            <a:xfrm>
              <a:off x="12675666" y="9798880"/>
              <a:ext cx="1140460" cy="462280"/>
            </a:xfrm>
            <a:custGeom>
              <a:avLst/>
              <a:gdLst/>
              <a:ahLst/>
              <a:cxnLst/>
              <a:rect l="l" t="t" r="r" b="b"/>
              <a:pathLst>
                <a:path w="1140459" h="462279">
                  <a:moveTo>
                    <a:pt x="0" y="462214"/>
                  </a:moveTo>
                  <a:lnTo>
                    <a:pt x="1140399" y="462214"/>
                  </a:lnTo>
                  <a:lnTo>
                    <a:pt x="1140399" y="0"/>
                  </a:lnTo>
                  <a:lnTo>
                    <a:pt x="0" y="0"/>
                  </a:lnTo>
                  <a:lnTo>
                    <a:pt x="0" y="462214"/>
                  </a:lnTo>
                  <a:close/>
                </a:path>
              </a:pathLst>
            </a:custGeom>
            <a:ln w="18488">
              <a:solidFill>
                <a:srgbClr val="000000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49" name="object 49"/>
            <p:cNvSpPr/>
            <p:nvPr/>
          </p:nvSpPr>
          <p:spPr>
            <a:xfrm>
              <a:off x="11337014" y="8949282"/>
              <a:ext cx="0" cy="840740"/>
            </a:xfrm>
            <a:custGeom>
              <a:avLst/>
              <a:gdLst/>
              <a:ahLst/>
              <a:cxnLst/>
              <a:rect l="l" t="t" r="r" b="b"/>
              <a:pathLst>
                <a:path h="840740">
                  <a:moveTo>
                    <a:pt x="0" y="0"/>
                  </a:moveTo>
                  <a:lnTo>
                    <a:pt x="0" y="840353"/>
                  </a:lnTo>
                </a:path>
              </a:pathLst>
            </a:custGeom>
            <a:ln w="92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50" name="object 50"/>
            <p:cNvSpPr/>
            <p:nvPr/>
          </p:nvSpPr>
          <p:spPr>
            <a:xfrm>
              <a:off x="10007605" y="10029987"/>
              <a:ext cx="667385" cy="0"/>
            </a:xfrm>
            <a:custGeom>
              <a:avLst/>
              <a:gdLst/>
              <a:ahLst/>
              <a:cxnLst/>
              <a:rect l="l" t="t" r="r" b="b"/>
              <a:pathLst>
                <a:path w="667384">
                  <a:moveTo>
                    <a:pt x="0" y="0"/>
                  </a:moveTo>
                  <a:lnTo>
                    <a:pt x="666767" y="0"/>
                  </a:lnTo>
                </a:path>
              </a:pathLst>
            </a:custGeom>
            <a:ln w="92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pic>
          <p:nvPicPr>
            <p:cNvPr id="51" name="object 5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665130" y="9995322"/>
              <a:ext cx="92436" cy="69331"/>
            </a:xfrm>
            <a:prstGeom prst="rect">
              <a:avLst/>
            </a:prstGeom>
          </p:spPr>
        </p:pic>
        <p:sp>
          <p:nvSpPr>
            <p:cNvPr id="52" name="object 52"/>
            <p:cNvSpPr/>
            <p:nvPr/>
          </p:nvSpPr>
          <p:spPr>
            <a:xfrm>
              <a:off x="11337014" y="10353536"/>
              <a:ext cx="346710" cy="495300"/>
            </a:xfrm>
            <a:custGeom>
              <a:avLst/>
              <a:gdLst/>
              <a:ahLst/>
              <a:cxnLst/>
              <a:rect l="l" t="t" r="r" b="b"/>
              <a:pathLst>
                <a:path w="346709" h="495300">
                  <a:moveTo>
                    <a:pt x="346661" y="494805"/>
                  </a:moveTo>
                  <a:lnTo>
                    <a:pt x="0" y="494805"/>
                  </a:lnTo>
                  <a:lnTo>
                    <a:pt x="0" y="0"/>
                  </a:lnTo>
                </a:path>
              </a:pathLst>
            </a:custGeom>
            <a:ln w="92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pic>
          <p:nvPicPr>
            <p:cNvPr id="53" name="object 5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302346" y="10270339"/>
              <a:ext cx="69327" cy="92440"/>
            </a:xfrm>
            <a:prstGeom prst="rect">
              <a:avLst/>
            </a:prstGeom>
          </p:spPr>
        </p:pic>
      </p:grpSp>
      <p:sp>
        <p:nvSpPr>
          <p:cNvPr id="54" name="object 54"/>
          <p:cNvSpPr txBox="1"/>
          <p:nvPr/>
        </p:nvSpPr>
        <p:spPr>
          <a:xfrm>
            <a:off x="7752231" y="5993839"/>
            <a:ext cx="542941" cy="177392"/>
          </a:xfrm>
          <a:prstGeom prst="rect">
            <a:avLst/>
          </a:prstGeom>
        </p:spPr>
        <p:txBody>
          <a:bodyPr vert="horz" wrap="square" lIns="0" tIns="9242" rIns="0" bIns="0" rtlCol="0">
            <a:spAutoFit/>
          </a:bodyPr>
          <a:lstStyle/>
          <a:p>
            <a:pPr marL="23104">
              <a:spcBef>
                <a:spcPts val="73"/>
              </a:spcBef>
            </a:pPr>
            <a:r>
              <a:rPr sz="1092" spc="39" dirty="0">
                <a:latin typeface="Arial Unicode MS"/>
                <a:cs typeface="Arial Unicode MS"/>
              </a:rPr>
              <a:t>L</a:t>
            </a:r>
            <a:r>
              <a:rPr sz="1092" spc="112" dirty="0">
                <a:latin typeface="Arial Unicode MS"/>
                <a:cs typeface="Arial Unicode MS"/>
              </a:rPr>
              <a:t>S</a:t>
            </a:r>
            <a:r>
              <a:rPr sz="1092" spc="-24" dirty="0">
                <a:latin typeface="Arial Unicode MS"/>
                <a:cs typeface="Arial Unicode MS"/>
              </a:rPr>
              <a:t>T</a:t>
            </a:r>
            <a:r>
              <a:rPr sz="1092" spc="-152" dirty="0">
                <a:latin typeface="Arial Unicode MS"/>
                <a:cs typeface="Arial Unicode MS"/>
              </a:rPr>
              <a:t> </a:t>
            </a:r>
            <a:r>
              <a:rPr sz="1092" spc="161" dirty="0">
                <a:latin typeface="Arial Unicode MS"/>
                <a:cs typeface="Arial Unicode MS"/>
              </a:rPr>
              <a:t>M</a:t>
            </a:r>
            <a:r>
              <a:rPr sz="1092" spc="-185" dirty="0">
                <a:latin typeface="Arial Unicode MS"/>
                <a:cs typeface="Arial Unicode MS"/>
              </a:rPr>
              <a:t> </a:t>
            </a:r>
            <a:r>
              <a:rPr sz="1137" i="1" spc="186" baseline="28888" dirty="0">
                <a:latin typeface="Trebuchet MS"/>
                <a:cs typeface="Trebuchet MS"/>
              </a:rPr>
              <a:t>f</a:t>
            </a:r>
            <a:endParaRPr sz="1137" baseline="28888">
              <a:latin typeface="Trebuchet MS"/>
              <a:cs typeface="Trebuchet MS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8215096" y="6551937"/>
            <a:ext cx="188682" cy="177392"/>
          </a:xfrm>
          <a:prstGeom prst="rect">
            <a:avLst/>
          </a:prstGeom>
        </p:spPr>
        <p:txBody>
          <a:bodyPr vert="horz" wrap="square" lIns="0" tIns="9242" rIns="0" bIns="0" rtlCol="0">
            <a:spAutoFit/>
          </a:bodyPr>
          <a:lstStyle/>
          <a:p>
            <a:pPr marL="23104">
              <a:spcBef>
                <a:spcPts val="73"/>
              </a:spcBef>
            </a:pPr>
            <a:r>
              <a:rPr sz="1092" b="1" spc="6" dirty="0">
                <a:latin typeface="Gill Sans MT"/>
                <a:cs typeface="Gill Sans MT"/>
              </a:rPr>
              <a:t>x</a:t>
            </a:r>
            <a:r>
              <a:rPr sz="1137" spc="9" baseline="-11111" dirty="0">
                <a:latin typeface="MS UI Gothic"/>
                <a:cs typeface="MS UI Gothic"/>
              </a:rPr>
              <a:t>⇤</a:t>
            </a:r>
            <a:endParaRPr sz="1137" baseline="-11111">
              <a:latin typeface="MS UI Gothic"/>
              <a:cs typeface="MS UI Gothic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7966190" y="4587438"/>
            <a:ext cx="693886" cy="254143"/>
          </a:xfrm>
          <a:custGeom>
            <a:avLst/>
            <a:gdLst/>
            <a:ahLst/>
            <a:cxnLst/>
            <a:rect l="l" t="t" r="r" b="b"/>
            <a:pathLst>
              <a:path w="1144269" h="419100">
                <a:moveTo>
                  <a:pt x="1143901" y="209447"/>
                </a:moveTo>
                <a:lnTo>
                  <a:pt x="1128796" y="161423"/>
                </a:lnTo>
                <a:lnTo>
                  <a:pt x="1085768" y="117337"/>
                </a:lnTo>
                <a:lnTo>
                  <a:pt x="1018251" y="78448"/>
                </a:lnTo>
                <a:lnTo>
                  <a:pt x="976382" y="61345"/>
                </a:lnTo>
                <a:lnTo>
                  <a:pt x="929677" y="46012"/>
                </a:lnTo>
                <a:lnTo>
                  <a:pt x="878567" y="32608"/>
                </a:lnTo>
                <a:lnTo>
                  <a:pt x="823481" y="21288"/>
                </a:lnTo>
                <a:lnTo>
                  <a:pt x="764846" y="12210"/>
                </a:lnTo>
                <a:lnTo>
                  <a:pt x="703094" y="5531"/>
                </a:lnTo>
                <a:lnTo>
                  <a:pt x="638651" y="1409"/>
                </a:lnTo>
                <a:lnTo>
                  <a:pt x="571949" y="0"/>
                </a:lnTo>
                <a:lnTo>
                  <a:pt x="505247" y="1409"/>
                </a:lnTo>
                <a:lnTo>
                  <a:pt x="440805" y="5531"/>
                </a:lnTo>
                <a:lnTo>
                  <a:pt x="379053" y="12210"/>
                </a:lnTo>
                <a:lnTo>
                  <a:pt x="320419" y="21288"/>
                </a:lnTo>
                <a:lnTo>
                  <a:pt x="265333" y="32608"/>
                </a:lnTo>
                <a:lnTo>
                  <a:pt x="214223" y="46012"/>
                </a:lnTo>
                <a:lnTo>
                  <a:pt x="167519" y="61345"/>
                </a:lnTo>
                <a:lnTo>
                  <a:pt x="125650" y="78448"/>
                </a:lnTo>
                <a:lnTo>
                  <a:pt x="89045" y="97164"/>
                </a:lnTo>
                <a:lnTo>
                  <a:pt x="33343" y="138809"/>
                </a:lnTo>
                <a:lnTo>
                  <a:pt x="3847" y="185021"/>
                </a:lnTo>
                <a:lnTo>
                  <a:pt x="0" y="209447"/>
                </a:lnTo>
                <a:lnTo>
                  <a:pt x="3847" y="233874"/>
                </a:lnTo>
                <a:lnTo>
                  <a:pt x="33343" y="280086"/>
                </a:lnTo>
                <a:lnTo>
                  <a:pt x="89045" y="321731"/>
                </a:lnTo>
                <a:lnTo>
                  <a:pt x="125650" y="340447"/>
                </a:lnTo>
                <a:lnTo>
                  <a:pt x="167519" y="357550"/>
                </a:lnTo>
                <a:lnTo>
                  <a:pt x="214223" y="372883"/>
                </a:lnTo>
                <a:lnTo>
                  <a:pt x="265333" y="386287"/>
                </a:lnTo>
                <a:lnTo>
                  <a:pt x="320419" y="397607"/>
                </a:lnTo>
                <a:lnTo>
                  <a:pt x="379053" y="406685"/>
                </a:lnTo>
                <a:lnTo>
                  <a:pt x="440805" y="413364"/>
                </a:lnTo>
                <a:lnTo>
                  <a:pt x="505247" y="417486"/>
                </a:lnTo>
                <a:lnTo>
                  <a:pt x="571949" y="418895"/>
                </a:lnTo>
                <a:lnTo>
                  <a:pt x="638651" y="417486"/>
                </a:lnTo>
                <a:lnTo>
                  <a:pt x="703094" y="413364"/>
                </a:lnTo>
                <a:lnTo>
                  <a:pt x="764846" y="406685"/>
                </a:lnTo>
                <a:lnTo>
                  <a:pt x="823481" y="397607"/>
                </a:lnTo>
                <a:lnTo>
                  <a:pt x="878567" y="386287"/>
                </a:lnTo>
                <a:lnTo>
                  <a:pt x="929677" y="372883"/>
                </a:lnTo>
                <a:lnTo>
                  <a:pt x="976382" y="357550"/>
                </a:lnTo>
                <a:lnTo>
                  <a:pt x="1018251" y="340447"/>
                </a:lnTo>
                <a:lnTo>
                  <a:pt x="1054856" y="321731"/>
                </a:lnTo>
                <a:lnTo>
                  <a:pt x="1110557" y="280086"/>
                </a:lnTo>
                <a:lnTo>
                  <a:pt x="1140053" y="233874"/>
                </a:lnTo>
                <a:lnTo>
                  <a:pt x="1143901" y="209447"/>
                </a:lnTo>
                <a:close/>
              </a:path>
            </a:pathLst>
          </a:custGeom>
          <a:ln w="92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57" name="object 57"/>
          <p:cNvSpPr txBox="1"/>
          <p:nvPr/>
        </p:nvSpPr>
        <p:spPr>
          <a:xfrm>
            <a:off x="8106699" y="4609729"/>
            <a:ext cx="412404" cy="177392"/>
          </a:xfrm>
          <a:prstGeom prst="rect">
            <a:avLst/>
          </a:prstGeom>
        </p:spPr>
        <p:txBody>
          <a:bodyPr vert="horz" wrap="square" lIns="0" tIns="9242" rIns="0" bIns="0" rtlCol="0">
            <a:spAutoFit/>
          </a:bodyPr>
          <a:lstStyle/>
          <a:p>
            <a:pPr marL="7701">
              <a:spcBef>
                <a:spcPts val="73"/>
              </a:spcBef>
            </a:pPr>
            <a:r>
              <a:rPr sz="1092" spc="-6" dirty="0">
                <a:latin typeface="Georgia"/>
                <a:cs typeface="Georgia"/>
              </a:rPr>
              <a:t>c</a:t>
            </a:r>
            <a:r>
              <a:rPr sz="1092" spc="-36" dirty="0">
                <a:latin typeface="Georgia"/>
                <a:cs typeface="Georgia"/>
              </a:rPr>
              <a:t>on</a:t>
            </a:r>
            <a:r>
              <a:rPr sz="1092" spc="-6" dirty="0">
                <a:latin typeface="Georgia"/>
                <a:cs typeface="Georgia"/>
              </a:rPr>
              <a:t>c</a:t>
            </a:r>
            <a:r>
              <a:rPr sz="1092" spc="24" dirty="0">
                <a:latin typeface="Georgia"/>
                <a:cs typeface="Georgia"/>
              </a:rPr>
              <a:t>at</a:t>
            </a:r>
            <a:endParaRPr sz="1092">
              <a:latin typeface="Georgia"/>
              <a:cs typeface="Georgia"/>
            </a:endParaRPr>
          </a:p>
        </p:txBody>
      </p:sp>
      <p:grpSp>
        <p:nvGrpSpPr>
          <p:cNvPr id="58" name="object 58"/>
          <p:cNvGrpSpPr/>
          <p:nvPr/>
        </p:nvGrpSpPr>
        <p:grpSpPr>
          <a:xfrm>
            <a:off x="7223692" y="4784519"/>
            <a:ext cx="1022346" cy="1806723"/>
            <a:chOff x="11911696" y="7890026"/>
            <a:chExt cx="1685925" cy="2979420"/>
          </a:xfrm>
        </p:grpSpPr>
        <p:sp>
          <p:nvSpPr>
            <p:cNvPr id="59" name="object 59"/>
            <p:cNvSpPr/>
            <p:nvPr/>
          </p:nvSpPr>
          <p:spPr>
            <a:xfrm>
              <a:off x="13245867" y="8949282"/>
              <a:ext cx="0" cy="840740"/>
            </a:xfrm>
            <a:custGeom>
              <a:avLst/>
              <a:gdLst/>
              <a:ahLst/>
              <a:cxnLst/>
              <a:rect l="l" t="t" r="r" b="b"/>
              <a:pathLst>
                <a:path h="840740">
                  <a:moveTo>
                    <a:pt x="0" y="0"/>
                  </a:moveTo>
                  <a:lnTo>
                    <a:pt x="0" y="840353"/>
                  </a:lnTo>
                </a:path>
              </a:pathLst>
            </a:custGeom>
            <a:ln w="92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60" name="object 60"/>
            <p:cNvSpPr/>
            <p:nvPr/>
          </p:nvSpPr>
          <p:spPr>
            <a:xfrm>
              <a:off x="11916458" y="10029987"/>
              <a:ext cx="667385" cy="0"/>
            </a:xfrm>
            <a:custGeom>
              <a:avLst/>
              <a:gdLst/>
              <a:ahLst/>
              <a:cxnLst/>
              <a:rect l="l" t="t" r="r" b="b"/>
              <a:pathLst>
                <a:path w="667384">
                  <a:moveTo>
                    <a:pt x="0" y="0"/>
                  </a:moveTo>
                  <a:lnTo>
                    <a:pt x="666765" y="0"/>
                  </a:lnTo>
                </a:path>
              </a:pathLst>
            </a:custGeom>
            <a:ln w="92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pic>
          <p:nvPicPr>
            <p:cNvPr id="61" name="object 6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573983" y="9995322"/>
              <a:ext cx="92436" cy="69331"/>
            </a:xfrm>
            <a:prstGeom prst="rect">
              <a:avLst/>
            </a:prstGeom>
          </p:spPr>
        </p:pic>
        <p:sp>
          <p:nvSpPr>
            <p:cNvPr id="62" name="object 62"/>
            <p:cNvSpPr/>
            <p:nvPr/>
          </p:nvSpPr>
          <p:spPr>
            <a:xfrm>
              <a:off x="13245867" y="10353536"/>
              <a:ext cx="346710" cy="510540"/>
            </a:xfrm>
            <a:custGeom>
              <a:avLst/>
              <a:gdLst/>
              <a:ahLst/>
              <a:cxnLst/>
              <a:rect l="l" t="t" r="r" b="b"/>
              <a:pathLst>
                <a:path w="346709" h="510540">
                  <a:moveTo>
                    <a:pt x="346661" y="510533"/>
                  </a:moveTo>
                  <a:lnTo>
                    <a:pt x="0" y="510533"/>
                  </a:lnTo>
                  <a:lnTo>
                    <a:pt x="0" y="0"/>
                  </a:lnTo>
                </a:path>
              </a:pathLst>
            </a:custGeom>
            <a:ln w="92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pic>
          <p:nvPicPr>
            <p:cNvPr id="63" name="object 6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211199" y="10270339"/>
              <a:ext cx="69327" cy="92440"/>
            </a:xfrm>
            <a:prstGeom prst="rect">
              <a:avLst/>
            </a:prstGeom>
          </p:spPr>
        </p:pic>
        <p:sp>
          <p:nvSpPr>
            <p:cNvPr id="64" name="object 64"/>
            <p:cNvSpPr/>
            <p:nvPr/>
          </p:nvSpPr>
          <p:spPr>
            <a:xfrm>
              <a:off x="13245867" y="7973225"/>
              <a:ext cx="0" cy="861060"/>
            </a:xfrm>
            <a:custGeom>
              <a:avLst/>
              <a:gdLst/>
              <a:ahLst/>
              <a:cxnLst/>
              <a:rect l="l" t="t" r="r" b="b"/>
              <a:pathLst>
                <a:path h="861059">
                  <a:moveTo>
                    <a:pt x="0" y="0"/>
                  </a:moveTo>
                  <a:lnTo>
                    <a:pt x="0" y="860503"/>
                  </a:lnTo>
                </a:path>
              </a:pathLst>
            </a:custGeom>
            <a:ln w="92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pic>
          <p:nvPicPr>
            <p:cNvPr id="65" name="object 6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211199" y="7890026"/>
              <a:ext cx="69327" cy="92444"/>
            </a:xfrm>
            <a:prstGeom prst="rect">
              <a:avLst/>
            </a:prstGeom>
          </p:spPr>
        </p:pic>
      </p:grpSp>
      <p:sp>
        <p:nvSpPr>
          <p:cNvPr id="66" name="object 66"/>
          <p:cNvSpPr txBox="1"/>
          <p:nvPr/>
        </p:nvSpPr>
        <p:spPr>
          <a:xfrm>
            <a:off x="8130744" y="5251673"/>
            <a:ext cx="691576" cy="229493"/>
          </a:xfrm>
          <a:prstGeom prst="rect">
            <a:avLst/>
          </a:prstGeom>
          <a:ln w="18488">
            <a:solidFill>
              <a:srgbClr val="000000"/>
            </a:solidFill>
          </a:ln>
        </p:spPr>
        <p:txBody>
          <a:bodyPr vert="horz" wrap="square" lIns="0" tIns="60840" rIns="0" bIns="0" rtlCol="0">
            <a:spAutoFit/>
          </a:bodyPr>
          <a:lstStyle/>
          <a:p>
            <a:pPr marL="96266">
              <a:spcBef>
                <a:spcPts val="479"/>
              </a:spcBef>
            </a:pPr>
            <a:r>
              <a:rPr sz="1092" spc="39" dirty="0">
                <a:latin typeface="Arial Unicode MS"/>
                <a:cs typeface="Arial Unicode MS"/>
              </a:rPr>
              <a:t>L</a:t>
            </a:r>
            <a:r>
              <a:rPr sz="1092" spc="112" dirty="0">
                <a:latin typeface="Arial Unicode MS"/>
                <a:cs typeface="Arial Unicode MS"/>
              </a:rPr>
              <a:t>S</a:t>
            </a:r>
            <a:r>
              <a:rPr sz="1092" spc="-24" dirty="0">
                <a:latin typeface="Arial Unicode MS"/>
                <a:cs typeface="Arial Unicode MS"/>
              </a:rPr>
              <a:t>T</a:t>
            </a:r>
            <a:r>
              <a:rPr sz="1092" spc="-152" dirty="0">
                <a:latin typeface="Arial Unicode MS"/>
                <a:cs typeface="Arial Unicode MS"/>
              </a:rPr>
              <a:t> </a:t>
            </a:r>
            <a:r>
              <a:rPr sz="1092" spc="161" dirty="0">
                <a:latin typeface="Arial Unicode MS"/>
                <a:cs typeface="Arial Unicode MS"/>
              </a:rPr>
              <a:t>M</a:t>
            </a:r>
            <a:r>
              <a:rPr sz="1092" spc="-185" dirty="0">
                <a:latin typeface="Arial Unicode MS"/>
                <a:cs typeface="Arial Unicode MS"/>
              </a:rPr>
              <a:t> </a:t>
            </a:r>
            <a:r>
              <a:rPr sz="1137" i="1" spc="-54" baseline="28888" dirty="0">
                <a:latin typeface="Trebuchet MS"/>
                <a:cs typeface="Trebuchet MS"/>
              </a:rPr>
              <a:t>b</a:t>
            </a:r>
            <a:endParaRPr sz="1137" baseline="28888">
              <a:latin typeface="Trebuchet MS"/>
              <a:cs typeface="Trebuchet MS"/>
            </a:endParaRPr>
          </a:p>
        </p:txBody>
      </p:sp>
      <p:grpSp>
        <p:nvGrpSpPr>
          <p:cNvPr id="67" name="object 67"/>
          <p:cNvGrpSpPr/>
          <p:nvPr/>
        </p:nvGrpSpPr>
        <p:grpSpPr>
          <a:xfrm>
            <a:off x="8277979" y="4794863"/>
            <a:ext cx="1309605" cy="1828287"/>
            <a:chOff x="13650295" y="7907084"/>
            <a:chExt cx="2159635" cy="3014980"/>
          </a:xfrm>
        </p:grpSpPr>
        <p:sp>
          <p:nvSpPr>
            <p:cNvPr id="68" name="object 68"/>
            <p:cNvSpPr/>
            <p:nvPr/>
          </p:nvSpPr>
          <p:spPr>
            <a:xfrm>
              <a:off x="13708080" y="9502094"/>
              <a:ext cx="269875" cy="1362075"/>
            </a:xfrm>
            <a:custGeom>
              <a:avLst/>
              <a:gdLst/>
              <a:ahLst/>
              <a:cxnLst/>
              <a:rect l="l" t="t" r="r" b="b"/>
              <a:pathLst>
                <a:path w="269875" h="1362075">
                  <a:moveTo>
                    <a:pt x="0" y="1361975"/>
                  </a:moveTo>
                  <a:lnTo>
                    <a:pt x="269615" y="1361975"/>
                  </a:lnTo>
                  <a:lnTo>
                    <a:pt x="269615" y="0"/>
                  </a:lnTo>
                </a:path>
              </a:pathLst>
            </a:custGeom>
            <a:ln w="11555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69" name="object 69"/>
            <p:cNvSpPr/>
            <p:nvPr/>
          </p:nvSpPr>
          <p:spPr>
            <a:xfrm>
              <a:off x="13823432" y="9131856"/>
              <a:ext cx="308610" cy="411480"/>
            </a:xfrm>
            <a:custGeom>
              <a:avLst/>
              <a:gdLst/>
              <a:ahLst/>
              <a:cxnLst/>
              <a:rect l="l" t="t" r="r" b="b"/>
              <a:pathLst>
                <a:path w="308609" h="411479">
                  <a:moveTo>
                    <a:pt x="154267" y="0"/>
                  </a:moveTo>
                  <a:lnTo>
                    <a:pt x="145928" y="38937"/>
                  </a:lnTo>
                  <a:lnTo>
                    <a:pt x="134795" y="81937"/>
                  </a:lnTo>
                  <a:lnTo>
                    <a:pt x="121124" y="127984"/>
                  </a:lnTo>
                  <a:lnTo>
                    <a:pt x="105168" y="176062"/>
                  </a:lnTo>
                  <a:lnTo>
                    <a:pt x="87181" y="225156"/>
                  </a:lnTo>
                  <a:lnTo>
                    <a:pt x="67417" y="274250"/>
                  </a:lnTo>
                  <a:lnTo>
                    <a:pt x="46129" y="322329"/>
                  </a:lnTo>
                  <a:lnTo>
                    <a:pt x="23572" y="368376"/>
                  </a:lnTo>
                  <a:lnTo>
                    <a:pt x="0" y="411377"/>
                  </a:lnTo>
                  <a:lnTo>
                    <a:pt x="308524" y="411377"/>
                  </a:lnTo>
                  <a:lnTo>
                    <a:pt x="284952" y="368376"/>
                  </a:lnTo>
                  <a:lnTo>
                    <a:pt x="262395" y="322329"/>
                  </a:lnTo>
                  <a:lnTo>
                    <a:pt x="241107" y="274250"/>
                  </a:lnTo>
                  <a:lnTo>
                    <a:pt x="221343" y="225156"/>
                  </a:lnTo>
                  <a:lnTo>
                    <a:pt x="203357" y="176062"/>
                  </a:lnTo>
                  <a:lnTo>
                    <a:pt x="187402" y="127984"/>
                  </a:lnTo>
                  <a:lnTo>
                    <a:pt x="173733" y="81937"/>
                  </a:lnTo>
                  <a:lnTo>
                    <a:pt x="162603" y="38937"/>
                  </a:lnTo>
                  <a:lnTo>
                    <a:pt x="15426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70" name="object 70"/>
            <p:cNvSpPr/>
            <p:nvPr/>
          </p:nvSpPr>
          <p:spPr>
            <a:xfrm>
              <a:off x="13823634" y="9215055"/>
              <a:ext cx="154305" cy="1649095"/>
            </a:xfrm>
            <a:custGeom>
              <a:avLst/>
              <a:gdLst/>
              <a:ahLst/>
              <a:cxnLst/>
              <a:rect l="l" t="t" r="r" b="b"/>
              <a:pathLst>
                <a:path w="154305" h="1649095">
                  <a:moveTo>
                    <a:pt x="0" y="1649015"/>
                  </a:moveTo>
                  <a:lnTo>
                    <a:pt x="154061" y="1649015"/>
                  </a:lnTo>
                  <a:lnTo>
                    <a:pt x="154061" y="0"/>
                  </a:lnTo>
                </a:path>
              </a:pathLst>
            </a:custGeom>
            <a:ln w="92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pic>
          <p:nvPicPr>
            <p:cNvPr id="71" name="object 7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943030" y="9131856"/>
              <a:ext cx="69327" cy="92444"/>
            </a:xfrm>
            <a:prstGeom prst="rect">
              <a:avLst/>
            </a:prstGeom>
          </p:spPr>
        </p:pic>
        <p:sp>
          <p:nvSpPr>
            <p:cNvPr id="72" name="object 72"/>
            <p:cNvSpPr/>
            <p:nvPr/>
          </p:nvSpPr>
          <p:spPr>
            <a:xfrm>
              <a:off x="13977695" y="7990280"/>
              <a:ext cx="0" cy="661035"/>
            </a:xfrm>
            <a:custGeom>
              <a:avLst/>
              <a:gdLst/>
              <a:ahLst/>
              <a:cxnLst/>
              <a:rect l="l" t="t" r="r" b="b"/>
              <a:pathLst>
                <a:path h="661034">
                  <a:moveTo>
                    <a:pt x="0" y="660874"/>
                  </a:moveTo>
                  <a:lnTo>
                    <a:pt x="0" y="0"/>
                  </a:lnTo>
                </a:path>
              </a:pathLst>
            </a:custGeom>
            <a:ln w="92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pic>
          <p:nvPicPr>
            <p:cNvPr id="73" name="object 7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943030" y="7907084"/>
              <a:ext cx="69327" cy="92440"/>
            </a:xfrm>
            <a:prstGeom prst="rect">
              <a:avLst/>
            </a:prstGeom>
          </p:spPr>
        </p:pic>
        <p:sp>
          <p:nvSpPr>
            <p:cNvPr id="74" name="object 74"/>
            <p:cNvSpPr/>
            <p:nvPr/>
          </p:nvSpPr>
          <p:spPr>
            <a:xfrm>
              <a:off x="14640336" y="8891506"/>
              <a:ext cx="1164590" cy="0"/>
            </a:xfrm>
            <a:custGeom>
              <a:avLst/>
              <a:gdLst/>
              <a:ahLst/>
              <a:cxnLst/>
              <a:rect l="l" t="t" r="r" b="b"/>
              <a:pathLst>
                <a:path w="1164590">
                  <a:moveTo>
                    <a:pt x="1164560" y="0"/>
                  </a:moveTo>
                  <a:lnTo>
                    <a:pt x="0" y="0"/>
                  </a:lnTo>
                </a:path>
              </a:pathLst>
            </a:custGeom>
            <a:ln w="92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pic>
          <p:nvPicPr>
            <p:cNvPr id="75" name="object 7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557137" y="8856841"/>
              <a:ext cx="92436" cy="69329"/>
            </a:xfrm>
            <a:prstGeom prst="rect">
              <a:avLst/>
            </a:prstGeom>
          </p:spPr>
        </p:pic>
      </p:grpSp>
      <p:sp>
        <p:nvSpPr>
          <p:cNvPr id="76" name="object 76"/>
          <p:cNvSpPr txBox="1"/>
          <p:nvPr/>
        </p:nvSpPr>
        <p:spPr>
          <a:xfrm>
            <a:off x="6973215" y="5251673"/>
            <a:ext cx="691576" cy="229493"/>
          </a:xfrm>
          <a:prstGeom prst="rect">
            <a:avLst/>
          </a:prstGeom>
          <a:ln w="18488">
            <a:solidFill>
              <a:srgbClr val="000000"/>
            </a:solidFill>
          </a:ln>
        </p:spPr>
        <p:txBody>
          <a:bodyPr vert="horz" wrap="square" lIns="0" tIns="60840" rIns="0" bIns="0" rtlCol="0">
            <a:spAutoFit/>
          </a:bodyPr>
          <a:lstStyle/>
          <a:p>
            <a:pPr marL="96266">
              <a:spcBef>
                <a:spcPts val="479"/>
              </a:spcBef>
            </a:pPr>
            <a:r>
              <a:rPr sz="1092" spc="39" dirty="0">
                <a:latin typeface="Arial Unicode MS"/>
                <a:cs typeface="Arial Unicode MS"/>
              </a:rPr>
              <a:t>L</a:t>
            </a:r>
            <a:r>
              <a:rPr sz="1092" spc="112" dirty="0">
                <a:latin typeface="Arial Unicode MS"/>
                <a:cs typeface="Arial Unicode MS"/>
              </a:rPr>
              <a:t>S</a:t>
            </a:r>
            <a:r>
              <a:rPr sz="1092" spc="-24" dirty="0">
                <a:latin typeface="Arial Unicode MS"/>
                <a:cs typeface="Arial Unicode MS"/>
              </a:rPr>
              <a:t>T</a:t>
            </a:r>
            <a:r>
              <a:rPr sz="1092" spc="-152" dirty="0">
                <a:latin typeface="Arial Unicode MS"/>
                <a:cs typeface="Arial Unicode MS"/>
              </a:rPr>
              <a:t> </a:t>
            </a:r>
            <a:r>
              <a:rPr sz="1092" spc="161" dirty="0">
                <a:latin typeface="Arial Unicode MS"/>
                <a:cs typeface="Arial Unicode MS"/>
              </a:rPr>
              <a:t>M</a:t>
            </a:r>
            <a:r>
              <a:rPr sz="1092" spc="-185" dirty="0">
                <a:latin typeface="Arial Unicode MS"/>
                <a:cs typeface="Arial Unicode MS"/>
              </a:rPr>
              <a:t> </a:t>
            </a:r>
            <a:r>
              <a:rPr sz="1137" i="1" spc="-54" baseline="28888" dirty="0">
                <a:latin typeface="Trebuchet MS"/>
                <a:cs typeface="Trebuchet MS"/>
              </a:rPr>
              <a:t>b</a:t>
            </a:r>
            <a:endParaRPr sz="1137" baseline="28888">
              <a:latin typeface="Trebuchet MS"/>
              <a:cs typeface="Trebuchet MS"/>
            </a:endParaRPr>
          </a:p>
        </p:txBody>
      </p:sp>
      <p:grpSp>
        <p:nvGrpSpPr>
          <p:cNvPr id="77" name="object 77"/>
          <p:cNvGrpSpPr/>
          <p:nvPr/>
        </p:nvGrpSpPr>
        <p:grpSpPr>
          <a:xfrm>
            <a:off x="7120450" y="4794863"/>
            <a:ext cx="1007714" cy="1818660"/>
            <a:chOff x="11741444" y="7907084"/>
            <a:chExt cx="1661795" cy="2999105"/>
          </a:xfrm>
        </p:grpSpPr>
        <p:sp>
          <p:nvSpPr>
            <p:cNvPr id="78" name="object 78"/>
            <p:cNvSpPr/>
            <p:nvPr/>
          </p:nvSpPr>
          <p:spPr>
            <a:xfrm>
              <a:off x="13018521" y="8833729"/>
              <a:ext cx="379730" cy="115570"/>
            </a:xfrm>
            <a:custGeom>
              <a:avLst/>
              <a:gdLst/>
              <a:ahLst/>
              <a:cxnLst/>
              <a:rect l="l" t="t" r="r" b="b"/>
              <a:pathLst>
                <a:path w="379730" h="115570">
                  <a:moveTo>
                    <a:pt x="0" y="115553"/>
                  </a:moveTo>
                  <a:lnTo>
                    <a:pt x="379729" y="115553"/>
                  </a:lnTo>
                  <a:lnTo>
                    <a:pt x="379729" y="0"/>
                  </a:lnTo>
                  <a:lnTo>
                    <a:pt x="0" y="0"/>
                  </a:lnTo>
                  <a:lnTo>
                    <a:pt x="0" y="11555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79" name="object 79"/>
            <p:cNvSpPr/>
            <p:nvPr/>
          </p:nvSpPr>
          <p:spPr>
            <a:xfrm>
              <a:off x="12648284" y="8737240"/>
              <a:ext cx="411480" cy="308610"/>
            </a:xfrm>
            <a:custGeom>
              <a:avLst/>
              <a:gdLst/>
              <a:ahLst/>
              <a:cxnLst/>
              <a:rect l="l" t="t" r="r" b="b"/>
              <a:pathLst>
                <a:path w="411480" h="308609">
                  <a:moveTo>
                    <a:pt x="411380" y="0"/>
                  </a:moveTo>
                  <a:lnTo>
                    <a:pt x="368378" y="23573"/>
                  </a:lnTo>
                  <a:lnTo>
                    <a:pt x="322330" y="46131"/>
                  </a:lnTo>
                  <a:lnTo>
                    <a:pt x="274251" y="67420"/>
                  </a:lnTo>
                  <a:lnTo>
                    <a:pt x="225156" y="87184"/>
                  </a:lnTo>
                  <a:lnTo>
                    <a:pt x="176062" y="105171"/>
                  </a:lnTo>
                  <a:lnTo>
                    <a:pt x="127984" y="121127"/>
                  </a:lnTo>
                  <a:lnTo>
                    <a:pt x="81937" y="134797"/>
                  </a:lnTo>
                  <a:lnTo>
                    <a:pt x="38937" y="145927"/>
                  </a:lnTo>
                  <a:lnTo>
                    <a:pt x="0" y="154264"/>
                  </a:lnTo>
                  <a:lnTo>
                    <a:pt x="38937" y="162602"/>
                  </a:lnTo>
                  <a:lnTo>
                    <a:pt x="81937" y="173733"/>
                  </a:lnTo>
                  <a:lnTo>
                    <a:pt x="127984" y="187403"/>
                  </a:lnTo>
                  <a:lnTo>
                    <a:pt x="176062" y="203359"/>
                  </a:lnTo>
                  <a:lnTo>
                    <a:pt x="225156" y="221346"/>
                  </a:lnTo>
                  <a:lnTo>
                    <a:pt x="274251" y="241111"/>
                  </a:lnTo>
                  <a:lnTo>
                    <a:pt x="322330" y="262399"/>
                  </a:lnTo>
                  <a:lnTo>
                    <a:pt x="368378" y="284957"/>
                  </a:lnTo>
                  <a:lnTo>
                    <a:pt x="411380" y="308530"/>
                  </a:lnTo>
                  <a:lnTo>
                    <a:pt x="41138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80" name="object 80"/>
            <p:cNvSpPr/>
            <p:nvPr/>
          </p:nvSpPr>
          <p:spPr>
            <a:xfrm>
              <a:off x="12731483" y="8891506"/>
              <a:ext cx="667385" cy="0"/>
            </a:xfrm>
            <a:custGeom>
              <a:avLst/>
              <a:gdLst/>
              <a:ahLst/>
              <a:cxnLst/>
              <a:rect l="l" t="t" r="r" b="b"/>
              <a:pathLst>
                <a:path w="667384">
                  <a:moveTo>
                    <a:pt x="666767" y="0"/>
                  </a:moveTo>
                  <a:lnTo>
                    <a:pt x="0" y="0"/>
                  </a:lnTo>
                </a:path>
              </a:pathLst>
            </a:custGeom>
            <a:ln w="92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pic>
          <p:nvPicPr>
            <p:cNvPr id="81" name="object 8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648284" y="8856841"/>
              <a:ext cx="92447" cy="69329"/>
            </a:xfrm>
            <a:prstGeom prst="rect">
              <a:avLst/>
            </a:prstGeom>
          </p:spPr>
        </p:pic>
        <p:sp>
          <p:nvSpPr>
            <p:cNvPr id="82" name="object 82"/>
            <p:cNvSpPr/>
            <p:nvPr/>
          </p:nvSpPr>
          <p:spPr>
            <a:xfrm>
              <a:off x="12068842" y="7990280"/>
              <a:ext cx="0" cy="661035"/>
            </a:xfrm>
            <a:custGeom>
              <a:avLst/>
              <a:gdLst/>
              <a:ahLst/>
              <a:cxnLst/>
              <a:rect l="l" t="t" r="r" b="b"/>
              <a:pathLst>
                <a:path h="661034">
                  <a:moveTo>
                    <a:pt x="0" y="660874"/>
                  </a:moveTo>
                  <a:lnTo>
                    <a:pt x="0" y="0"/>
                  </a:lnTo>
                </a:path>
              </a:pathLst>
            </a:custGeom>
            <a:ln w="92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pic>
          <p:nvPicPr>
            <p:cNvPr id="83" name="object 8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034177" y="7907084"/>
              <a:ext cx="69327" cy="92440"/>
            </a:xfrm>
            <a:prstGeom prst="rect">
              <a:avLst/>
            </a:prstGeom>
          </p:spPr>
        </p:pic>
        <p:sp>
          <p:nvSpPr>
            <p:cNvPr id="84" name="object 84"/>
            <p:cNvSpPr/>
            <p:nvPr/>
          </p:nvSpPr>
          <p:spPr>
            <a:xfrm>
              <a:off x="11799229" y="9502094"/>
              <a:ext cx="269875" cy="1346835"/>
            </a:xfrm>
            <a:custGeom>
              <a:avLst/>
              <a:gdLst/>
              <a:ahLst/>
              <a:cxnLst/>
              <a:rect l="l" t="t" r="r" b="b"/>
              <a:pathLst>
                <a:path w="269875" h="1346834">
                  <a:moveTo>
                    <a:pt x="0" y="1346248"/>
                  </a:moveTo>
                  <a:lnTo>
                    <a:pt x="269612" y="1346248"/>
                  </a:lnTo>
                  <a:lnTo>
                    <a:pt x="269612" y="0"/>
                  </a:lnTo>
                </a:path>
              </a:pathLst>
            </a:custGeom>
            <a:ln w="11555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85" name="object 85"/>
            <p:cNvSpPr/>
            <p:nvPr/>
          </p:nvSpPr>
          <p:spPr>
            <a:xfrm>
              <a:off x="11914579" y="9131856"/>
              <a:ext cx="308610" cy="411480"/>
            </a:xfrm>
            <a:custGeom>
              <a:avLst/>
              <a:gdLst/>
              <a:ahLst/>
              <a:cxnLst/>
              <a:rect l="l" t="t" r="r" b="b"/>
              <a:pathLst>
                <a:path w="308609" h="411479">
                  <a:moveTo>
                    <a:pt x="154257" y="0"/>
                  </a:moveTo>
                  <a:lnTo>
                    <a:pt x="145920" y="38937"/>
                  </a:lnTo>
                  <a:lnTo>
                    <a:pt x="134791" y="81937"/>
                  </a:lnTo>
                  <a:lnTo>
                    <a:pt x="121121" y="127984"/>
                  </a:lnTo>
                  <a:lnTo>
                    <a:pt x="105167" y="176062"/>
                  </a:lnTo>
                  <a:lnTo>
                    <a:pt x="87180" y="225156"/>
                  </a:lnTo>
                  <a:lnTo>
                    <a:pt x="67416" y="274250"/>
                  </a:lnTo>
                  <a:lnTo>
                    <a:pt x="46129" y="322329"/>
                  </a:lnTo>
                  <a:lnTo>
                    <a:pt x="23572" y="368376"/>
                  </a:lnTo>
                  <a:lnTo>
                    <a:pt x="0" y="411377"/>
                  </a:lnTo>
                  <a:lnTo>
                    <a:pt x="308524" y="411377"/>
                  </a:lnTo>
                  <a:lnTo>
                    <a:pt x="284952" y="368376"/>
                  </a:lnTo>
                  <a:lnTo>
                    <a:pt x="262394" y="322329"/>
                  </a:lnTo>
                  <a:lnTo>
                    <a:pt x="241107" y="274250"/>
                  </a:lnTo>
                  <a:lnTo>
                    <a:pt x="221342" y="225156"/>
                  </a:lnTo>
                  <a:lnTo>
                    <a:pt x="203355" y="176062"/>
                  </a:lnTo>
                  <a:lnTo>
                    <a:pt x="187399" y="127984"/>
                  </a:lnTo>
                  <a:lnTo>
                    <a:pt x="173728" y="81937"/>
                  </a:lnTo>
                  <a:lnTo>
                    <a:pt x="162596" y="38937"/>
                  </a:lnTo>
                  <a:lnTo>
                    <a:pt x="15425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86" name="object 86"/>
            <p:cNvSpPr/>
            <p:nvPr/>
          </p:nvSpPr>
          <p:spPr>
            <a:xfrm>
              <a:off x="11914781" y="9215055"/>
              <a:ext cx="154305" cy="1633855"/>
            </a:xfrm>
            <a:custGeom>
              <a:avLst/>
              <a:gdLst/>
              <a:ahLst/>
              <a:cxnLst/>
              <a:rect l="l" t="t" r="r" b="b"/>
              <a:pathLst>
                <a:path w="154304" h="1633854">
                  <a:moveTo>
                    <a:pt x="0" y="1633287"/>
                  </a:moveTo>
                  <a:lnTo>
                    <a:pt x="154061" y="1633287"/>
                  </a:lnTo>
                  <a:lnTo>
                    <a:pt x="154061" y="0"/>
                  </a:lnTo>
                </a:path>
              </a:pathLst>
            </a:custGeom>
            <a:ln w="92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pic>
          <p:nvPicPr>
            <p:cNvPr id="87" name="object 8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034177" y="9131856"/>
              <a:ext cx="69327" cy="92444"/>
            </a:xfrm>
            <a:prstGeom prst="rect">
              <a:avLst/>
            </a:prstGeom>
          </p:spPr>
        </p:pic>
      </p:grpSp>
      <p:sp>
        <p:nvSpPr>
          <p:cNvPr id="88" name="object 88"/>
          <p:cNvSpPr txBox="1"/>
          <p:nvPr/>
        </p:nvSpPr>
        <p:spPr>
          <a:xfrm>
            <a:off x="5815685" y="5251673"/>
            <a:ext cx="702743" cy="229493"/>
          </a:xfrm>
          <a:prstGeom prst="rect">
            <a:avLst/>
          </a:prstGeom>
          <a:ln w="18488">
            <a:solidFill>
              <a:srgbClr val="000000"/>
            </a:solidFill>
          </a:ln>
        </p:spPr>
        <p:txBody>
          <a:bodyPr vert="horz" wrap="square" lIns="0" tIns="60840" rIns="0" bIns="0" rtlCol="0">
            <a:spAutoFit/>
          </a:bodyPr>
          <a:lstStyle/>
          <a:p>
            <a:pPr marL="96266">
              <a:spcBef>
                <a:spcPts val="479"/>
              </a:spcBef>
            </a:pPr>
            <a:r>
              <a:rPr sz="1092" spc="39" dirty="0">
                <a:latin typeface="Arial Unicode MS"/>
                <a:cs typeface="Arial Unicode MS"/>
              </a:rPr>
              <a:t>L</a:t>
            </a:r>
            <a:r>
              <a:rPr sz="1092" spc="112" dirty="0">
                <a:latin typeface="Arial Unicode MS"/>
                <a:cs typeface="Arial Unicode MS"/>
              </a:rPr>
              <a:t>S</a:t>
            </a:r>
            <a:r>
              <a:rPr sz="1092" spc="-24" dirty="0">
                <a:latin typeface="Arial Unicode MS"/>
                <a:cs typeface="Arial Unicode MS"/>
              </a:rPr>
              <a:t>T</a:t>
            </a:r>
            <a:r>
              <a:rPr sz="1092" spc="-152" dirty="0">
                <a:latin typeface="Arial Unicode MS"/>
                <a:cs typeface="Arial Unicode MS"/>
              </a:rPr>
              <a:t> </a:t>
            </a:r>
            <a:r>
              <a:rPr sz="1092" spc="161" dirty="0">
                <a:latin typeface="Arial Unicode MS"/>
                <a:cs typeface="Arial Unicode MS"/>
              </a:rPr>
              <a:t>M</a:t>
            </a:r>
            <a:r>
              <a:rPr sz="1092" spc="-185" dirty="0">
                <a:latin typeface="Arial Unicode MS"/>
                <a:cs typeface="Arial Unicode MS"/>
              </a:rPr>
              <a:t> </a:t>
            </a:r>
            <a:r>
              <a:rPr sz="1137" i="1" spc="-54" baseline="28888" dirty="0">
                <a:latin typeface="Trebuchet MS"/>
                <a:cs typeface="Trebuchet MS"/>
              </a:rPr>
              <a:t>b</a:t>
            </a:r>
            <a:endParaRPr sz="1137" baseline="28888">
              <a:latin typeface="Trebuchet MS"/>
              <a:cs typeface="Trebuchet MS"/>
            </a:endParaRPr>
          </a:p>
        </p:txBody>
      </p:sp>
      <p:grpSp>
        <p:nvGrpSpPr>
          <p:cNvPr id="89" name="object 89"/>
          <p:cNvGrpSpPr/>
          <p:nvPr/>
        </p:nvGrpSpPr>
        <p:grpSpPr>
          <a:xfrm>
            <a:off x="5962920" y="4794863"/>
            <a:ext cx="1007714" cy="1828287"/>
            <a:chOff x="9832591" y="7907084"/>
            <a:chExt cx="1661795" cy="3014980"/>
          </a:xfrm>
        </p:grpSpPr>
        <p:sp>
          <p:nvSpPr>
            <p:cNvPr id="90" name="object 90"/>
            <p:cNvSpPr/>
            <p:nvPr/>
          </p:nvSpPr>
          <p:spPr>
            <a:xfrm>
              <a:off x="10159989" y="7990280"/>
              <a:ext cx="0" cy="661035"/>
            </a:xfrm>
            <a:custGeom>
              <a:avLst/>
              <a:gdLst/>
              <a:ahLst/>
              <a:cxnLst/>
              <a:rect l="l" t="t" r="r" b="b"/>
              <a:pathLst>
                <a:path h="661034">
                  <a:moveTo>
                    <a:pt x="0" y="660874"/>
                  </a:moveTo>
                  <a:lnTo>
                    <a:pt x="0" y="0"/>
                  </a:lnTo>
                </a:path>
              </a:pathLst>
            </a:custGeom>
            <a:ln w="92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pic>
          <p:nvPicPr>
            <p:cNvPr id="91" name="object 9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125322" y="7907084"/>
              <a:ext cx="69332" cy="92440"/>
            </a:xfrm>
            <a:prstGeom prst="rect">
              <a:avLst/>
            </a:prstGeom>
          </p:spPr>
        </p:pic>
        <p:sp>
          <p:nvSpPr>
            <p:cNvPr id="92" name="object 92"/>
            <p:cNvSpPr/>
            <p:nvPr/>
          </p:nvSpPr>
          <p:spPr>
            <a:xfrm>
              <a:off x="11109670" y="8833729"/>
              <a:ext cx="379730" cy="115570"/>
            </a:xfrm>
            <a:custGeom>
              <a:avLst/>
              <a:gdLst/>
              <a:ahLst/>
              <a:cxnLst/>
              <a:rect l="l" t="t" r="r" b="b"/>
              <a:pathLst>
                <a:path w="379729" h="115570">
                  <a:moveTo>
                    <a:pt x="0" y="115553"/>
                  </a:moveTo>
                  <a:lnTo>
                    <a:pt x="379726" y="115553"/>
                  </a:lnTo>
                  <a:lnTo>
                    <a:pt x="379726" y="0"/>
                  </a:lnTo>
                  <a:lnTo>
                    <a:pt x="0" y="0"/>
                  </a:lnTo>
                  <a:lnTo>
                    <a:pt x="0" y="11555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93" name="object 93"/>
            <p:cNvSpPr/>
            <p:nvPr/>
          </p:nvSpPr>
          <p:spPr>
            <a:xfrm>
              <a:off x="10739431" y="8737240"/>
              <a:ext cx="411480" cy="308610"/>
            </a:xfrm>
            <a:custGeom>
              <a:avLst/>
              <a:gdLst/>
              <a:ahLst/>
              <a:cxnLst/>
              <a:rect l="l" t="t" r="r" b="b"/>
              <a:pathLst>
                <a:path w="411479" h="308609">
                  <a:moveTo>
                    <a:pt x="411369" y="0"/>
                  </a:moveTo>
                  <a:lnTo>
                    <a:pt x="368370" y="23573"/>
                  </a:lnTo>
                  <a:lnTo>
                    <a:pt x="322325" y="46131"/>
                  </a:lnTo>
                  <a:lnTo>
                    <a:pt x="274248" y="67420"/>
                  </a:lnTo>
                  <a:lnTo>
                    <a:pt x="225154" y="87184"/>
                  </a:lnTo>
                  <a:lnTo>
                    <a:pt x="176061" y="105171"/>
                  </a:lnTo>
                  <a:lnTo>
                    <a:pt x="127984" y="121127"/>
                  </a:lnTo>
                  <a:lnTo>
                    <a:pt x="81937" y="134797"/>
                  </a:lnTo>
                  <a:lnTo>
                    <a:pt x="38937" y="145927"/>
                  </a:lnTo>
                  <a:lnTo>
                    <a:pt x="0" y="154264"/>
                  </a:lnTo>
                  <a:lnTo>
                    <a:pt x="38937" y="162602"/>
                  </a:lnTo>
                  <a:lnTo>
                    <a:pt x="81937" y="173733"/>
                  </a:lnTo>
                  <a:lnTo>
                    <a:pt x="127984" y="187403"/>
                  </a:lnTo>
                  <a:lnTo>
                    <a:pt x="176061" y="203359"/>
                  </a:lnTo>
                  <a:lnTo>
                    <a:pt x="225154" y="221346"/>
                  </a:lnTo>
                  <a:lnTo>
                    <a:pt x="274248" y="241111"/>
                  </a:lnTo>
                  <a:lnTo>
                    <a:pt x="322325" y="262399"/>
                  </a:lnTo>
                  <a:lnTo>
                    <a:pt x="368370" y="284957"/>
                  </a:lnTo>
                  <a:lnTo>
                    <a:pt x="411369" y="308530"/>
                  </a:lnTo>
                  <a:lnTo>
                    <a:pt x="41136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94" name="object 94"/>
            <p:cNvSpPr/>
            <p:nvPr/>
          </p:nvSpPr>
          <p:spPr>
            <a:xfrm>
              <a:off x="10822629" y="8891506"/>
              <a:ext cx="667385" cy="0"/>
            </a:xfrm>
            <a:custGeom>
              <a:avLst/>
              <a:gdLst/>
              <a:ahLst/>
              <a:cxnLst/>
              <a:rect l="l" t="t" r="r" b="b"/>
              <a:pathLst>
                <a:path w="667384">
                  <a:moveTo>
                    <a:pt x="666767" y="0"/>
                  </a:moveTo>
                  <a:lnTo>
                    <a:pt x="0" y="0"/>
                  </a:lnTo>
                </a:path>
              </a:pathLst>
            </a:custGeom>
            <a:ln w="92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pic>
          <p:nvPicPr>
            <p:cNvPr id="95" name="object 9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739431" y="8856841"/>
              <a:ext cx="92447" cy="69329"/>
            </a:xfrm>
            <a:prstGeom prst="rect">
              <a:avLst/>
            </a:prstGeom>
          </p:spPr>
        </p:pic>
        <p:sp>
          <p:nvSpPr>
            <p:cNvPr id="96" name="object 96"/>
            <p:cNvSpPr/>
            <p:nvPr/>
          </p:nvSpPr>
          <p:spPr>
            <a:xfrm>
              <a:off x="9890376" y="9502094"/>
              <a:ext cx="269875" cy="1362075"/>
            </a:xfrm>
            <a:custGeom>
              <a:avLst/>
              <a:gdLst/>
              <a:ahLst/>
              <a:cxnLst/>
              <a:rect l="l" t="t" r="r" b="b"/>
              <a:pathLst>
                <a:path w="269875" h="1362075">
                  <a:moveTo>
                    <a:pt x="0" y="1361975"/>
                  </a:moveTo>
                  <a:lnTo>
                    <a:pt x="269612" y="1361975"/>
                  </a:lnTo>
                  <a:lnTo>
                    <a:pt x="269612" y="0"/>
                  </a:lnTo>
                </a:path>
              </a:pathLst>
            </a:custGeom>
            <a:ln w="11555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97" name="object 97"/>
            <p:cNvSpPr/>
            <p:nvPr/>
          </p:nvSpPr>
          <p:spPr>
            <a:xfrm>
              <a:off x="10005725" y="9131856"/>
              <a:ext cx="308610" cy="411480"/>
            </a:xfrm>
            <a:custGeom>
              <a:avLst/>
              <a:gdLst/>
              <a:ahLst/>
              <a:cxnLst/>
              <a:rect l="l" t="t" r="r" b="b"/>
              <a:pathLst>
                <a:path w="308609" h="411479">
                  <a:moveTo>
                    <a:pt x="154263" y="0"/>
                  </a:moveTo>
                  <a:lnTo>
                    <a:pt x="145925" y="38937"/>
                  </a:lnTo>
                  <a:lnTo>
                    <a:pt x="134795" y="81937"/>
                  </a:lnTo>
                  <a:lnTo>
                    <a:pt x="121125" y="127984"/>
                  </a:lnTo>
                  <a:lnTo>
                    <a:pt x="105170" y="176062"/>
                  </a:lnTo>
                  <a:lnTo>
                    <a:pt x="87183" y="225156"/>
                  </a:lnTo>
                  <a:lnTo>
                    <a:pt x="67419" y="274250"/>
                  </a:lnTo>
                  <a:lnTo>
                    <a:pt x="46131" y="322329"/>
                  </a:lnTo>
                  <a:lnTo>
                    <a:pt x="23573" y="368376"/>
                  </a:lnTo>
                  <a:lnTo>
                    <a:pt x="0" y="411377"/>
                  </a:lnTo>
                  <a:lnTo>
                    <a:pt x="308527" y="411377"/>
                  </a:lnTo>
                  <a:lnTo>
                    <a:pt x="284954" y="368376"/>
                  </a:lnTo>
                  <a:lnTo>
                    <a:pt x="262396" y="322329"/>
                  </a:lnTo>
                  <a:lnTo>
                    <a:pt x="241108" y="274250"/>
                  </a:lnTo>
                  <a:lnTo>
                    <a:pt x="221344" y="225156"/>
                  </a:lnTo>
                  <a:lnTo>
                    <a:pt x="203357" y="176062"/>
                  </a:lnTo>
                  <a:lnTo>
                    <a:pt x="187402" y="127984"/>
                  </a:lnTo>
                  <a:lnTo>
                    <a:pt x="173732" y="81937"/>
                  </a:lnTo>
                  <a:lnTo>
                    <a:pt x="162601" y="38937"/>
                  </a:lnTo>
                  <a:lnTo>
                    <a:pt x="15426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98" name="object 98"/>
            <p:cNvSpPr/>
            <p:nvPr/>
          </p:nvSpPr>
          <p:spPr>
            <a:xfrm>
              <a:off x="10005930" y="9215055"/>
              <a:ext cx="154305" cy="1649095"/>
            </a:xfrm>
            <a:custGeom>
              <a:avLst/>
              <a:gdLst/>
              <a:ahLst/>
              <a:cxnLst/>
              <a:rect l="l" t="t" r="r" b="b"/>
              <a:pathLst>
                <a:path w="154304" h="1649095">
                  <a:moveTo>
                    <a:pt x="0" y="1649015"/>
                  </a:moveTo>
                  <a:lnTo>
                    <a:pt x="154058" y="1649015"/>
                  </a:lnTo>
                  <a:lnTo>
                    <a:pt x="154058" y="0"/>
                  </a:lnTo>
                </a:path>
              </a:pathLst>
            </a:custGeom>
            <a:ln w="92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pic>
          <p:nvPicPr>
            <p:cNvPr id="99" name="object 9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125322" y="9131856"/>
              <a:ext cx="69332" cy="92444"/>
            </a:xfrm>
            <a:prstGeom prst="rect">
              <a:avLst/>
            </a:prstGeom>
          </p:spPr>
        </p:pic>
      </p:grpSp>
      <p:sp>
        <p:nvSpPr>
          <p:cNvPr id="100" name="object 100"/>
          <p:cNvSpPr txBox="1"/>
          <p:nvPr/>
        </p:nvSpPr>
        <p:spPr>
          <a:xfrm>
            <a:off x="4658156" y="5251673"/>
            <a:ext cx="702743" cy="229493"/>
          </a:xfrm>
          <a:prstGeom prst="rect">
            <a:avLst/>
          </a:prstGeom>
          <a:ln w="18488">
            <a:solidFill>
              <a:srgbClr val="000000"/>
            </a:solidFill>
          </a:ln>
        </p:spPr>
        <p:txBody>
          <a:bodyPr vert="horz" wrap="square" lIns="0" tIns="60840" rIns="0" bIns="0" rtlCol="0">
            <a:spAutoFit/>
          </a:bodyPr>
          <a:lstStyle/>
          <a:p>
            <a:pPr marL="96266">
              <a:spcBef>
                <a:spcPts val="479"/>
              </a:spcBef>
            </a:pPr>
            <a:r>
              <a:rPr sz="1092" spc="39" dirty="0">
                <a:latin typeface="Arial Unicode MS"/>
                <a:cs typeface="Arial Unicode MS"/>
              </a:rPr>
              <a:t>L</a:t>
            </a:r>
            <a:r>
              <a:rPr sz="1092" spc="112" dirty="0">
                <a:latin typeface="Arial Unicode MS"/>
                <a:cs typeface="Arial Unicode MS"/>
              </a:rPr>
              <a:t>S</a:t>
            </a:r>
            <a:r>
              <a:rPr sz="1092" spc="-24" dirty="0">
                <a:latin typeface="Arial Unicode MS"/>
                <a:cs typeface="Arial Unicode MS"/>
              </a:rPr>
              <a:t>T</a:t>
            </a:r>
            <a:r>
              <a:rPr sz="1092" spc="-152" dirty="0">
                <a:latin typeface="Arial Unicode MS"/>
                <a:cs typeface="Arial Unicode MS"/>
              </a:rPr>
              <a:t> </a:t>
            </a:r>
            <a:r>
              <a:rPr sz="1092" spc="161" dirty="0">
                <a:latin typeface="Arial Unicode MS"/>
                <a:cs typeface="Arial Unicode MS"/>
              </a:rPr>
              <a:t>M</a:t>
            </a:r>
            <a:r>
              <a:rPr sz="1092" spc="-185" dirty="0">
                <a:latin typeface="Arial Unicode MS"/>
                <a:cs typeface="Arial Unicode MS"/>
              </a:rPr>
              <a:t> </a:t>
            </a:r>
            <a:r>
              <a:rPr sz="1137" i="1" spc="-54" baseline="28888" dirty="0">
                <a:latin typeface="Trebuchet MS"/>
                <a:cs typeface="Trebuchet MS"/>
              </a:rPr>
              <a:t>b</a:t>
            </a:r>
            <a:endParaRPr sz="1137" baseline="28888">
              <a:latin typeface="Trebuchet MS"/>
              <a:cs typeface="Trebuchet MS"/>
            </a:endParaRPr>
          </a:p>
        </p:txBody>
      </p:sp>
      <p:grpSp>
        <p:nvGrpSpPr>
          <p:cNvPr id="101" name="object 101"/>
          <p:cNvGrpSpPr/>
          <p:nvPr/>
        </p:nvGrpSpPr>
        <p:grpSpPr>
          <a:xfrm>
            <a:off x="4805390" y="4794863"/>
            <a:ext cx="1007714" cy="1828287"/>
            <a:chOff x="7923738" y="7907084"/>
            <a:chExt cx="1661795" cy="3014980"/>
          </a:xfrm>
        </p:grpSpPr>
        <p:sp>
          <p:nvSpPr>
            <p:cNvPr id="102" name="object 102"/>
            <p:cNvSpPr/>
            <p:nvPr/>
          </p:nvSpPr>
          <p:spPr>
            <a:xfrm>
              <a:off x="8251136" y="7990280"/>
              <a:ext cx="0" cy="661035"/>
            </a:xfrm>
            <a:custGeom>
              <a:avLst/>
              <a:gdLst/>
              <a:ahLst/>
              <a:cxnLst/>
              <a:rect l="l" t="t" r="r" b="b"/>
              <a:pathLst>
                <a:path h="661034">
                  <a:moveTo>
                    <a:pt x="0" y="660874"/>
                  </a:moveTo>
                  <a:lnTo>
                    <a:pt x="0" y="0"/>
                  </a:lnTo>
                </a:path>
              </a:pathLst>
            </a:custGeom>
            <a:ln w="92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pic>
          <p:nvPicPr>
            <p:cNvPr id="103" name="object 10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216471" y="7907084"/>
              <a:ext cx="69329" cy="92440"/>
            </a:xfrm>
            <a:prstGeom prst="rect">
              <a:avLst/>
            </a:prstGeom>
          </p:spPr>
        </p:pic>
        <p:sp>
          <p:nvSpPr>
            <p:cNvPr id="104" name="object 104"/>
            <p:cNvSpPr/>
            <p:nvPr/>
          </p:nvSpPr>
          <p:spPr>
            <a:xfrm>
              <a:off x="9200818" y="8833729"/>
              <a:ext cx="379730" cy="115570"/>
            </a:xfrm>
            <a:custGeom>
              <a:avLst/>
              <a:gdLst/>
              <a:ahLst/>
              <a:cxnLst/>
              <a:rect l="l" t="t" r="r" b="b"/>
              <a:pathLst>
                <a:path w="379729" h="115570">
                  <a:moveTo>
                    <a:pt x="0" y="115553"/>
                  </a:moveTo>
                  <a:lnTo>
                    <a:pt x="379726" y="115553"/>
                  </a:lnTo>
                  <a:lnTo>
                    <a:pt x="379726" y="0"/>
                  </a:lnTo>
                  <a:lnTo>
                    <a:pt x="0" y="0"/>
                  </a:lnTo>
                  <a:lnTo>
                    <a:pt x="0" y="11555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05" name="object 105"/>
            <p:cNvSpPr/>
            <p:nvPr/>
          </p:nvSpPr>
          <p:spPr>
            <a:xfrm>
              <a:off x="8830581" y="8737240"/>
              <a:ext cx="411480" cy="308610"/>
            </a:xfrm>
            <a:custGeom>
              <a:avLst/>
              <a:gdLst/>
              <a:ahLst/>
              <a:cxnLst/>
              <a:rect l="l" t="t" r="r" b="b"/>
              <a:pathLst>
                <a:path w="411479" h="308609">
                  <a:moveTo>
                    <a:pt x="411373" y="0"/>
                  </a:moveTo>
                  <a:lnTo>
                    <a:pt x="368374" y="23573"/>
                  </a:lnTo>
                  <a:lnTo>
                    <a:pt x="322327" y="46131"/>
                  </a:lnTo>
                  <a:lnTo>
                    <a:pt x="274249" y="67420"/>
                  </a:lnTo>
                  <a:lnTo>
                    <a:pt x="225156" y="87184"/>
                  </a:lnTo>
                  <a:lnTo>
                    <a:pt x="176062" y="105171"/>
                  </a:lnTo>
                  <a:lnTo>
                    <a:pt x="127984" y="121127"/>
                  </a:lnTo>
                  <a:lnTo>
                    <a:pt x="81937" y="134797"/>
                  </a:lnTo>
                  <a:lnTo>
                    <a:pt x="38937" y="145927"/>
                  </a:lnTo>
                  <a:lnTo>
                    <a:pt x="0" y="154264"/>
                  </a:lnTo>
                  <a:lnTo>
                    <a:pt x="38937" y="162602"/>
                  </a:lnTo>
                  <a:lnTo>
                    <a:pt x="81937" y="173733"/>
                  </a:lnTo>
                  <a:lnTo>
                    <a:pt x="127984" y="187403"/>
                  </a:lnTo>
                  <a:lnTo>
                    <a:pt x="176062" y="203359"/>
                  </a:lnTo>
                  <a:lnTo>
                    <a:pt x="225156" y="221346"/>
                  </a:lnTo>
                  <a:lnTo>
                    <a:pt x="274249" y="241111"/>
                  </a:lnTo>
                  <a:lnTo>
                    <a:pt x="322327" y="262399"/>
                  </a:lnTo>
                  <a:lnTo>
                    <a:pt x="368374" y="284957"/>
                  </a:lnTo>
                  <a:lnTo>
                    <a:pt x="411373" y="308530"/>
                  </a:lnTo>
                  <a:lnTo>
                    <a:pt x="41137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06" name="object 106"/>
            <p:cNvSpPr/>
            <p:nvPr/>
          </p:nvSpPr>
          <p:spPr>
            <a:xfrm>
              <a:off x="8913779" y="8891506"/>
              <a:ext cx="667385" cy="0"/>
            </a:xfrm>
            <a:custGeom>
              <a:avLst/>
              <a:gdLst/>
              <a:ahLst/>
              <a:cxnLst/>
              <a:rect l="l" t="t" r="r" b="b"/>
              <a:pathLst>
                <a:path w="667384">
                  <a:moveTo>
                    <a:pt x="666765" y="0"/>
                  </a:moveTo>
                  <a:lnTo>
                    <a:pt x="0" y="0"/>
                  </a:lnTo>
                </a:path>
              </a:pathLst>
            </a:custGeom>
            <a:ln w="92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pic>
          <p:nvPicPr>
            <p:cNvPr id="107" name="object 10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830581" y="8856841"/>
              <a:ext cx="92440" cy="69329"/>
            </a:xfrm>
            <a:prstGeom prst="rect">
              <a:avLst/>
            </a:prstGeom>
          </p:spPr>
        </p:pic>
        <p:sp>
          <p:nvSpPr>
            <p:cNvPr id="108" name="object 108"/>
            <p:cNvSpPr/>
            <p:nvPr/>
          </p:nvSpPr>
          <p:spPr>
            <a:xfrm>
              <a:off x="7981523" y="9502094"/>
              <a:ext cx="269875" cy="1362075"/>
            </a:xfrm>
            <a:custGeom>
              <a:avLst/>
              <a:gdLst/>
              <a:ahLst/>
              <a:cxnLst/>
              <a:rect l="l" t="t" r="r" b="b"/>
              <a:pathLst>
                <a:path w="269875" h="1362075">
                  <a:moveTo>
                    <a:pt x="0" y="1361975"/>
                  </a:moveTo>
                  <a:lnTo>
                    <a:pt x="269612" y="1361975"/>
                  </a:lnTo>
                  <a:lnTo>
                    <a:pt x="269612" y="0"/>
                  </a:lnTo>
                </a:path>
              </a:pathLst>
            </a:custGeom>
            <a:ln w="11555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09" name="object 109"/>
            <p:cNvSpPr/>
            <p:nvPr/>
          </p:nvSpPr>
          <p:spPr>
            <a:xfrm>
              <a:off x="8096871" y="9131856"/>
              <a:ext cx="308610" cy="411480"/>
            </a:xfrm>
            <a:custGeom>
              <a:avLst/>
              <a:gdLst/>
              <a:ahLst/>
              <a:cxnLst/>
              <a:rect l="l" t="t" r="r" b="b"/>
              <a:pathLst>
                <a:path w="308609" h="411479">
                  <a:moveTo>
                    <a:pt x="154267" y="0"/>
                  </a:moveTo>
                  <a:lnTo>
                    <a:pt x="145929" y="38937"/>
                  </a:lnTo>
                  <a:lnTo>
                    <a:pt x="134798" y="81937"/>
                  </a:lnTo>
                  <a:lnTo>
                    <a:pt x="121128" y="127984"/>
                  </a:lnTo>
                  <a:lnTo>
                    <a:pt x="105172" y="176062"/>
                  </a:lnTo>
                  <a:lnTo>
                    <a:pt x="87185" y="225156"/>
                  </a:lnTo>
                  <a:lnTo>
                    <a:pt x="67420" y="274250"/>
                  </a:lnTo>
                  <a:lnTo>
                    <a:pt x="46131" y="322329"/>
                  </a:lnTo>
                  <a:lnTo>
                    <a:pt x="23573" y="368376"/>
                  </a:lnTo>
                  <a:lnTo>
                    <a:pt x="0" y="411377"/>
                  </a:lnTo>
                  <a:lnTo>
                    <a:pt x="308530" y="411377"/>
                  </a:lnTo>
                  <a:lnTo>
                    <a:pt x="284957" y="368376"/>
                  </a:lnTo>
                  <a:lnTo>
                    <a:pt x="262399" y="322329"/>
                  </a:lnTo>
                  <a:lnTo>
                    <a:pt x="241111" y="274250"/>
                  </a:lnTo>
                  <a:lnTo>
                    <a:pt x="221346" y="225156"/>
                  </a:lnTo>
                  <a:lnTo>
                    <a:pt x="203359" y="176062"/>
                  </a:lnTo>
                  <a:lnTo>
                    <a:pt x="187404" y="127984"/>
                  </a:lnTo>
                  <a:lnTo>
                    <a:pt x="173734" y="81937"/>
                  </a:lnTo>
                  <a:lnTo>
                    <a:pt x="162604" y="38937"/>
                  </a:lnTo>
                  <a:lnTo>
                    <a:pt x="15426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10" name="object 110"/>
            <p:cNvSpPr/>
            <p:nvPr/>
          </p:nvSpPr>
          <p:spPr>
            <a:xfrm>
              <a:off x="8097077" y="9215055"/>
              <a:ext cx="154305" cy="1649095"/>
            </a:xfrm>
            <a:custGeom>
              <a:avLst/>
              <a:gdLst/>
              <a:ahLst/>
              <a:cxnLst/>
              <a:rect l="l" t="t" r="r" b="b"/>
              <a:pathLst>
                <a:path w="154304" h="1649095">
                  <a:moveTo>
                    <a:pt x="0" y="1649015"/>
                  </a:moveTo>
                  <a:lnTo>
                    <a:pt x="154058" y="1649015"/>
                  </a:lnTo>
                  <a:lnTo>
                    <a:pt x="154058" y="0"/>
                  </a:lnTo>
                </a:path>
              </a:pathLst>
            </a:custGeom>
            <a:ln w="92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pic>
          <p:nvPicPr>
            <p:cNvPr id="111" name="object 1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216471" y="9131856"/>
              <a:ext cx="69329" cy="92444"/>
            </a:xfrm>
            <a:prstGeom prst="rect">
              <a:avLst/>
            </a:prstGeom>
          </p:spPr>
        </p:pic>
      </p:grpSp>
      <p:sp>
        <p:nvSpPr>
          <p:cNvPr id="112" name="object 112"/>
          <p:cNvSpPr txBox="1"/>
          <p:nvPr/>
        </p:nvSpPr>
        <p:spPr>
          <a:xfrm>
            <a:off x="3500625" y="5251673"/>
            <a:ext cx="702743" cy="229493"/>
          </a:xfrm>
          <a:prstGeom prst="rect">
            <a:avLst/>
          </a:prstGeom>
          <a:ln w="18488">
            <a:solidFill>
              <a:srgbClr val="000000"/>
            </a:solidFill>
          </a:ln>
        </p:spPr>
        <p:txBody>
          <a:bodyPr vert="horz" wrap="square" lIns="0" tIns="60840" rIns="0" bIns="0" rtlCol="0">
            <a:spAutoFit/>
          </a:bodyPr>
          <a:lstStyle/>
          <a:p>
            <a:pPr marL="96266">
              <a:spcBef>
                <a:spcPts val="479"/>
              </a:spcBef>
            </a:pPr>
            <a:r>
              <a:rPr sz="1092" spc="39" dirty="0">
                <a:latin typeface="Arial Unicode MS"/>
                <a:cs typeface="Arial Unicode MS"/>
              </a:rPr>
              <a:t>L</a:t>
            </a:r>
            <a:r>
              <a:rPr sz="1092" spc="112" dirty="0">
                <a:latin typeface="Arial Unicode MS"/>
                <a:cs typeface="Arial Unicode MS"/>
              </a:rPr>
              <a:t>S</a:t>
            </a:r>
            <a:r>
              <a:rPr sz="1092" spc="-24" dirty="0">
                <a:latin typeface="Arial Unicode MS"/>
                <a:cs typeface="Arial Unicode MS"/>
              </a:rPr>
              <a:t>T</a:t>
            </a:r>
            <a:r>
              <a:rPr sz="1092" spc="-152" dirty="0">
                <a:latin typeface="Arial Unicode MS"/>
                <a:cs typeface="Arial Unicode MS"/>
              </a:rPr>
              <a:t> </a:t>
            </a:r>
            <a:r>
              <a:rPr sz="1092" spc="161" dirty="0">
                <a:latin typeface="Arial Unicode MS"/>
                <a:cs typeface="Arial Unicode MS"/>
              </a:rPr>
              <a:t>M</a:t>
            </a:r>
            <a:r>
              <a:rPr sz="1092" spc="-185" dirty="0">
                <a:latin typeface="Arial Unicode MS"/>
                <a:cs typeface="Arial Unicode MS"/>
              </a:rPr>
              <a:t> </a:t>
            </a:r>
            <a:r>
              <a:rPr sz="1137" i="1" spc="-54" baseline="28888" dirty="0">
                <a:latin typeface="Trebuchet MS"/>
                <a:cs typeface="Trebuchet MS"/>
              </a:rPr>
              <a:t>b</a:t>
            </a:r>
            <a:endParaRPr sz="1137" baseline="28888">
              <a:latin typeface="Trebuchet MS"/>
              <a:cs typeface="Trebuchet MS"/>
            </a:endParaRPr>
          </a:p>
        </p:txBody>
      </p:sp>
      <p:grpSp>
        <p:nvGrpSpPr>
          <p:cNvPr id="113" name="object 113"/>
          <p:cNvGrpSpPr/>
          <p:nvPr/>
        </p:nvGrpSpPr>
        <p:grpSpPr>
          <a:xfrm>
            <a:off x="3647860" y="4794863"/>
            <a:ext cx="1007714" cy="1828287"/>
            <a:chOff x="6014885" y="7907084"/>
            <a:chExt cx="1661795" cy="3014980"/>
          </a:xfrm>
        </p:grpSpPr>
        <p:sp>
          <p:nvSpPr>
            <p:cNvPr id="114" name="object 114"/>
            <p:cNvSpPr/>
            <p:nvPr/>
          </p:nvSpPr>
          <p:spPr>
            <a:xfrm>
              <a:off x="6342285" y="7990280"/>
              <a:ext cx="0" cy="661035"/>
            </a:xfrm>
            <a:custGeom>
              <a:avLst/>
              <a:gdLst/>
              <a:ahLst/>
              <a:cxnLst/>
              <a:rect l="l" t="t" r="r" b="b"/>
              <a:pathLst>
                <a:path h="661034">
                  <a:moveTo>
                    <a:pt x="0" y="660874"/>
                  </a:moveTo>
                  <a:lnTo>
                    <a:pt x="0" y="0"/>
                  </a:lnTo>
                </a:path>
              </a:pathLst>
            </a:custGeom>
            <a:ln w="92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pic>
          <p:nvPicPr>
            <p:cNvPr id="115" name="object 1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307620" y="7907084"/>
              <a:ext cx="69328" cy="92440"/>
            </a:xfrm>
            <a:prstGeom prst="rect">
              <a:avLst/>
            </a:prstGeom>
          </p:spPr>
        </p:pic>
        <p:sp>
          <p:nvSpPr>
            <p:cNvPr id="116" name="object 116"/>
            <p:cNvSpPr/>
            <p:nvPr/>
          </p:nvSpPr>
          <p:spPr>
            <a:xfrm>
              <a:off x="6072670" y="9502094"/>
              <a:ext cx="269875" cy="1362075"/>
            </a:xfrm>
            <a:custGeom>
              <a:avLst/>
              <a:gdLst/>
              <a:ahLst/>
              <a:cxnLst/>
              <a:rect l="l" t="t" r="r" b="b"/>
              <a:pathLst>
                <a:path w="269875" h="1362075">
                  <a:moveTo>
                    <a:pt x="0" y="1361975"/>
                  </a:moveTo>
                  <a:lnTo>
                    <a:pt x="269615" y="1361975"/>
                  </a:lnTo>
                  <a:lnTo>
                    <a:pt x="269615" y="0"/>
                  </a:lnTo>
                </a:path>
              </a:pathLst>
            </a:custGeom>
            <a:ln w="11555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17" name="object 117"/>
            <p:cNvSpPr/>
            <p:nvPr/>
          </p:nvSpPr>
          <p:spPr>
            <a:xfrm>
              <a:off x="6188018" y="9131856"/>
              <a:ext cx="308610" cy="411480"/>
            </a:xfrm>
            <a:custGeom>
              <a:avLst/>
              <a:gdLst/>
              <a:ahLst/>
              <a:cxnLst/>
              <a:rect l="l" t="t" r="r" b="b"/>
              <a:pathLst>
                <a:path w="308610" h="411479">
                  <a:moveTo>
                    <a:pt x="154264" y="0"/>
                  </a:moveTo>
                  <a:lnTo>
                    <a:pt x="145927" y="38937"/>
                  </a:lnTo>
                  <a:lnTo>
                    <a:pt x="134797" y="81937"/>
                  </a:lnTo>
                  <a:lnTo>
                    <a:pt x="121127" y="127984"/>
                  </a:lnTo>
                  <a:lnTo>
                    <a:pt x="105171" y="176062"/>
                  </a:lnTo>
                  <a:lnTo>
                    <a:pt x="87184" y="225156"/>
                  </a:lnTo>
                  <a:lnTo>
                    <a:pt x="67420" y="274250"/>
                  </a:lnTo>
                  <a:lnTo>
                    <a:pt x="46131" y="322329"/>
                  </a:lnTo>
                  <a:lnTo>
                    <a:pt x="23573" y="368376"/>
                  </a:lnTo>
                  <a:lnTo>
                    <a:pt x="0" y="411377"/>
                  </a:lnTo>
                  <a:lnTo>
                    <a:pt x="308531" y="411377"/>
                  </a:lnTo>
                  <a:lnTo>
                    <a:pt x="284958" y="368376"/>
                  </a:lnTo>
                  <a:lnTo>
                    <a:pt x="262399" y="322329"/>
                  </a:lnTo>
                  <a:lnTo>
                    <a:pt x="241111" y="274250"/>
                  </a:lnTo>
                  <a:lnTo>
                    <a:pt x="221346" y="225156"/>
                  </a:lnTo>
                  <a:lnTo>
                    <a:pt x="203359" y="176062"/>
                  </a:lnTo>
                  <a:lnTo>
                    <a:pt x="187403" y="127984"/>
                  </a:lnTo>
                  <a:lnTo>
                    <a:pt x="173733" y="81937"/>
                  </a:lnTo>
                  <a:lnTo>
                    <a:pt x="162602" y="38937"/>
                  </a:lnTo>
                  <a:lnTo>
                    <a:pt x="15426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18" name="object 118"/>
            <p:cNvSpPr/>
            <p:nvPr/>
          </p:nvSpPr>
          <p:spPr>
            <a:xfrm>
              <a:off x="6188224" y="9215055"/>
              <a:ext cx="154305" cy="1649095"/>
            </a:xfrm>
            <a:custGeom>
              <a:avLst/>
              <a:gdLst/>
              <a:ahLst/>
              <a:cxnLst/>
              <a:rect l="l" t="t" r="r" b="b"/>
              <a:pathLst>
                <a:path w="154304" h="1649095">
                  <a:moveTo>
                    <a:pt x="0" y="1649015"/>
                  </a:moveTo>
                  <a:lnTo>
                    <a:pt x="154061" y="1649015"/>
                  </a:lnTo>
                  <a:lnTo>
                    <a:pt x="154061" y="0"/>
                  </a:lnTo>
                </a:path>
              </a:pathLst>
            </a:custGeom>
            <a:ln w="92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pic>
          <p:nvPicPr>
            <p:cNvPr id="119" name="object 11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307620" y="9131856"/>
              <a:ext cx="69328" cy="92444"/>
            </a:xfrm>
            <a:prstGeom prst="rect">
              <a:avLst/>
            </a:prstGeom>
          </p:spPr>
        </p:pic>
        <p:sp>
          <p:nvSpPr>
            <p:cNvPr id="120" name="object 120"/>
            <p:cNvSpPr/>
            <p:nvPr/>
          </p:nvSpPr>
          <p:spPr>
            <a:xfrm>
              <a:off x="7291964" y="8833729"/>
              <a:ext cx="379730" cy="115570"/>
            </a:xfrm>
            <a:custGeom>
              <a:avLst/>
              <a:gdLst/>
              <a:ahLst/>
              <a:cxnLst/>
              <a:rect l="l" t="t" r="r" b="b"/>
              <a:pathLst>
                <a:path w="379729" h="115570">
                  <a:moveTo>
                    <a:pt x="0" y="115553"/>
                  </a:moveTo>
                  <a:lnTo>
                    <a:pt x="379729" y="115553"/>
                  </a:lnTo>
                  <a:lnTo>
                    <a:pt x="379729" y="0"/>
                  </a:lnTo>
                  <a:lnTo>
                    <a:pt x="0" y="0"/>
                  </a:lnTo>
                  <a:lnTo>
                    <a:pt x="0" y="11555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21" name="object 121"/>
            <p:cNvSpPr/>
            <p:nvPr/>
          </p:nvSpPr>
          <p:spPr>
            <a:xfrm>
              <a:off x="6921729" y="8737240"/>
              <a:ext cx="411480" cy="308610"/>
            </a:xfrm>
            <a:custGeom>
              <a:avLst/>
              <a:gdLst/>
              <a:ahLst/>
              <a:cxnLst/>
              <a:rect l="l" t="t" r="r" b="b"/>
              <a:pathLst>
                <a:path w="411479" h="308609">
                  <a:moveTo>
                    <a:pt x="411373" y="0"/>
                  </a:moveTo>
                  <a:lnTo>
                    <a:pt x="368373" y="23573"/>
                  </a:lnTo>
                  <a:lnTo>
                    <a:pt x="322326" y="46131"/>
                  </a:lnTo>
                  <a:lnTo>
                    <a:pt x="274247" y="67420"/>
                  </a:lnTo>
                  <a:lnTo>
                    <a:pt x="225153" y="87184"/>
                  </a:lnTo>
                  <a:lnTo>
                    <a:pt x="176060" y="105171"/>
                  </a:lnTo>
                  <a:lnTo>
                    <a:pt x="127982" y="121127"/>
                  </a:lnTo>
                  <a:lnTo>
                    <a:pt x="81935" y="134797"/>
                  </a:lnTo>
                  <a:lnTo>
                    <a:pt x="38936" y="145927"/>
                  </a:lnTo>
                  <a:lnTo>
                    <a:pt x="0" y="154264"/>
                  </a:lnTo>
                  <a:lnTo>
                    <a:pt x="38936" y="162602"/>
                  </a:lnTo>
                  <a:lnTo>
                    <a:pt x="81935" y="173733"/>
                  </a:lnTo>
                  <a:lnTo>
                    <a:pt x="127982" y="187403"/>
                  </a:lnTo>
                  <a:lnTo>
                    <a:pt x="176060" y="203359"/>
                  </a:lnTo>
                  <a:lnTo>
                    <a:pt x="225153" y="221346"/>
                  </a:lnTo>
                  <a:lnTo>
                    <a:pt x="274247" y="241111"/>
                  </a:lnTo>
                  <a:lnTo>
                    <a:pt x="322326" y="262399"/>
                  </a:lnTo>
                  <a:lnTo>
                    <a:pt x="368373" y="284957"/>
                  </a:lnTo>
                  <a:lnTo>
                    <a:pt x="411373" y="308530"/>
                  </a:lnTo>
                  <a:lnTo>
                    <a:pt x="41137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22" name="object 122"/>
            <p:cNvSpPr/>
            <p:nvPr/>
          </p:nvSpPr>
          <p:spPr>
            <a:xfrm>
              <a:off x="7004926" y="8891506"/>
              <a:ext cx="667385" cy="0"/>
            </a:xfrm>
            <a:custGeom>
              <a:avLst/>
              <a:gdLst/>
              <a:ahLst/>
              <a:cxnLst/>
              <a:rect l="l" t="t" r="r" b="b"/>
              <a:pathLst>
                <a:path w="667384">
                  <a:moveTo>
                    <a:pt x="666767" y="0"/>
                  </a:moveTo>
                  <a:lnTo>
                    <a:pt x="0" y="0"/>
                  </a:lnTo>
                </a:path>
              </a:pathLst>
            </a:custGeom>
            <a:ln w="92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pic>
          <p:nvPicPr>
            <p:cNvPr id="123" name="object 12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921729" y="8856841"/>
              <a:ext cx="92440" cy="69329"/>
            </a:xfrm>
            <a:prstGeom prst="rect">
              <a:avLst/>
            </a:prstGeom>
          </p:spPr>
        </p:pic>
      </p:grpSp>
      <p:sp>
        <p:nvSpPr>
          <p:cNvPr id="124" name="object 124"/>
          <p:cNvSpPr txBox="1"/>
          <p:nvPr/>
        </p:nvSpPr>
        <p:spPr>
          <a:xfrm>
            <a:off x="3355904" y="4187376"/>
            <a:ext cx="654225" cy="193268"/>
          </a:xfrm>
          <a:prstGeom prst="rect">
            <a:avLst/>
          </a:prstGeom>
          <a:ln w="9244">
            <a:solidFill>
              <a:srgbClr val="000000"/>
            </a:solidFill>
          </a:ln>
        </p:spPr>
        <p:txBody>
          <a:bodyPr vert="horz" wrap="square" lIns="0" tIns="25029" rIns="0" bIns="0" rtlCol="0">
            <a:spAutoFit/>
          </a:bodyPr>
          <a:lstStyle/>
          <a:p>
            <a:pPr marL="173279">
              <a:spcBef>
                <a:spcPts val="197"/>
              </a:spcBef>
            </a:pPr>
            <a:r>
              <a:rPr sz="1637" b="1" spc="118" baseline="7716" dirty="0">
                <a:latin typeface="Gill Sans MT"/>
                <a:cs typeface="Gill Sans MT"/>
              </a:rPr>
              <a:t>V</a:t>
            </a:r>
            <a:r>
              <a:rPr sz="758" b="1" spc="79" dirty="0">
                <a:latin typeface="Georgia"/>
                <a:cs typeface="Georgia"/>
              </a:rPr>
              <a:t>the</a:t>
            </a:r>
            <a:endParaRPr sz="758">
              <a:latin typeface="Georgia"/>
              <a:cs typeface="Georgia"/>
            </a:endParaRPr>
          </a:p>
        </p:txBody>
      </p:sp>
      <p:grpSp>
        <p:nvGrpSpPr>
          <p:cNvPr id="125" name="object 125"/>
          <p:cNvGrpSpPr/>
          <p:nvPr/>
        </p:nvGrpSpPr>
        <p:grpSpPr>
          <a:xfrm>
            <a:off x="3661880" y="4400772"/>
            <a:ext cx="42357" cy="186756"/>
            <a:chOff x="6038006" y="7257199"/>
            <a:chExt cx="69850" cy="307975"/>
          </a:xfrm>
        </p:grpSpPr>
        <p:sp>
          <p:nvSpPr>
            <p:cNvPr id="126" name="object 126"/>
            <p:cNvSpPr/>
            <p:nvPr/>
          </p:nvSpPr>
          <p:spPr>
            <a:xfrm>
              <a:off x="6072670" y="7340396"/>
              <a:ext cx="0" cy="220345"/>
            </a:xfrm>
            <a:custGeom>
              <a:avLst/>
              <a:gdLst/>
              <a:ahLst/>
              <a:cxnLst/>
              <a:rect l="l" t="t" r="r" b="b"/>
              <a:pathLst>
                <a:path h="220345">
                  <a:moveTo>
                    <a:pt x="0" y="220005"/>
                  </a:moveTo>
                  <a:lnTo>
                    <a:pt x="0" y="0"/>
                  </a:lnTo>
                </a:path>
              </a:pathLst>
            </a:custGeom>
            <a:ln w="92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27" name="object 127"/>
            <p:cNvSpPr/>
            <p:nvPr/>
          </p:nvSpPr>
          <p:spPr>
            <a:xfrm>
              <a:off x="6038006" y="7257199"/>
              <a:ext cx="69850" cy="92710"/>
            </a:xfrm>
            <a:custGeom>
              <a:avLst/>
              <a:gdLst/>
              <a:ahLst/>
              <a:cxnLst/>
              <a:rect l="l" t="t" r="r" b="b"/>
              <a:pathLst>
                <a:path w="69850" h="92709">
                  <a:moveTo>
                    <a:pt x="34662" y="0"/>
                  </a:moveTo>
                  <a:lnTo>
                    <a:pt x="29572" y="20944"/>
                  </a:lnTo>
                  <a:lnTo>
                    <a:pt x="21665" y="45066"/>
                  </a:lnTo>
                  <a:lnTo>
                    <a:pt x="11590" y="69764"/>
                  </a:lnTo>
                  <a:lnTo>
                    <a:pt x="0" y="92441"/>
                  </a:lnTo>
                  <a:lnTo>
                    <a:pt x="69329" y="92441"/>
                  </a:lnTo>
                  <a:lnTo>
                    <a:pt x="57737" y="69764"/>
                  </a:lnTo>
                  <a:lnTo>
                    <a:pt x="47662" y="45066"/>
                  </a:lnTo>
                  <a:lnTo>
                    <a:pt x="39754" y="20944"/>
                  </a:lnTo>
                  <a:lnTo>
                    <a:pt x="3466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</p:grpSp>
      <p:sp>
        <p:nvSpPr>
          <p:cNvPr id="128" name="object 128"/>
          <p:cNvSpPr txBox="1"/>
          <p:nvPr/>
        </p:nvSpPr>
        <p:spPr>
          <a:xfrm>
            <a:off x="4513434" y="4187376"/>
            <a:ext cx="654225" cy="193268"/>
          </a:xfrm>
          <a:prstGeom prst="rect">
            <a:avLst/>
          </a:prstGeom>
          <a:ln w="9244">
            <a:solidFill>
              <a:srgbClr val="000000"/>
            </a:solidFill>
          </a:ln>
        </p:spPr>
        <p:txBody>
          <a:bodyPr vert="horz" wrap="square" lIns="0" tIns="25029" rIns="0" bIns="0" rtlCol="0">
            <a:spAutoFit/>
          </a:bodyPr>
          <a:lstStyle/>
          <a:p>
            <a:pPr marL="90105">
              <a:spcBef>
                <a:spcPts val="197"/>
              </a:spcBef>
            </a:pPr>
            <a:r>
              <a:rPr sz="1637" b="1" spc="82" baseline="7716" dirty="0">
                <a:latin typeface="Gill Sans MT"/>
                <a:cs typeface="Gill Sans MT"/>
              </a:rPr>
              <a:t>V</a:t>
            </a:r>
            <a:r>
              <a:rPr sz="758" b="1" spc="55" dirty="0">
                <a:latin typeface="Georgia"/>
                <a:cs typeface="Georgia"/>
              </a:rPr>
              <a:t>brown</a:t>
            </a:r>
            <a:endParaRPr sz="758">
              <a:latin typeface="Georgia"/>
              <a:cs typeface="Georgia"/>
            </a:endParaRPr>
          </a:p>
        </p:txBody>
      </p:sp>
      <p:grpSp>
        <p:nvGrpSpPr>
          <p:cNvPr id="129" name="object 129"/>
          <p:cNvGrpSpPr/>
          <p:nvPr/>
        </p:nvGrpSpPr>
        <p:grpSpPr>
          <a:xfrm>
            <a:off x="4819410" y="4400772"/>
            <a:ext cx="42357" cy="186756"/>
            <a:chOff x="7946858" y="7257199"/>
            <a:chExt cx="69850" cy="307975"/>
          </a:xfrm>
        </p:grpSpPr>
        <p:sp>
          <p:nvSpPr>
            <p:cNvPr id="130" name="object 130"/>
            <p:cNvSpPr/>
            <p:nvPr/>
          </p:nvSpPr>
          <p:spPr>
            <a:xfrm>
              <a:off x="7981523" y="7340396"/>
              <a:ext cx="0" cy="220345"/>
            </a:xfrm>
            <a:custGeom>
              <a:avLst/>
              <a:gdLst/>
              <a:ahLst/>
              <a:cxnLst/>
              <a:rect l="l" t="t" r="r" b="b"/>
              <a:pathLst>
                <a:path h="220345">
                  <a:moveTo>
                    <a:pt x="0" y="220005"/>
                  </a:moveTo>
                  <a:lnTo>
                    <a:pt x="0" y="0"/>
                  </a:lnTo>
                </a:path>
              </a:pathLst>
            </a:custGeom>
            <a:ln w="92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31" name="object 131"/>
            <p:cNvSpPr/>
            <p:nvPr/>
          </p:nvSpPr>
          <p:spPr>
            <a:xfrm>
              <a:off x="7946858" y="7257199"/>
              <a:ext cx="69850" cy="92710"/>
            </a:xfrm>
            <a:custGeom>
              <a:avLst/>
              <a:gdLst/>
              <a:ahLst/>
              <a:cxnLst/>
              <a:rect l="l" t="t" r="r" b="b"/>
              <a:pathLst>
                <a:path w="69850" h="92709">
                  <a:moveTo>
                    <a:pt x="34665" y="0"/>
                  </a:moveTo>
                  <a:lnTo>
                    <a:pt x="29574" y="20944"/>
                  </a:lnTo>
                  <a:lnTo>
                    <a:pt x="21666" y="45066"/>
                  </a:lnTo>
                  <a:lnTo>
                    <a:pt x="11591" y="69764"/>
                  </a:lnTo>
                  <a:lnTo>
                    <a:pt x="0" y="92441"/>
                  </a:lnTo>
                  <a:lnTo>
                    <a:pt x="69329" y="92441"/>
                  </a:lnTo>
                  <a:lnTo>
                    <a:pt x="57739" y="69764"/>
                  </a:lnTo>
                  <a:lnTo>
                    <a:pt x="47664" y="45066"/>
                  </a:lnTo>
                  <a:lnTo>
                    <a:pt x="39756" y="20944"/>
                  </a:lnTo>
                  <a:lnTo>
                    <a:pt x="3466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</p:grpSp>
      <p:sp>
        <p:nvSpPr>
          <p:cNvPr id="132" name="object 132"/>
          <p:cNvSpPr txBox="1"/>
          <p:nvPr/>
        </p:nvSpPr>
        <p:spPr>
          <a:xfrm>
            <a:off x="5670963" y="4187376"/>
            <a:ext cx="654225" cy="193268"/>
          </a:xfrm>
          <a:prstGeom prst="rect">
            <a:avLst/>
          </a:prstGeom>
          <a:ln w="9244">
            <a:solidFill>
              <a:srgbClr val="000000"/>
            </a:solidFill>
          </a:ln>
        </p:spPr>
        <p:txBody>
          <a:bodyPr vert="horz" wrap="square" lIns="0" tIns="25029" rIns="0" bIns="0" rtlCol="0">
            <a:spAutoFit/>
          </a:bodyPr>
          <a:lstStyle/>
          <a:p>
            <a:pPr marL="179440">
              <a:spcBef>
                <a:spcPts val="197"/>
              </a:spcBef>
            </a:pPr>
            <a:r>
              <a:rPr sz="1637" b="1" spc="91" baseline="7716" dirty="0">
                <a:latin typeface="Gill Sans MT"/>
                <a:cs typeface="Gill Sans MT"/>
              </a:rPr>
              <a:t>V</a:t>
            </a:r>
            <a:r>
              <a:rPr sz="758" b="1" spc="61" dirty="0">
                <a:latin typeface="Georgia"/>
                <a:cs typeface="Georgia"/>
              </a:rPr>
              <a:t>fox</a:t>
            </a:r>
            <a:endParaRPr sz="758">
              <a:latin typeface="Georgia"/>
              <a:cs typeface="Georgia"/>
            </a:endParaRPr>
          </a:p>
        </p:txBody>
      </p:sp>
      <p:grpSp>
        <p:nvGrpSpPr>
          <p:cNvPr id="133" name="object 133"/>
          <p:cNvGrpSpPr/>
          <p:nvPr/>
        </p:nvGrpSpPr>
        <p:grpSpPr>
          <a:xfrm>
            <a:off x="5976939" y="4400772"/>
            <a:ext cx="42357" cy="186756"/>
            <a:chOff x="9855710" y="7257199"/>
            <a:chExt cx="69850" cy="307975"/>
          </a:xfrm>
        </p:grpSpPr>
        <p:sp>
          <p:nvSpPr>
            <p:cNvPr id="134" name="object 134"/>
            <p:cNvSpPr/>
            <p:nvPr/>
          </p:nvSpPr>
          <p:spPr>
            <a:xfrm>
              <a:off x="9890376" y="7340396"/>
              <a:ext cx="0" cy="220345"/>
            </a:xfrm>
            <a:custGeom>
              <a:avLst/>
              <a:gdLst/>
              <a:ahLst/>
              <a:cxnLst/>
              <a:rect l="l" t="t" r="r" b="b"/>
              <a:pathLst>
                <a:path h="220345">
                  <a:moveTo>
                    <a:pt x="0" y="220005"/>
                  </a:moveTo>
                  <a:lnTo>
                    <a:pt x="0" y="0"/>
                  </a:lnTo>
                </a:path>
              </a:pathLst>
            </a:custGeom>
            <a:ln w="92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35" name="object 135"/>
            <p:cNvSpPr/>
            <p:nvPr/>
          </p:nvSpPr>
          <p:spPr>
            <a:xfrm>
              <a:off x="9855710" y="7257199"/>
              <a:ext cx="69850" cy="92710"/>
            </a:xfrm>
            <a:custGeom>
              <a:avLst/>
              <a:gdLst/>
              <a:ahLst/>
              <a:cxnLst/>
              <a:rect l="l" t="t" r="r" b="b"/>
              <a:pathLst>
                <a:path w="69850" h="92709">
                  <a:moveTo>
                    <a:pt x="34665" y="0"/>
                  </a:moveTo>
                  <a:lnTo>
                    <a:pt x="29574" y="20944"/>
                  </a:lnTo>
                  <a:lnTo>
                    <a:pt x="21665" y="45066"/>
                  </a:lnTo>
                  <a:lnTo>
                    <a:pt x="11591" y="69764"/>
                  </a:lnTo>
                  <a:lnTo>
                    <a:pt x="0" y="92441"/>
                  </a:lnTo>
                  <a:lnTo>
                    <a:pt x="69331" y="92441"/>
                  </a:lnTo>
                  <a:lnTo>
                    <a:pt x="57740" y="69764"/>
                  </a:lnTo>
                  <a:lnTo>
                    <a:pt x="47665" y="45066"/>
                  </a:lnTo>
                  <a:lnTo>
                    <a:pt x="39757" y="20944"/>
                  </a:lnTo>
                  <a:lnTo>
                    <a:pt x="3466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</p:grpSp>
      <p:sp>
        <p:nvSpPr>
          <p:cNvPr id="136" name="object 136"/>
          <p:cNvSpPr txBox="1"/>
          <p:nvPr/>
        </p:nvSpPr>
        <p:spPr>
          <a:xfrm>
            <a:off x="6828493" y="4177839"/>
            <a:ext cx="654225" cy="193268"/>
          </a:xfrm>
          <a:prstGeom prst="rect">
            <a:avLst/>
          </a:prstGeom>
          <a:ln w="9244">
            <a:solidFill>
              <a:srgbClr val="000000"/>
            </a:solidFill>
          </a:ln>
        </p:spPr>
        <p:txBody>
          <a:bodyPr vert="horz" wrap="square" lIns="0" tIns="25029" rIns="0" bIns="0" rtlCol="0">
            <a:spAutoFit/>
          </a:bodyPr>
          <a:lstStyle/>
          <a:p>
            <a:pPr marL="53524">
              <a:spcBef>
                <a:spcPts val="197"/>
              </a:spcBef>
            </a:pPr>
            <a:r>
              <a:rPr sz="1637" b="1" spc="100" baseline="7716" dirty="0">
                <a:latin typeface="Gill Sans MT"/>
                <a:cs typeface="Gill Sans MT"/>
              </a:rPr>
              <a:t>V</a:t>
            </a:r>
            <a:r>
              <a:rPr sz="758" b="1" spc="67" dirty="0">
                <a:latin typeface="Georgia"/>
                <a:cs typeface="Georgia"/>
              </a:rPr>
              <a:t>jumped</a:t>
            </a:r>
            <a:endParaRPr sz="758">
              <a:latin typeface="Georgia"/>
              <a:cs typeface="Georgia"/>
            </a:endParaRPr>
          </a:p>
        </p:txBody>
      </p:sp>
      <p:grpSp>
        <p:nvGrpSpPr>
          <p:cNvPr id="137" name="object 137"/>
          <p:cNvGrpSpPr/>
          <p:nvPr/>
        </p:nvGrpSpPr>
        <p:grpSpPr>
          <a:xfrm>
            <a:off x="7134469" y="4184487"/>
            <a:ext cx="1508683" cy="403163"/>
            <a:chOff x="11764563" y="6900529"/>
            <a:chExt cx="2487930" cy="664845"/>
          </a:xfrm>
        </p:grpSpPr>
        <p:sp>
          <p:nvSpPr>
            <p:cNvPr id="138" name="object 138"/>
            <p:cNvSpPr/>
            <p:nvPr/>
          </p:nvSpPr>
          <p:spPr>
            <a:xfrm>
              <a:off x="11799229" y="7356127"/>
              <a:ext cx="0" cy="204470"/>
            </a:xfrm>
            <a:custGeom>
              <a:avLst/>
              <a:gdLst/>
              <a:ahLst/>
              <a:cxnLst/>
              <a:rect l="l" t="t" r="r" b="b"/>
              <a:pathLst>
                <a:path h="204470">
                  <a:moveTo>
                    <a:pt x="0" y="204275"/>
                  </a:moveTo>
                  <a:lnTo>
                    <a:pt x="0" y="0"/>
                  </a:lnTo>
                </a:path>
              </a:pathLst>
            </a:custGeom>
            <a:ln w="92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39" name="object 139"/>
            <p:cNvSpPr/>
            <p:nvPr/>
          </p:nvSpPr>
          <p:spPr>
            <a:xfrm>
              <a:off x="11764563" y="7272928"/>
              <a:ext cx="69850" cy="92710"/>
            </a:xfrm>
            <a:custGeom>
              <a:avLst/>
              <a:gdLst/>
              <a:ahLst/>
              <a:cxnLst/>
              <a:rect l="l" t="t" r="r" b="b"/>
              <a:pathLst>
                <a:path w="69850" h="92709">
                  <a:moveTo>
                    <a:pt x="34669" y="0"/>
                  </a:moveTo>
                  <a:lnTo>
                    <a:pt x="29574" y="20944"/>
                  </a:lnTo>
                  <a:lnTo>
                    <a:pt x="21665" y="45066"/>
                  </a:lnTo>
                  <a:lnTo>
                    <a:pt x="11591" y="69765"/>
                  </a:lnTo>
                  <a:lnTo>
                    <a:pt x="0" y="92443"/>
                  </a:lnTo>
                  <a:lnTo>
                    <a:pt x="69327" y="92443"/>
                  </a:lnTo>
                  <a:lnTo>
                    <a:pt x="57736" y="69765"/>
                  </a:lnTo>
                  <a:lnTo>
                    <a:pt x="47663" y="45066"/>
                  </a:lnTo>
                  <a:lnTo>
                    <a:pt x="39757" y="20944"/>
                  </a:lnTo>
                  <a:lnTo>
                    <a:pt x="3466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40" name="object 140"/>
            <p:cNvSpPr/>
            <p:nvPr/>
          </p:nvSpPr>
          <p:spPr>
            <a:xfrm>
              <a:off x="13168839" y="6905292"/>
              <a:ext cx="1078865" cy="347345"/>
            </a:xfrm>
            <a:custGeom>
              <a:avLst/>
              <a:gdLst/>
              <a:ahLst/>
              <a:cxnLst/>
              <a:rect l="l" t="t" r="r" b="b"/>
              <a:pathLst>
                <a:path w="1078865" h="347345">
                  <a:moveTo>
                    <a:pt x="0" y="347285"/>
                  </a:moveTo>
                  <a:lnTo>
                    <a:pt x="1078484" y="347285"/>
                  </a:lnTo>
                  <a:lnTo>
                    <a:pt x="1078484" y="0"/>
                  </a:lnTo>
                  <a:lnTo>
                    <a:pt x="0" y="0"/>
                  </a:lnTo>
                  <a:lnTo>
                    <a:pt x="0" y="347285"/>
                  </a:lnTo>
                  <a:close/>
                </a:path>
              </a:pathLst>
            </a:custGeom>
            <a:ln w="92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</p:grpSp>
      <p:sp>
        <p:nvSpPr>
          <p:cNvPr id="141" name="object 141"/>
          <p:cNvSpPr txBox="1"/>
          <p:nvPr/>
        </p:nvSpPr>
        <p:spPr>
          <a:xfrm>
            <a:off x="8196698" y="4182424"/>
            <a:ext cx="225648" cy="177392"/>
          </a:xfrm>
          <a:prstGeom prst="rect">
            <a:avLst/>
          </a:prstGeom>
        </p:spPr>
        <p:txBody>
          <a:bodyPr vert="horz" wrap="square" lIns="0" tIns="9242" rIns="0" bIns="0" rtlCol="0">
            <a:spAutoFit/>
          </a:bodyPr>
          <a:lstStyle/>
          <a:p>
            <a:pPr marL="23104">
              <a:spcBef>
                <a:spcPts val="73"/>
              </a:spcBef>
            </a:pPr>
            <a:r>
              <a:rPr sz="1092" b="1" spc="61" dirty="0">
                <a:latin typeface="Gill Sans MT"/>
                <a:cs typeface="Gill Sans MT"/>
              </a:rPr>
              <a:t>V</a:t>
            </a:r>
            <a:r>
              <a:rPr sz="1137" spc="91" baseline="-11111" dirty="0">
                <a:latin typeface="MS UI Gothic"/>
                <a:cs typeface="MS UI Gothic"/>
              </a:rPr>
              <a:t>⇤</a:t>
            </a:r>
            <a:endParaRPr sz="1137" baseline="-11111">
              <a:latin typeface="MS UI Gothic"/>
              <a:cs typeface="MS UI Gothic"/>
            </a:endParaRPr>
          </a:p>
        </p:txBody>
      </p:sp>
      <p:grpSp>
        <p:nvGrpSpPr>
          <p:cNvPr id="142" name="object 142"/>
          <p:cNvGrpSpPr/>
          <p:nvPr/>
        </p:nvGrpSpPr>
        <p:grpSpPr>
          <a:xfrm>
            <a:off x="3362188" y="3699202"/>
            <a:ext cx="4971954" cy="888344"/>
            <a:chOff x="5543792" y="6100257"/>
            <a:chExt cx="8199120" cy="1464945"/>
          </a:xfrm>
        </p:grpSpPr>
        <p:sp>
          <p:nvSpPr>
            <p:cNvPr id="143" name="object 143"/>
            <p:cNvSpPr/>
            <p:nvPr/>
          </p:nvSpPr>
          <p:spPr>
            <a:xfrm>
              <a:off x="13708080" y="7340397"/>
              <a:ext cx="0" cy="220345"/>
            </a:xfrm>
            <a:custGeom>
              <a:avLst/>
              <a:gdLst/>
              <a:ahLst/>
              <a:cxnLst/>
              <a:rect l="l" t="t" r="r" b="b"/>
              <a:pathLst>
                <a:path h="220345">
                  <a:moveTo>
                    <a:pt x="0" y="220005"/>
                  </a:moveTo>
                  <a:lnTo>
                    <a:pt x="0" y="0"/>
                  </a:lnTo>
                </a:path>
              </a:pathLst>
            </a:custGeom>
            <a:ln w="92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44" name="object 144"/>
            <p:cNvSpPr/>
            <p:nvPr/>
          </p:nvSpPr>
          <p:spPr>
            <a:xfrm>
              <a:off x="13673416" y="7257199"/>
              <a:ext cx="69850" cy="92710"/>
            </a:xfrm>
            <a:custGeom>
              <a:avLst/>
              <a:gdLst/>
              <a:ahLst/>
              <a:cxnLst/>
              <a:rect l="l" t="t" r="r" b="b"/>
              <a:pathLst>
                <a:path w="69850" h="92709">
                  <a:moveTo>
                    <a:pt x="34669" y="0"/>
                  </a:moveTo>
                  <a:lnTo>
                    <a:pt x="29574" y="20944"/>
                  </a:lnTo>
                  <a:lnTo>
                    <a:pt x="21665" y="45066"/>
                  </a:lnTo>
                  <a:lnTo>
                    <a:pt x="11591" y="69764"/>
                  </a:lnTo>
                  <a:lnTo>
                    <a:pt x="0" y="92441"/>
                  </a:lnTo>
                  <a:lnTo>
                    <a:pt x="69327" y="92441"/>
                  </a:lnTo>
                  <a:lnTo>
                    <a:pt x="57736" y="69764"/>
                  </a:lnTo>
                  <a:lnTo>
                    <a:pt x="47663" y="45066"/>
                  </a:lnTo>
                  <a:lnTo>
                    <a:pt x="39757" y="20944"/>
                  </a:lnTo>
                  <a:lnTo>
                    <a:pt x="3466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45" name="object 145"/>
            <p:cNvSpPr/>
            <p:nvPr/>
          </p:nvSpPr>
          <p:spPr>
            <a:xfrm>
              <a:off x="5548554" y="6105020"/>
              <a:ext cx="1048385" cy="441325"/>
            </a:xfrm>
            <a:custGeom>
              <a:avLst/>
              <a:gdLst/>
              <a:ahLst/>
              <a:cxnLst/>
              <a:rect l="l" t="t" r="r" b="b"/>
              <a:pathLst>
                <a:path w="1048384" h="441325">
                  <a:moveTo>
                    <a:pt x="1048232" y="220599"/>
                  </a:moveTo>
                  <a:lnTo>
                    <a:pt x="1032225" y="166281"/>
                  </a:lnTo>
                  <a:lnTo>
                    <a:pt x="986825" y="116893"/>
                  </a:lnTo>
                  <a:lnTo>
                    <a:pt x="954329" y="94565"/>
                  </a:lnTo>
                  <a:lnTo>
                    <a:pt x="915959" y="74089"/>
                  </a:lnTo>
                  <a:lnTo>
                    <a:pt x="872204" y="55673"/>
                  </a:lnTo>
                  <a:lnTo>
                    <a:pt x="823557" y="39523"/>
                  </a:lnTo>
                  <a:lnTo>
                    <a:pt x="770507" y="25846"/>
                  </a:lnTo>
                  <a:lnTo>
                    <a:pt x="713547" y="14848"/>
                  </a:lnTo>
                  <a:lnTo>
                    <a:pt x="653168" y="6737"/>
                  </a:lnTo>
                  <a:lnTo>
                    <a:pt x="589860" y="1718"/>
                  </a:lnTo>
                  <a:lnTo>
                    <a:pt x="524115" y="0"/>
                  </a:lnTo>
                  <a:lnTo>
                    <a:pt x="458370" y="1718"/>
                  </a:lnTo>
                  <a:lnTo>
                    <a:pt x="395063" y="6737"/>
                  </a:lnTo>
                  <a:lnTo>
                    <a:pt x="334684" y="14848"/>
                  </a:lnTo>
                  <a:lnTo>
                    <a:pt x="277724" y="25846"/>
                  </a:lnTo>
                  <a:lnTo>
                    <a:pt x="224675" y="39523"/>
                  </a:lnTo>
                  <a:lnTo>
                    <a:pt x="176028" y="55673"/>
                  </a:lnTo>
                  <a:lnTo>
                    <a:pt x="132273" y="74089"/>
                  </a:lnTo>
                  <a:lnTo>
                    <a:pt x="93903" y="94565"/>
                  </a:lnTo>
                  <a:lnTo>
                    <a:pt x="61407" y="116893"/>
                  </a:lnTo>
                  <a:lnTo>
                    <a:pt x="16006" y="166281"/>
                  </a:lnTo>
                  <a:lnTo>
                    <a:pt x="0" y="220599"/>
                  </a:lnTo>
                  <a:lnTo>
                    <a:pt x="4083" y="248272"/>
                  </a:lnTo>
                  <a:lnTo>
                    <a:pt x="35278" y="300332"/>
                  </a:lnTo>
                  <a:lnTo>
                    <a:pt x="93903" y="346635"/>
                  </a:lnTo>
                  <a:lnTo>
                    <a:pt x="132273" y="367111"/>
                  </a:lnTo>
                  <a:lnTo>
                    <a:pt x="176028" y="385527"/>
                  </a:lnTo>
                  <a:lnTo>
                    <a:pt x="224675" y="401677"/>
                  </a:lnTo>
                  <a:lnTo>
                    <a:pt x="277724" y="415355"/>
                  </a:lnTo>
                  <a:lnTo>
                    <a:pt x="334684" y="426352"/>
                  </a:lnTo>
                  <a:lnTo>
                    <a:pt x="395063" y="434464"/>
                  </a:lnTo>
                  <a:lnTo>
                    <a:pt x="458370" y="439482"/>
                  </a:lnTo>
                  <a:lnTo>
                    <a:pt x="524115" y="441201"/>
                  </a:lnTo>
                  <a:lnTo>
                    <a:pt x="589860" y="439482"/>
                  </a:lnTo>
                  <a:lnTo>
                    <a:pt x="653168" y="434464"/>
                  </a:lnTo>
                  <a:lnTo>
                    <a:pt x="713547" y="426352"/>
                  </a:lnTo>
                  <a:lnTo>
                    <a:pt x="770507" y="415355"/>
                  </a:lnTo>
                  <a:lnTo>
                    <a:pt x="823557" y="401677"/>
                  </a:lnTo>
                  <a:lnTo>
                    <a:pt x="872204" y="385527"/>
                  </a:lnTo>
                  <a:lnTo>
                    <a:pt x="915959" y="367111"/>
                  </a:lnTo>
                  <a:lnTo>
                    <a:pt x="954329" y="346635"/>
                  </a:lnTo>
                  <a:lnTo>
                    <a:pt x="986825" y="324307"/>
                  </a:lnTo>
                  <a:lnTo>
                    <a:pt x="1032225" y="274918"/>
                  </a:lnTo>
                  <a:lnTo>
                    <a:pt x="1048232" y="220599"/>
                  </a:lnTo>
                  <a:close/>
                </a:path>
              </a:pathLst>
            </a:custGeom>
            <a:ln w="92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</p:grpSp>
      <p:sp>
        <p:nvSpPr>
          <p:cNvPr id="146" name="object 146"/>
          <p:cNvSpPr txBox="1"/>
          <p:nvPr/>
        </p:nvSpPr>
        <p:spPr>
          <a:xfrm>
            <a:off x="3497157" y="3735932"/>
            <a:ext cx="351949" cy="177392"/>
          </a:xfrm>
          <a:prstGeom prst="rect">
            <a:avLst/>
          </a:prstGeom>
        </p:spPr>
        <p:txBody>
          <a:bodyPr vert="horz" wrap="square" lIns="0" tIns="9242" rIns="0" bIns="0" rtlCol="0">
            <a:spAutoFit/>
          </a:bodyPr>
          <a:lstStyle/>
          <a:p>
            <a:pPr marL="7701">
              <a:spcBef>
                <a:spcPts val="73"/>
              </a:spcBef>
            </a:pPr>
            <a:r>
              <a:rPr sz="1092" spc="278" dirty="0">
                <a:latin typeface="Arial Unicode MS"/>
                <a:cs typeface="Arial Unicode MS"/>
              </a:rPr>
              <a:t>M</a:t>
            </a:r>
            <a:r>
              <a:rPr sz="1092" spc="143" dirty="0">
                <a:latin typeface="Arial Unicode MS"/>
                <a:cs typeface="Arial Unicode MS"/>
              </a:rPr>
              <a:t>L</a:t>
            </a:r>
            <a:r>
              <a:rPr sz="1092" spc="-21" dirty="0">
                <a:latin typeface="Arial Unicode MS"/>
                <a:cs typeface="Arial Unicode MS"/>
              </a:rPr>
              <a:t>P</a:t>
            </a:r>
            <a:endParaRPr sz="1092">
              <a:latin typeface="Arial Unicode MS"/>
              <a:cs typeface="Arial Unicode MS"/>
            </a:endParaRPr>
          </a:p>
        </p:txBody>
      </p:sp>
      <p:grpSp>
        <p:nvGrpSpPr>
          <p:cNvPr id="147" name="object 147"/>
          <p:cNvGrpSpPr/>
          <p:nvPr/>
        </p:nvGrpSpPr>
        <p:grpSpPr>
          <a:xfrm>
            <a:off x="3655573" y="3699201"/>
            <a:ext cx="2018508" cy="534470"/>
            <a:chOff x="6027604" y="6100257"/>
            <a:chExt cx="3328670" cy="881380"/>
          </a:xfrm>
        </p:grpSpPr>
        <p:sp>
          <p:nvSpPr>
            <p:cNvPr id="148" name="object 148"/>
            <p:cNvSpPr/>
            <p:nvPr/>
          </p:nvSpPr>
          <p:spPr>
            <a:xfrm>
              <a:off x="6072670" y="6659001"/>
              <a:ext cx="0" cy="241935"/>
            </a:xfrm>
            <a:custGeom>
              <a:avLst/>
              <a:gdLst/>
              <a:ahLst/>
              <a:cxnLst/>
              <a:rect l="l" t="t" r="r" b="b"/>
              <a:pathLst>
                <a:path h="241934">
                  <a:moveTo>
                    <a:pt x="0" y="241669"/>
                  </a:moveTo>
                  <a:lnTo>
                    <a:pt x="0" y="0"/>
                  </a:lnTo>
                </a:path>
              </a:pathLst>
            </a:custGeom>
            <a:ln w="18488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49" name="object 149"/>
            <p:cNvSpPr/>
            <p:nvPr/>
          </p:nvSpPr>
          <p:spPr>
            <a:xfrm>
              <a:off x="6027604" y="6550845"/>
              <a:ext cx="90170" cy="120650"/>
            </a:xfrm>
            <a:custGeom>
              <a:avLst/>
              <a:gdLst/>
              <a:ahLst/>
              <a:cxnLst/>
              <a:rect l="l" t="t" r="r" b="b"/>
              <a:pathLst>
                <a:path w="90170" h="120650">
                  <a:moveTo>
                    <a:pt x="45064" y="0"/>
                  </a:moveTo>
                  <a:lnTo>
                    <a:pt x="38446" y="27226"/>
                  </a:lnTo>
                  <a:lnTo>
                    <a:pt x="28166" y="58583"/>
                  </a:lnTo>
                  <a:lnTo>
                    <a:pt x="15069" y="90691"/>
                  </a:lnTo>
                  <a:lnTo>
                    <a:pt x="0" y="120171"/>
                  </a:lnTo>
                  <a:lnTo>
                    <a:pt x="90130" y="120171"/>
                  </a:lnTo>
                  <a:lnTo>
                    <a:pt x="75061" y="90691"/>
                  </a:lnTo>
                  <a:lnTo>
                    <a:pt x="61964" y="58583"/>
                  </a:lnTo>
                  <a:lnTo>
                    <a:pt x="51683" y="27226"/>
                  </a:lnTo>
                  <a:lnTo>
                    <a:pt x="45064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50" name="object 150"/>
            <p:cNvSpPr/>
            <p:nvPr/>
          </p:nvSpPr>
          <p:spPr>
            <a:xfrm>
              <a:off x="6659280" y="6441382"/>
              <a:ext cx="2687320" cy="530860"/>
            </a:xfrm>
            <a:custGeom>
              <a:avLst/>
              <a:gdLst/>
              <a:ahLst/>
              <a:cxnLst/>
              <a:rect l="l" t="t" r="r" b="b"/>
              <a:pathLst>
                <a:path w="2687320" h="530859">
                  <a:moveTo>
                    <a:pt x="2687231" y="530440"/>
                  </a:moveTo>
                  <a:lnTo>
                    <a:pt x="0" y="0"/>
                  </a:lnTo>
                </a:path>
              </a:pathLst>
            </a:custGeom>
            <a:ln w="18488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pic>
          <p:nvPicPr>
            <p:cNvPr id="151" name="object 15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553025" y="6399441"/>
              <a:ext cx="126798" cy="88542"/>
            </a:xfrm>
            <a:prstGeom prst="rect">
              <a:avLst/>
            </a:prstGeom>
          </p:spPr>
        </p:pic>
        <p:sp>
          <p:nvSpPr>
            <p:cNvPr id="152" name="object 152"/>
            <p:cNvSpPr/>
            <p:nvPr/>
          </p:nvSpPr>
          <p:spPr>
            <a:xfrm>
              <a:off x="7457408" y="6105020"/>
              <a:ext cx="1048385" cy="441325"/>
            </a:xfrm>
            <a:custGeom>
              <a:avLst/>
              <a:gdLst/>
              <a:ahLst/>
              <a:cxnLst/>
              <a:rect l="l" t="t" r="r" b="b"/>
              <a:pathLst>
                <a:path w="1048384" h="441325">
                  <a:moveTo>
                    <a:pt x="1048232" y="220599"/>
                  </a:moveTo>
                  <a:lnTo>
                    <a:pt x="1032225" y="166281"/>
                  </a:lnTo>
                  <a:lnTo>
                    <a:pt x="986824" y="116893"/>
                  </a:lnTo>
                  <a:lnTo>
                    <a:pt x="954328" y="94565"/>
                  </a:lnTo>
                  <a:lnTo>
                    <a:pt x="915957" y="74089"/>
                  </a:lnTo>
                  <a:lnTo>
                    <a:pt x="872203" y="55673"/>
                  </a:lnTo>
                  <a:lnTo>
                    <a:pt x="823555" y="39523"/>
                  </a:lnTo>
                  <a:lnTo>
                    <a:pt x="770506" y="25846"/>
                  </a:lnTo>
                  <a:lnTo>
                    <a:pt x="713546" y="14848"/>
                  </a:lnTo>
                  <a:lnTo>
                    <a:pt x="653167" y="6737"/>
                  </a:lnTo>
                  <a:lnTo>
                    <a:pt x="589859" y="1718"/>
                  </a:lnTo>
                  <a:lnTo>
                    <a:pt x="524114" y="0"/>
                  </a:lnTo>
                  <a:lnTo>
                    <a:pt x="458370" y="1718"/>
                  </a:lnTo>
                  <a:lnTo>
                    <a:pt x="395062" y="6737"/>
                  </a:lnTo>
                  <a:lnTo>
                    <a:pt x="334683" y="14848"/>
                  </a:lnTo>
                  <a:lnTo>
                    <a:pt x="277724" y="25846"/>
                  </a:lnTo>
                  <a:lnTo>
                    <a:pt x="224674" y="39523"/>
                  </a:lnTo>
                  <a:lnTo>
                    <a:pt x="176027" y="55673"/>
                  </a:lnTo>
                  <a:lnTo>
                    <a:pt x="132273" y="74089"/>
                  </a:lnTo>
                  <a:lnTo>
                    <a:pt x="93902" y="94565"/>
                  </a:lnTo>
                  <a:lnTo>
                    <a:pt x="61407" y="116893"/>
                  </a:lnTo>
                  <a:lnTo>
                    <a:pt x="16006" y="166281"/>
                  </a:lnTo>
                  <a:lnTo>
                    <a:pt x="0" y="220599"/>
                  </a:lnTo>
                  <a:lnTo>
                    <a:pt x="4083" y="248272"/>
                  </a:lnTo>
                  <a:lnTo>
                    <a:pt x="35278" y="300332"/>
                  </a:lnTo>
                  <a:lnTo>
                    <a:pt x="93902" y="346635"/>
                  </a:lnTo>
                  <a:lnTo>
                    <a:pt x="132273" y="367111"/>
                  </a:lnTo>
                  <a:lnTo>
                    <a:pt x="176027" y="385527"/>
                  </a:lnTo>
                  <a:lnTo>
                    <a:pt x="224674" y="401677"/>
                  </a:lnTo>
                  <a:lnTo>
                    <a:pt x="277724" y="415355"/>
                  </a:lnTo>
                  <a:lnTo>
                    <a:pt x="334683" y="426352"/>
                  </a:lnTo>
                  <a:lnTo>
                    <a:pt x="395062" y="434464"/>
                  </a:lnTo>
                  <a:lnTo>
                    <a:pt x="458370" y="439482"/>
                  </a:lnTo>
                  <a:lnTo>
                    <a:pt x="524114" y="441201"/>
                  </a:lnTo>
                  <a:lnTo>
                    <a:pt x="589859" y="439482"/>
                  </a:lnTo>
                  <a:lnTo>
                    <a:pt x="653167" y="434464"/>
                  </a:lnTo>
                  <a:lnTo>
                    <a:pt x="713546" y="426352"/>
                  </a:lnTo>
                  <a:lnTo>
                    <a:pt x="770506" y="415355"/>
                  </a:lnTo>
                  <a:lnTo>
                    <a:pt x="823555" y="401677"/>
                  </a:lnTo>
                  <a:lnTo>
                    <a:pt x="872203" y="385527"/>
                  </a:lnTo>
                  <a:lnTo>
                    <a:pt x="915957" y="367111"/>
                  </a:lnTo>
                  <a:lnTo>
                    <a:pt x="954328" y="346635"/>
                  </a:lnTo>
                  <a:lnTo>
                    <a:pt x="986824" y="324307"/>
                  </a:lnTo>
                  <a:lnTo>
                    <a:pt x="1032225" y="274918"/>
                  </a:lnTo>
                  <a:lnTo>
                    <a:pt x="1048232" y="220599"/>
                  </a:lnTo>
                  <a:close/>
                </a:path>
              </a:pathLst>
            </a:custGeom>
            <a:ln w="92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</p:grpSp>
      <p:sp>
        <p:nvSpPr>
          <p:cNvPr id="153" name="object 153"/>
          <p:cNvSpPr txBox="1"/>
          <p:nvPr/>
        </p:nvSpPr>
        <p:spPr>
          <a:xfrm>
            <a:off x="4654666" y="3735932"/>
            <a:ext cx="351949" cy="177392"/>
          </a:xfrm>
          <a:prstGeom prst="rect">
            <a:avLst/>
          </a:prstGeom>
        </p:spPr>
        <p:txBody>
          <a:bodyPr vert="horz" wrap="square" lIns="0" tIns="9242" rIns="0" bIns="0" rtlCol="0">
            <a:spAutoFit/>
          </a:bodyPr>
          <a:lstStyle/>
          <a:p>
            <a:pPr marL="7701">
              <a:spcBef>
                <a:spcPts val="73"/>
              </a:spcBef>
            </a:pPr>
            <a:r>
              <a:rPr sz="1092" spc="278" dirty="0">
                <a:latin typeface="Arial Unicode MS"/>
                <a:cs typeface="Arial Unicode MS"/>
              </a:rPr>
              <a:t>M</a:t>
            </a:r>
            <a:r>
              <a:rPr sz="1092" spc="143" dirty="0">
                <a:latin typeface="Arial Unicode MS"/>
                <a:cs typeface="Arial Unicode MS"/>
              </a:rPr>
              <a:t>L</a:t>
            </a:r>
            <a:r>
              <a:rPr sz="1092" spc="-21" dirty="0">
                <a:latin typeface="Arial Unicode MS"/>
                <a:cs typeface="Arial Unicode MS"/>
              </a:rPr>
              <a:t>P</a:t>
            </a:r>
            <a:endParaRPr sz="1092">
              <a:latin typeface="Arial Unicode MS"/>
              <a:cs typeface="Arial Unicode MS"/>
            </a:endParaRPr>
          </a:p>
        </p:txBody>
      </p:sp>
      <p:sp>
        <p:nvSpPr>
          <p:cNvPr id="154" name="object 154"/>
          <p:cNvSpPr/>
          <p:nvPr/>
        </p:nvSpPr>
        <p:spPr>
          <a:xfrm>
            <a:off x="5137493" y="3953101"/>
            <a:ext cx="586838" cy="231809"/>
          </a:xfrm>
          <a:custGeom>
            <a:avLst/>
            <a:gdLst/>
            <a:ahLst/>
            <a:cxnLst/>
            <a:rect l="l" t="t" r="r" b="b"/>
            <a:pathLst>
              <a:path w="967740" h="382270">
                <a:moveTo>
                  <a:pt x="967325" y="381714"/>
                </a:moveTo>
                <a:lnTo>
                  <a:pt x="0" y="0"/>
                </a:lnTo>
              </a:path>
            </a:pathLst>
          </a:custGeom>
          <a:ln w="18488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grpSp>
        <p:nvGrpSpPr>
          <p:cNvPr id="155" name="object 155"/>
          <p:cNvGrpSpPr/>
          <p:nvPr/>
        </p:nvGrpSpPr>
        <p:grpSpPr>
          <a:xfrm>
            <a:off x="4813104" y="3699202"/>
            <a:ext cx="2663107" cy="491342"/>
            <a:chOff x="7936459" y="6100257"/>
            <a:chExt cx="4391660" cy="810260"/>
          </a:xfrm>
        </p:grpSpPr>
        <p:sp>
          <p:nvSpPr>
            <p:cNvPr id="156" name="object 156"/>
            <p:cNvSpPr/>
            <p:nvPr/>
          </p:nvSpPr>
          <p:spPr>
            <a:xfrm>
              <a:off x="11275112" y="6105020"/>
              <a:ext cx="1048385" cy="441325"/>
            </a:xfrm>
            <a:custGeom>
              <a:avLst/>
              <a:gdLst/>
              <a:ahLst/>
              <a:cxnLst/>
              <a:rect l="l" t="t" r="r" b="b"/>
              <a:pathLst>
                <a:path w="1048384" h="441325">
                  <a:moveTo>
                    <a:pt x="1048232" y="220599"/>
                  </a:moveTo>
                  <a:lnTo>
                    <a:pt x="1032225" y="166281"/>
                  </a:lnTo>
                  <a:lnTo>
                    <a:pt x="986824" y="116893"/>
                  </a:lnTo>
                  <a:lnTo>
                    <a:pt x="954329" y="94565"/>
                  </a:lnTo>
                  <a:lnTo>
                    <a:pt x="915958" y="74089"/>
                  </a:lnTo>
                  <a:lnTo>
                    <a:pt x="872204" y="55673"/>
                  </a:lnTo>
                  <a:lnTo>
                    <a:pt x="823557" y="39523"/>
                  </a:lnTo>
                  <a:lnTo>
                    <a:pt x="770508" y="25846"/>
                  </a:lnTo>
                  <a:lnTo>
                    <a:pt x="713548" y="14848"/>
                  </a:lnTo>
                  <a:lnTo>
                    <a:pt x="653169" y="6737"/>
                  </a:lnTo>
                  <a:lnTo>
                    <a:pt x="589861" y="1718"/>
                  </a:lnTo>
                  <a:lnTo>
                    <a:pt x="524117" y="0"/>
                  </a:lnTo>
                  <a:lnTo>
                    <a:pt x="458372" y="1718"/>
                  </a:lnTo>
                  <a:lnTo>
                    <a:pt x="395064" y="6737"/>
                  </a:lnTo>
                  <a:lnTo>
                    <a:pt x="334685" y="14848"/>
                  </a:lnTo>
                  <a:lnTo>
                    <a:pt x="277725" y="25846"/>
                  </a:lnTo>
                  <a:lnTo>
                    <a:pt x="224676" y="39523"/>
                  </a:lnTo>
                  <a:lnTo>
                    <a:pt x="176028" y="55673"/>
                  </a:lnTo>
                  <a:lnTo>
                    <a:pt x="132274" y="74089"/>
                  </a:lnTo>
                  <a:lnTo>
                    <a:pt x="93903" y="94565"/>
                  </a:lnTo>
                  <a:lnTo>
                    <a:pt x="61407" y="116893"/>
                  </a:lnTo>
                  <a:lnTo>
                    <a:pt x="16006" y="166281"/>
                  </a:lnTo>
                  <a:lnTo>
                    <a:pt x="0" y="220599"/>
                  </a:lnTo>
                  <a:lnTo>
                    <a:pt x="4083" y="248272"/>
                  </a:lnTo>
                  <a:lnTo>
                    <a:pt x="35278" y="300332"/>
                  </a:lnTo>
                  <a:lnTo>
                    <a:pt x="93903" y="346635"/>
                  </a:lnTo>
                  <a:lnTo>
                    <a:pt x="132274" y="367111"/>
                  </a:lnTo>
                  <a:lnTo>
                    <a:pt x="176028" y="385527"/>
                  </a:lnTo>
                  <a:lnTo>
                    <a:pt x="224676" y="401677"/>
                  </a:lnTo>
                  <a:lnTo>
                    <a:pt x="277725" y="415355"/>
                  </a:lnTo>
                  <a:lnTo>
                    <a:pt x="334685" y="426352"/>
                  </a:lnTo>
                  <a:lnTo>
                    <a:pt x="395064" y="434464"/>
                  </a:lnTo>
                  <a:lnTo>
                    <a:pt x="458372" y="439482"/>
                  </a:lnTo>
                  <a:lnTo>
                    <a:pt x="524117" y="441201"/>
                  </a:lnTo>
                  <a:lnTo>
                    <a:pt x="589861" y="439482"/>
                  </a:lnTo>
                  <a:lnTo>
                    <a:pt x="653169" y="434464"/>
                  </a:lnTo>
                  <a:lnTo>
                    <a:pt x="713548" y="426352"/>
                  </a:lnTo>
                  <a:lnTo>
                    <a:pt x="770508" y="415355"/>
                  </a:lnTo>
                  <a:lnTo>
                    <a:pt x="823557" y="401677"/>
                  </a:lnTo>
                  <a:lnTo>
                    <a:pt x="872204" y="385527"/>
                  </a:lnTo>
                  <a:lnTo>
                    <a:pt x="915958" y="367111"/>
                  </a:lnTo>
                  <a:lnTo>
                    <a:pt x="954329" y="346635"/>
                  </a:lnTo>
                  <a:lnTo>
                    <a:pt x="986824" y="324307"/>
                  </a:lnTo>
                  <a:lnTo>
                    <a:pt x="1032225" y="274918"/>
                  </a:lnTo>
                  <a:lnTo>
                    <a:pt x="1048232" y="220599"/>
                  </a:lnTo>
                  <a:close/>
                </a:path>
              </a:pathLst>
            </a:custGeom>
            <a:ln w="92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57" name="object 157"/>
            <p:cNvSpPr/>
            <p:nvPr/>
          </p:nvSpPr>
          <p:spPr>
            <a:xfrm>
              <a:off x="7981523" y="6659001"/>
              <a:ext cx="0" cy="241935"/>
            </a:xfrm>
            <a:custGeom>
              <a:avLst/>
              <a:gdLst/>
              <a:ahLst/>
              <a:cxnLst/>
              <a:rect l="l" t="t" r="r" b="b"/>
              <a:pathLst>
                <a:path h="241934">
                  <a:moveTo>
                    <a:pt x="0" y="241669"/>
                  </a:moveTo>
                  <a:lnTo>
                    <a:pt x="0" y="0"/>
                  </a:lnTo>
                </a:path>
              </a:pathLst>
            </a:custGeom>
            <a:ln w="18488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58" name="object 158"/>
            <p:cNvSpPr/>
            <p:nvPr/>
          </p:nvSpPr>
          <p:spPr>
            <a:xfrm>
              <a:off x="7936459" y="6550845"/>
              <a:ext cx="90170" cy="120650"/>
            </a:xfrm>
            <a:custGeom>
              <a:avLst/>
              <a:gdLst/>
              <a:ahLst/>
              <a:cxnLst/>
              <a:rect l="l" t="t" r="r" b="b"/>
              <a:pathLst>
                <a:path w="90170" h="120650">
                  <a:moveTo>
                    <a:pt x="45064" y="0"/>
                  </a:moveTo>
                  <a:lnTo>
                    <a:pt x="38446" y="27226"/>
                  </a:lnTo>
                  <a:lnTo>
                    <a:pt x="28165" y="58583"/>
                  </a:lnTo>
                  <a:lnTo>
                    <a:pt x="15068" y="90691"/>
                  </a:lnTo>
                  <a:lnTo>
                    <a:pt x="0" y="120171"/>
                  </a:lnTo>
                  <a:lnTo>
                    <a:pt x="90127" y="120171"/>
                  </a:lnTo>
                  <a:lnTo>
                    <a:pt x="75059" y="90691"/>
                  </a:lnTo>
                  <a:lnTo>
                    <a:pt x="61962" y="58583"/>
                  </a:lnTo>
                  <a:lnTo>
                    <a:pt x="51683" y="27226"/>
                  </a:lnTo>
                  <a:lnTo>
                    <a:pt x="45064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pic>
          <p:nvPicPr>
            <p:cNvPr id="159" name="object 15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370639" y="6479193"/>
              <a:ext cx="128524" cy="86163"/>
            </a:xfrm>
            <a:prstGeom prst="rect">
              <a:avLst/>
            </a:prstGeom>
          </p:spPr>
        </p:pic>
      </p:grpSp>
      <p:sp>
        <p:nvSpPr>
          <p:cNvPr id="160" name="object 160"/>
          <p:cNvSpPr txBox="1"/>
          <p:nvPr/>
        </p:nvSpPr>
        <p:spPr>
          <a:xfrm>
            <a:off x="6969698" y="3735932"/>
            <a:ext cx="351949" cy="177392"/>
          </a:xfrm>
          <a:prstGeom prst="rect">
            <a:avLst/>
          </a:prstGeom>
        </p:spPr>
        <p:txBody>
          <a:bodyPr vert="horz" wrap="square" lIns="0" tIns="9242" rIns="0" bIns="0" rtlCol="0">
            <a:spAutoFit/>
          </a:bodyPr>
          <a:lstStyle/>
          <a:p>
            <a:pPr marL="7701">
              <a:spcBef>
                <a:spcPts val="73"/>
              </a:spcBef>
            </a:pPr>
            <a:r>
              <a:rPr sz="1092" spc="278" dirty="0">
                <a:latin typeface="Arial Unicode MS"/>
                <a:cs typeface="Arial Unicode MS"/>
              </a:rPr>
              <a:t>M</a:t>
            </a:r>
            <a:r>
              <a:rPr sz="1092" spc="143" dirty="0">
                <a:latin typeface="Arial Unicode MS"/>
                <a:cs typeface="Arial Unicode MS"/>
              </a:rPr>
              <a:t>L</a:t>
            </a:r>
            <a:r>
              <a:rPr sz="1092" spc="-21" dirty="0">
                <a:latin typeface="Arial Unicode MS"/>
                <a:cs typeface="Arial Unicode MS"/>
              </a:rPr>
              <a:t>P</a:t>
            </a:r>
            <a:endParaRPr sz="1092">
              <a:latin typeface="Arial Unicode MS"/>
              <a:cs typeface="Arial Unicode MS"/>
            </a:endParaRPr>
          </a:p>
        </p:txBody>
      </p:sp>
      <p:grpSp>
        <p:nvGrpSpPr>
          <p:cNvPr id="161" name="object 161"/>
          <p:cNvGrpSpPr/>
          <p:nvPr/>
        </p:nvGrpSpPr>
        <p:grpSpPr>
          <a:xfrm>
            <a:off x="6266066" y="3699202"/>
            <a:ext cx="2367762" cy="491342"/>
            <a:chOff x="10332501" y="6100257"/>
            <a:chExt cx="3904615" cy="810260"/>
          </a:xfrm>
        </p:grpSpPr>
        <p:sp>
          <p:nvSpPr>
            <p:cNvPr id="162" name="object 162"/>
            <p:cNvSpPr/>
            <p:nvPr/>
          </p:nvSpPr>
          <p:spPr>
            <a:xfrm>
              <a:off x="10342026" y="6518956"/>
              <a:ext cx="967740" cy="382270"/>
            </a:xfrm>
            <a:custGeom>
              <a:avLst/>
              <a:gdLst/>
              <a:ahLst/>
              <a:cxnLst/>
              <a:rect l="l" t="t" r="r" b="b"/>
              <a:pathLst>
                <a:path w="967740" h="382270">
                  <a:moveTo>
                    <a:pt x="0" y="381714"/>
                  </a:moveTo>
                  <a:lnTo>
                    <a:pt x="967325" y="0"/>
                  </a:lnTo>
                </a:path>
              </a:pathLst>
            </a:custGeom>
            <a:ln w="18488">
              <a:solidFill>
                <a:srgbClr val="00FF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pic>
          <p:nvPicPr>
            <p:cNvPr id="163" name="object 16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281583" y="6479193"/>
              <a:ext cx="128530" cy="86163"/>
            </a:xfrm>
            <a:prstGeom prst="rect">
              <a:avLst/>
            </a:prstGeom>
          </p:spPr>
        </p:pic>
        <p:sp>
          <p:nvSpPr>
            <p:cNvPr id="164" name="object 164"/>
            <p:cNvSpPr/>
            <p:nvPr/>
          </p:nvSpPr>
          <p:spPr>
            <a:xfrm>
              <a:off x="11799229" y="6659001"/>
              <a:ext cx="0" cy="226060"/>
            </a:xfrm>
            <a:custGeom>
              <a:avLst/>
              <a:gdLst/>
              <a:ahLst/>
              <a:cxnLst/>
              <a:rect l="l" t="t" r="r" b="b"/>
              <a:pathLst>
                <a:path h="226059">
                  <a:moveTo>
                    <a:pt x="0" y="225941"/>
                  </a:moveTo>
                  <a:lnTo>
                    <a:pt x="0" y="0"/>
                  </a:lnTo>
                </a:path>
              </a:pathLst>
            </a:custGeom>
            <a:ln w="18488">
              <a:solidFill>
                <a:srgbClr val="00FF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65" name="object 165"/>
            <p:cNvSpPr/>
            <p:nvPr/>
          </p:nvSpPr>
          <p:spPr>
            <a:xfrm>
              <a:off x="11754165" y="6550845"/>
              <a:ext cx="90170" cy="120650"/>
            </a:xfrm>
            <a:custGeom>
              <a:avLst/>
              <a:gdLst/>
              <a:ahLst/>
              <a:cxnLst/>
              <a:rect l="l" t="t" r="r" b="b"/>
              <a:pathLst>
                <a:path w="90170" h="120650">
                  <a:moveTo>
                    <a:pt x="45066" y="0"/>
                  </a:moveTo>
                  <a:lnTo>
                    <a:pt x="38446" y="27226"/>
                  </a:lnTo>
                  <a:lnTo>
                    <a:pt x="28164" y="58583"/>
                  </a:lnTo>
                  <a:lnTo>
                    <a:pt x="15066" y="90691"/>
                  </a:lnTo>
                  <a:lnTo>
                    <a:pt x="0" y="120171"/>
                  </a:lnTo>
                  <a:lnTo>
                    <a:pt x="90122" y="120171"/>
                  </a:lnTo>
                  <a:lnTo>
                    <a:pt x="75056" y="90691"/>
                  </a:lnTo>
                  <a:lnTo>
                    <a:pt x="61960" y="58583"/>
                  </a:lnTo>
                  <a:lnTo>
                    <a:pt x="51681" y="27226"/>
                  </a:lnTo>
                  <a:lnTo>
                    <a:pt x="45066" y="0"/>
                  </a:lnTo>
                  <a:close/>
                </a:path>
              </a:pathLst>
            </a:custGeom>
            <a:solidFill>
              <a:srgbClr val="00FF00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66" name="object 166"/>
            <p:cNvSpPr/>
            <p:nvPr/>
          </p:nvSpPr>
          <p:spPr>
            <a:xfrm>
              <a:off x="13183965" y="6105020"/>
              <a:ext cx="1048385" cy="441325"/>
            </a:xfrm>
            <a:custGeom>
              <a:avLst/>
              <a:gdLst/>
              <a:ahLst/>
              <a:cxnLst/>
              <a:rect l="l" t="t" r="r" b="b"/>
              <a:pathLst>
                <a:path w="1048384" h="441325">
                  <a:moveTo>
                    <a:pt x="1048232" y="220599"/>
                  </a:moveTo>
                  <a:lnTo>
                    <a:pt x="1032225" y="166281"/>
                  </a:lnTo>
                  <a:lnTo>
                    <a:pt x="986824" y="116893"/>
                  </a:lnTo>
                  <a:lnTo>
                    <a:pt x="954329" y="94565"/>
                  </a:lnTo>
                  <a:lnTo>
                    <a:pt x="915958" y="74089"/>
                  </a:lnTo>
                  <a:lnTo>
                    <a:pt x="872204" y="55673"/>
                  </a:lnTo>
                  <a:lnTo>
                    <a:pt x="823556" y="39523"/>
                  </a:lnTo>
                  <a:lnTo>
                    <a:pt x="770507" y="25846"/>
                  </a:lnTo>
                  <a:lnTo>
                    <a:pt x="713547" y="14848"/>
                  </a:lnTo>
                  <a:lnTo>
                    <a:pt x="653167" y="6737"/>
                  </a:lnTo>
                  <a:lnTo>
                    <a:pt x="589860" y="1718"/>
                  </a:lnTo>
                  <a:lnTo>
                    <a:pt x="524114" y="0"/>
                  </a:lnTo>
                  <a:lnTo>
                    <a:pt x="458370" y="1718"/>
                  </a:lnTo>
                  <a:lnTo>
                    <a:pt x="395062" y="6737"/>
                  </a:lnTo>
                  <a:lnTo>
                    <a:pt x="334683" y="14848"/>
                  </a:lnTo>
                  <a:lnTo>
                    <a:pt x="277724" y="25846"/>
                  </a:lnTo>
                  <a:lnTo>
                    <a:pt x="224674" y="39523"/>
                  </a:lnTo>
                  <a:lnTo>
                    <a:pt x="176027" y="55673"/>
                  </a:lnTo>
                  <a:lnTo>
                    <a:pt x="132273" y="74089"/>
                  </a:lnTo>
                  <a:lnTo>
                    <a:pt x="93902" y="94565"/>
                  </a:lnTo>
                  <a:lnTo>
                    <a:pt x="61407" y="116893"/>
                  </a:lnTo>
                  <a:lnTo>
                    <a:pt x="16006" y="166281"/>
                  </a:lnTo>
                  <a:lnTo>
                    <a:pt x="0" y="220599"/>
                  </a:lnTo>
                  <a:lnTo>
                    <a:pt x="4083" y="248272"/>
                  </a:lnTo>
                  <a:lnTo>
                    <a:pt x="35278" y="300332"/>
                  </a:lnTo>
                  <a:lnTo>
                    <a:pt x="93902" y="346635"/>
                  </a:lnTo>
                  <a:lnTo>
                    <a:pt x="132273" y="367111"/>
                  </a:lnTo>
                  <a:lnTo>
                    <a:pt x="176027" y="385527"/>
                  </a:lnTo>
                  <a:lnTo>
                    <a:pt x="224674" y="401677"/>
                  </a:lnTo>
                  <a:lnTo>
                    <a:pt x="277724" y="415355"/>
                  </a:lnTo>
                  <a:lnTo>
                    <a:pt x="334683" y="426352"/>
                  </a:lnTo>
                  <a:lnTo>
                    <a:pt x="395062" y="434464"/>
                  </a:lnTo>
                  <a:lnTo>
                    <a:pt x="458370" y="439482"/>
                  </a:lnTo>
                  <a:lnTo>
                    <a:pt x="524114" y="441201"/>
                  </a:lnTo>
                  <a:lnTo>
                    <a:pt x="589860" y="439482"/>
                  </a:lnTo>
                  <a:lnTo>
                    <a:pt x="653167" y="434464"/>
                  </a:lnTo>
                  <a:lnTo>
                    <a:pt x="713547" y="426352"/>
                  </a:lnTo>
                  <a:lnTo>
                    <a:pt x="770507" y="415355"/>
                  </a:lnTo>
                  <a:lnTo>
                    <a:pt x="823556" y="401677"/>
                  </a:lnTo>
                  <a:lnTo>
                    <a:pt x="872204" y="385527"/>
                  </a:lnTo>
                  <a:lnTo>
                    <a:pt x="915958" y="367111"/>
                  </a:lnTo>
                  <a:lnTo>
                    <a:pt x="954329" y="346635"/>
                  </a:lnTo>
                  <a:lnTo>
                    <a:pt x="986824" y="324307"/>
                  </a:lnTo>
                  <a:lnTo>
                    <a:pt x="1032225" y="274918"/>
                  </a:lnTo>
                  <a:lnTo>
                    <a:pt x="1048232" y="220599"/>
                  </a:lnTo>
                  <a:close/>
                </a:path>
              </a:pathLst>
            </a:custGeom>
            <a:ln w="92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</p:grpSp>
      <p:sp>
        <p:nvSpPr>
          <p:cNvPr id="167" name="object 167"/>
          <p:cNvSpPr txBox="1"/>
          <p:nvPr/>
        </p:nvSpPr>
        <p:spPr>
          <a:xfrm>
            <a:off x="8127208" y="3735932"/>
            <a:ext cx="351949" cy="177392"/>
          </a:xfrm>
          <a:prstGeom prst="rect">
            <a:avLst/>
          </a:prstGeom>
        </p:spPr>
        <p:txBody>
          <a:bodyPr vert="horz" wrap="square" lIns="0" tIns="9242" rIns="0" bIns="0" rtlCol="0">
            <a:spAutoFit/>
          </a:bodyPr>
          <a:lstStyle/>
          <a:p>
            <a:pPr marL="7701">
              <a:spcBef>
                <a:spcPts val="73"/>
              </a:spcBef>
            </a:pPr>
            <a:r>
              <a:rPr sz="1092" spc="278" dirty="0">
                <a:latin typeface="Arial Unicode MS"/>
                <a:cs typeface="Arial Unicode MS"/>
              </a:rPr>
              <a:t>M</a:t>
            </a:r>
            <a:r>
              <a:rPr sz="1092" spc="143" dirty="0">
                <a:latin typeface="Arial Unicode MS"/>
                <a:cs typeface="Arial Unicode MS"/>
              </a:rPr>
              <a:t>L</a:t>
            </a:r>
            <a:r>
              <a:rPr sz="1092" spc="-21" dirty="0">
                <a:latin typeface="Arial Unicode MS"/>
                <a:cs typeface="Arial Unicode MS"/>
              </a:rPr>
              <a:t>P</a:t>
            </a:r>
            <a:endParaRPr sz="1092">
              <a:latin typeface="Arial Unicode MS"/>
              <a:cs typeface="Arial Unicode MS"/>
            </a:endParaRPr>
          </a:p>
        </p:txBody>
      </p:sp>
      <p:grpSp>
        <p:nvGrpSpPr>
          <p:cNvPr id="168" name="object 168"/>
          <p:cNvGrpSpPr/>
          <p:nvPr/>
        </p:nvGrpSpPr>
        <p:grpSpPr>
          <a:xfrm>
            <a:off x="5774865" y="3214357"/>
            <a:ext cx="2765149" cy="998472"/>
            <a:chOff x="9522475" y="5300712"/>
            <a:chExt cx="4559935" cy="1646555"/>
          </a:xfrm>
        </p:grpSpPr>
        <p:sp>
          <p:nvSpPr>
            <p:cNvPr id="169" name="object 169"/>
            <p:cNvSpPr/>
            <p:nvPr/>
          </p:nvSpPr>
          <p:spPr>
            <a:xfrm>
              <a:off x="13392066" y="6576800"/>
              <a:ext cx="204470" cy="324485"/>
            </a:xfrm>
            <a:custGeom>
              <a:avLst/>
              <a:gdLst/>
              <a:ahLst/>
              <a:cxnLst/>
              <a:rect l="l" t="t" r="r" b="b"/>
              <a:pathLst>
                <a:path w="204469" h="324484">
                  <a:moveTo>
                    <a:pt x="203849" y="323870"/>
                  </a:moveTo>
                  <a:lnTo>
                    <a:pt x="0" y="0"/>
                  </a:lnTo>
                </a:path>
              </a:pathLst>
            </a:custGeom>
            <a:ln w="18488">
              <a:solidFill>
                <a:srgbClr val="FF7F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pic>
          <p:nvPicPr>
            <p:cNvPr id="170" name="object 170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334211" y="6484877"/>
              <a:ext cx="102583" cy="126245"/>
            </a:xfrm>
            <a:prstGeom prst="rect">
              <a:avLst/>
            </a:prstGeom>
          </p:spPr>
        </p:pic>
        <p:sp>
          <p:nvSpPr>
            <p:cNvPr id="171" name="object 171"/>
            <p:cNvSpPr/>
            <p:nvPr/>
          </p:nvSpPr>
          <p:spPr>
            <a:xfrm>
              <a:off x="12343094" y="6512122"/>
              <a:ext cx="1634489" cy="425450"/>
            </a:xfrm>
            <a:custGeom>
              <a:avLst/>
              <a:gdLst/>
              <a:ahLst/>
              <a:cxnLst/>
              <a:rect l="l" t="t" r="r" b="b"/>
              <a:pathLst>
                <a:path w="1634490" h="425450">
                  <a:moveTo>
                    <a:pt x="0" y="425385"/>
                  </a:moveTo>
                  <a:lnTo>
                    <a:pt x="1634185" y="0"/>
                  </a:lnTo>
                </a:path>
              </a:pathLst>
            </a:custGeom>
            <a:ln w="18488">
              <a:solidFill>
                <a:srgbClr val="FF7F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pic>
          <p:nvPicPr>
            <p:cNvPr id="172" name="object 17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3954297" y="6471535"/>
              <a:ext cx="127661" cy="87230"/>
            </a:xfrm>
            <a:prstGeom prst="rect">
              <a:avLst/>
            </a:prstGeom>
          </p:spPr>
        </p:pic>
        <p:sp>
          <p:nvSpPr>
            <p:cNvPr id="173" name="object 173"/>
            <p:cNvSpPr/>
            <p:nvPr/>
          </p:nvSpPr>
          <p:spPr>
            <a:xfrm>
              <a:off x="9527237" y="5305474"/>
              <a:ext cx="726440" cy="654050"/>
            </a:xfrm>
            <a:custGeom>
              <a:avLst/>
              <a:gdLst/>
              <a:ahLst/>
              <a:cxnLst/>
              <a:rect l="l" t="t" r="r" b="b"/>
              <a:pathLst>
                <a:path w="726440" h="654050">
                  <a:moveTo>
                    <a:pt x="726277" y="326823"/>
                  </a:moveTo>
                  <a:lnTo>
                    <a:pt x="722962" y="282475"/>
                  </a:lnTo>
                  <a:lnTo>
                    <a:pt x="713306" y="239940"/>
                  </a:lnTo>
                  <a:lnTo>
                    <a:pt x="697740" y="199608"/>
                  </a:lnTo>
                  <a:lnTo>
                    <a:pt x="676699" y="161868"/>
                  </a:lnTo>
                  <a:lnTo>
                    <a:pt x="650614" y="127110"/>
                  </a:lnTo>
                  <a:lnTo>
                    <a:pt x="619917" y="95723"/>
                  </a:lnTo>
                  <a:lnTo>
                    <a:pt x="585043" y="68097"/>
                  </a:lnTo>
                  <a:lnTo>
                    <a:pt x="546423" y="44620"/>
                  </a:lnTo>
                  <a:lnTo>
                    <a:pt x="504490" y="25683"/>
                  </a:lnTo>
                  <a:lnTo>
                    <a:pt x="459676" y="11674"/>
                  </a:lnTo>
                  <a:lnTo>
                    <a:pt x="412415" y="2983"/>
                  </a:lnTo>
                  <a:lnTo>
                    <a:pt x="363138" y="0"/>
                  </a:lnTo>
                  <a:lnTo>
                    <a:pt x="313862" y="2983"/>
                  </a:lnTo>
                  <a:lnTo>
                    <a:pt x="266600" y="11674"/>
                  </a:lnTo>
                  <a:lnTo>
                    <a:pt x="221787" y="25683"/>
                  </a:lnTo>
                  <a:lnTo>
                    <a:pt x="179854" y="44620"/>
                  </a:lnTo>
                  <a:lnTo>
                    <a:pt x="141233" y="68097"/>
                  </a:lnTo>
                  <a:lnTo>
                    <a:pt x="106359" y="95723"/>
                  </a:lnTo>
                  <a:lnTo>
                    <a:pt x="75663" y="127110"/>
                  </a:lnTo>
                  <a:lnTo>
                    <a:pt x="49578" y="161868"/>
                  </a:lnTo>
                  <a:lnTo>
                    <a:pt x="28536" y="199608"/>
                  </a:lnTo>
                  <a:lnTo>
                    <a:pt x="12971" y="239940"/>
                  </a:lnTo>
                  <a:lnTo>
                    <a:pt x="3314" y="282475"/>
                  </a:lnTo>
                  <a:lnTo>
                    <a:pt x="0" y="326823"/>
                  </a:lnTo>
                  <a:lnTo>
                    <a:pt x="3314" y="371172"/>
                  </a:lnTo>
                  <a:lnTo>
                    <a:pt x="12971" y="413706"/>
                  </a:lnTo>
                  <a:lnTo>
                    <a:pt x="28536" y="454038"/>
                  </a:lnTo>
                  <a:lnTo>
                    <a:pt x="49578" y="491778"/>
                  </a:lnTo>
                  <a:lnTo>
                    <a:pt x="75663" y="526536"/>
                  </a:lnTo>
                  <a:lnTo>
                    <a:pt x="106359" y="557923"/>
                  </a:lnTo>
                  <a:lnTo>
                    <a:pt x="141233" y="585550"/>
                  </a:lnTo>
                  <a:lnTo>
                    <a:pt x="179854" y="609026"/>
                  </a:lnTo>
                  <a:lnTo>
                    <a:pt x="221787" y="627964"/>
                  </a:lnTo>
                  <a:lnTo>
                    <a:pt x="266600" y="641973"/>
                  </a:lnTo>
                  <a:lnTo>
                    <a:pt x="313862" y="650663"/>
                  </a:lnTo>
                  <a:lnTo>
                    <a:pt x="363138" y="653647"/>
                  </a:lnTo>
                  <a:lnTo>
                    <a:pt x="412415" y="650663"/>
                  </a:lnTo>
                  <a:lnTo>
                    <a:pt x="459676" y="641973"/>
                  </a:lnTo>
                  <a:lnTo>
                    <a:pt x="504490" y="627964"/>
                  </a:lnTo>
                  <a:lnTo>
                    <a:pt x="546423" y="609026"/>
                  </a:lnTo>
                  <a:lnTo>
                    <a:pt x="585043" y="585550"/>
                  </a:lnTo>
                  <a:lnTo>
                    <a:pt x="619917" y="557923"/>
                  </a:lnTo>
                  <a:lnTo>
                    <a:pt x="650614" y="526536"/>
                  </a:lnTo>
                  <a:lnTo>
                    <a:pt x="676699" y="491778"/>
                  </a:lnTo>
                  <a:lnTo>
                    <a:pt x="697740" y="454038"/>
                  </a:lnTo>
                  <a:lnTo>
                    <a:pt x="713306" y="413706"/>
                  </a:lnTo>
                  <a:lnTo>
                    <a:pt x="722962" y="371172"/>
                  </a:lnTo>
                  <a:lnTo>
                    <a:pt x="726277" y="326823"/>
                  </a:lnTo>
                  <a:close/>
                </a:path>
              </a:pathLst>
            </a:custGeom>
            <a:ln w="92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</p:grpSp>
      <p:sp>
        <p:nvSpPr>
          <p:cNvPr id="174" name="object 174"/>
          <p:cNvSpPr txBox="1"/>
          <p:nvPr/>
        </p:nvSpPr>
        <p:spPr>
          <a:xfrm>
            <a:off x="5881215" y="3197547"/>
            <a:ext cx="233349" cy="346813"/>
          </a:xfrm>
          <a:prstGeom prst="rect">
            <a:avLst/>
          </a:prstGeom>
        </p:spPr>
        <p:txBody>
          <a:bodyPr vert="horz" wrap="square" lIns="0" tIns="10782" rIns="0" bIns="0" rtlCol="0">
            <a:spAutoFit/>
          </a:bodyPr>
          <a:lstStyle/>
          <a:p>
            <a:pPr marL="7701">
              <a:spcBef>
                <a:spcPts val="85"/>
              </a:spcBef>
            </a:pPr>
            <a:r>
              <a:rPr sz="2183" spc="309" dirty="0">
                <a:latin typeface="Georgia"/>
                <a:cs typeface="Georgia"/>
              </a:rPr>
              <a:t>+</a:t>
            </a:r>
            <a:endParaRPr sz="2183">
              <a:latin typeface="Georgia"/>
              <a:cs typeface="Georgia"/>
            </a:endParaRPr>
          </a:p>
        </p:txBody>
      </p:sp>
      <p:grpSp>
        <p:nvGrpSpPr>
          <p:cNvPr id="175" name="object 175"/>
          <p:cNvGrpSpPr/>
          <p:nvPr/>
        </p:nvGrpSpPr>
        <p:grpSpPr>
          <a:xfrm>
            <a:off x="2040323" y="2958619"/>
            <a:ext cx="7858783" cy="3506398"/>
            <a:chOff x="3363938" y="4878982"/>
            <a:chExt cx="12959715" cy="5782310"/>
          </a:xfrm>
        </p:grpSpPr>
        <p:sp>
          <p:nvSpPr>
            <p:cNvPr id="176" name="object 176"/>
            <p:cNvSpPr/>
            <p:nvPr/>
          </p:nvSpPr>
          <p:spPr>
            <a:xfrm>
              <a:off x="10333599" y="5793267"/>
              <a:ext cx="1062990" cy="386080"/>
            </a:xfrm>
            <a:custGeom>
              <a:avLst/>
              <a:gdLst/>
              <a:ahLst/>
              <a:cxnLst/>
              <a:rect l="l" t="t" r="r" b="b"/>
              <a:pathLst>
                <a:path w="1062990" h="386079">
                  <a:moveTo>
                    <a:pt x="1062767" y="386024"/>
                  </a:moveTo>
                  <a:lnTo>
                    <a:pt x="0" y="0"/>
                  </a:lnTo>
                </a:path>
              </a:pathLst>
            </a:custGeom>
            <a:ln w="18488">
              <a:solidFill>
                <a:srgbClr val="00FF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77" name="object 177"/>
            <p:cNvSpPr/>
            <p:nvPr/>
          </p:nvSpPr>
          <p:spPr>
            <a:xfrm>
              <a:off x="6560159" y="5717104"/>
              <a:ext cx="2863215" cy="520065"/>
            </a:xfrm>
            <a:custGeom>
              <a:avLst/>
              <a:gdLst/>
              <a:ahLst/>
              <a:cxnLst/>
              <a:rect l="l" t="t" r="r" b="b"/>
              <a:pathLst>
                <a:path w="2863215" h="520064">
                  <a:moveTo>
                    <a:pt x="0" y="519981"/>
                  </a:moveTo>
                  <a:lnTo>
                    <a:pt x="2863155" y="0"/>
                  </a:lnTo>
                </a:path>
              </a:pathLst>
            </a:custGeom>
            <a:ln w="18488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pic>
          <p:nvPicPr>
            <p:cNvPr id="178" name="object 17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403433" y="5674900"/>
              <a:ext cx="126324" cy="88706"/>
            </a:xfrm>
            <a:prstGeom prst="rect">
              <a:avLst/>
            </a:prstGeom>
          </p:spPr>
        </p:pic>
        <p:sp>
          <p:nvSpPr>
            <p:cNvPr id="179" name="object 179"/>
            <p:cNvSpPr/>
            <p:nvPr/>
          </p:nvSpPr>
          <p:spPr>
            <a:xfrm>
              <a:off x="8384387" y="5793267"/>
              <a:ext cx="1062990" cy="386080"/>
            </a:xfrm>
            <a:custGeom>
              <a:avLst/>
              <a:gdLst/>
              <a:ahLst/>
              <a:cxnLst/>
              <a:rect l="l" t="t" r="r" b="b"/>
              <a:pathLst>
                <a:path w="1062990" h="386079">
                  <a:moveTo>
                    <a:pt x="0" y="386024"/>
                  </a:moveTo>
                  <a:lnTo>
                    <a:pt x="1062767" y="0"/>
                  </a:lnTo>
                </a:path>
              </a:pathLst>
            </a:custGeom>
            <a:ln w="18488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pic>
          <p:nvPicPr>
            <p:cNvPr id="180" name="object 180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420446" y="5754973"/>
              <a:ext cx="128469" cy="84802"/>
            </a:xfrm>
            <a:prstGeom prst="rect">
              <a:avLst/>
            </a:prstGeom>
          </p:spPr>
        </p:pic>
        <p:pic>
          <p:nvPicPr>
            <p:cNvPr id="181" name="object 181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0231833" y="5754973"/>
              <a:ext cx="128472" cy="84802"/>
            </a:xfrm>
            <a:prstGeom prst="rect">
              <a:avLst/>
            </a:prstGeom>
          </p:spPr>
        </p:pic>
        <p:sp>
          <p:nvSpPr>
            <p:cNvPr id="182" name="object 182"/>
            <p:cNvSpPr/>
            <p:nvPr/>
          </p:nvSpPr>
          <p:spPr>
            <a:xfrm>
              <a:off x="10357438" y="5717104"/>
              <a:ext cx="2863215" cy="520065"/>
            </a:xfrm>
            <a:custGeom>
              <a:avLst/>
              <a:gdLst/>
              <a:ahLst/>
              <a:cxnLst/>
              <a:rect l="l" t="t" r="r" b="b"/>
              <a:pathLst>
                <a:path w="2863215" h="520064">
                  <a:moveTo>
                    <a:pt x="2863155" y="519981"/>
                  </a:moveTo>
                  <a:lnTo>
                    <a:pt x="0" y="0"/>
                  </a:lnTo>
                </a:path>
              </a:pathLst>
            </a:custGeom>
            <a:ln w="18488">
              <a:solidFill>
                <a:srgbClr val="FF7F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pic>
          <p:nvPicPr>
            <p:cNvPr id="183" name="object 183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0250991" y="5674900"/>
              <a:ext cx="126328" cy="88706"/>
            </a:xfrm>
            <a:prstGeom prst="rect">
              <a:avLst/>
            </a:prstGeom>
          </p:spPr>
        </p:pic>
        <p:sp>
          <p:nvSpPr>
            <p:cNvPr id="184" name="object 184"/>
            <p:cNvSpPr/>
            <p:nvPr/>
          </p:nvSpPr>
          <p:spPr>
            <a:xfrm>
              <a:off x="9890376" y="4987139"/>
              <a:ext cx="0" cy="314325"/>
            </a:xfrm>
            <a:custGeom>
              <a:avLst/>
              <a:gdLst/>
              <a:ahLst/>
              <a:cxnLst/>
              <a:rect l="l" t="t" r="r" b="b"/>
              <a:pathLst>
                <a:path h="314325">
                  <a:moveTo>
                    <a:pt x="0" y="313712"/>
                  </a:moveTo>
                  <a:lnTo>
                    <a:pt x="0" y="0"/>
                  </a:lnTo>
                </a:path>
              </a:pathLst>
            </a:custGeom>
            <a:ln w="1848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pic>
          <p:nvPicPr>
            <p:cNvPr id="185" name="object 185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845310" y="4878982"/>
              <a:ext cx="90131" cy="120174"/>
            </a:xfrm>
            <a:prstGeom prst="rect">
              <a:avLst/>
            </a:prstGeom>
          </p:spPr>
        </p:pic>
        <p:sp>
          <p:nvSpPr>
            <p:cNvPr id="186" name="object 186"/>
            <p:cNvSpPr/>
            <p:nvPr/>
          </p:nvSpPr>
          <p:spPr>
            <a:xfrm>
              <a:off x="3395351" y="8507925"/>
              <a:ext cx="12896850" cy="2122170"/>
            </a:xfrm>
            <a:custGeom>
              <a:avLst/>
              <a:gdLst/>
              <a:ahLst/>
              <a:cxnLst/>
              <a:rect l="l" t="t" r="r" b="b"/>
              <a:pathLst>
                <a:path w="12896850" h="2122170">
                  <a:moveTo>
                    <a:pt x="0" y="0"/>
                  </a:moveTo>
                  <a:lnTo>
                    <a:pt x="12896371" y="0"/>
                  </a:lnTo>
                  <a:lnTo>
                    <a:pt x="12896371" y="2121917"/>
                  </a:lnTo>
                  <a:lnTo>
                    <a:pt x="0" y="2121917"/>
                  </a:lnTo>
                  <a:lnTo>
                    <a:pt x="0" y="0"/>
                  </a:lnTo>
                  <a:close/>
                </a:path>
              </a:pathLst>
            </a:custGeom>
            <a:ln w="62825">
              <a:solidFill>
                <a:srgbClr val="B517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</p:grpSp>
      <p:sp>
        <p:nvSpPr>
          <p:cNvPr id="187" name="object 187"/>
          <p:cNvSpPr txBox="1"/>
          <p:nvPr/>
        </p:nvSpPr>
        <p:spPr>
          <a:xfrm>
            <a:off x="9982633" y="5145383"/>
            <a:ext cx="1682347" cy="846407"/>
          </a:xfrm>
          <a:prstGeom prst="rect">
            <a:avLst/>
          </a:prstGeom>
        </p:spPr>
        <p:txBody>
          <a:bodyPr vert="horz" wrap="square" lIns="0" tIns="38121" rIns="0" bIns="0" rtlCol="0">
            <a:spAutoFit/>
          </a:bodyPr>
          <a:lstStyle/>
          <a:p>
            <a:pPr marL="7701" marR="3081">
              <a:lnSpc>
                <a:spcPts val="2074"/>
              </a:lnSpc>
              <a:spcBef>
                <a:spcPts val="300"/>
              </a:spcBef>
            </a:pPr>
            <a:r>
              <a:rPr sz="1880" b="1" spc="27" dirty="0">
                <a:solidFill>
                  <a:srgbClr val="B51700"/>
                </a:solidFill>
                <a:latin typeface="Comic Sans MS" panose="030F0702030302020204" pitchFamily="66" charset="0"/>
                <a:cs typeface="Arial"/>
              </a:rPr>
              <a:t>stacked </a:t>
            </a:r>
            <a:r>
              <a:rPr sz="1880" b="1" spc="30" dirty="0">
                <a:solidFill>
                  <a:srgbClr val="B51700"/>
                </a:solidFill>
                <a:latin typeface="Comic Sans MS" panose="030F0702030302020204" pitchFamily="66" charset="0"/>
                <a:cs typeface="Arial"/>
              </a:rPr>
              <a:t>LSTM </a:t>
            </a:r>
            <a:r>
              <a:rPr sz="1880" b="1" spc="-515" dirty="0">
                <a:solidFill>
                  <a:srgbClr val="B51700"/>
                </a:solidFill>
                <a:latin typeface="Comic Sans MS" panose="030F0702030302020204" pitchFamily="66" charset="0"/>
                <a:cs typeface="Arial"/>
              </a:rPr>
              <a:t> </a:t>
            </a:r>
            <a:r>
              <a:rPr sz="1880" b="1" spc="24" dirty="0">
                <a:solidFill>
                  <a:srgbClr val="B51700"/>
                </a:solidFill>
                <a:latin typeface="Comic Sans MS" panose="030F0702030302020204" pitchFamily="66" charset="0"/>
                <a:cs typeface="Arial"/>
              </a:rPr>
              <a:t>token</a:t>
            </a:r>
            <a:r>
              <a:rPr sz="1880" b="1" spc="-36" dirty="0">
                <a:solidFill>
                  <a:srgbClr val="B51700"/>
                </a:solidFill>
                <a:latin typeface="Comic Sans MS" panose="030F0702030302020204" pitchFamily="66" charset="0"/>
                <a:cs typeface="Arial"/>
              </a:rPr>
              <a:t> </a:t>
            </a:r>
            <a:r>
              <a:rPr sz="1880" b="1" spc="18" dirty="0">
                <a:solidFill>
                  <a:srgbClr val="B51700"/>
                </a:solidFill>
                <a:latin typeface="Comic Sans MS" panose="030F0702030302020204" pitchFamily="66" charset="0"/>
                <a:cs typeface="Arial"/>
              </a:rPr>
              <a:t>encoder</a:t>
            </a:r>
            <a:endParaRPr sz="1880" dirty="0">
              <a:latin typeface="Comic Sans MS" panose="030F0702030302020204" pitchFamily="66" charset="0"/>
              <a:cs typeface="Arial"/>
            </a:endParaRPr>
          </a:p>
        </p:txBody>
      </p:sp>
      <p:sp>
        <p:nvSpPr>
          <p:cNvPr id="188" name="object 188"/>
          <p:cNvSpPr txBox="1"/>
          <p:nvPr/>
        </p:nvSpPr>
        <p:spPr>
          <a:xfrm>
            <a:off x="8950163" y="3574515"/>
            <a:ext cx="2804040" cy="846407"/>
          </a:xfrm>
          <a:prstGeom prst="rect">
            <a:avLst/>
          </a:prstGeom>
        </p:spPr>
        <p:txBody>
          <a:bodyPr vert="horz" wrap="square" lIns="0" tIns="38121" rIns="0" bIns="0" rtlCol="0">
            <a:spAutoFit/>
          </a:bodyPr>
          <a:lstStyle/>
          <a:p>
            <a:pPr marL="7701" marR="3081">
              <a:lnSpc>
                <a:spcPts val="2074"/>
              </a:lnSpc>
              <a:spcBef>
                <a:spcPts val="300"/>
              </a:spcBef>
            </a:pPr>
            <a:r>
              <a:rPr sz="1880" b="1" spc="27" dirty="0">
                <a:solidFill>
                  <a:srgbClr val="B51700"/>
                </a:solidFill>
                <a:latin typeface="Comic Sans MS" panose="030F0702030302020204" pitchFamily="66" charset="0"/>
                <a:cs typeface="Arial"/>
              </a:rPr>
              <a:t>concat</a:t>
            </a:r>
            <a:r>
              <a:rPr sz="1880" b="1" spc="-15" dirty="0">
                <a:solidFill>
                  <a:srgbClr val="B51700"/>
                </a:solidFill>
                <a:latin typeface="Comic Sans MS" panose="030F0702030302020204" pitchFamily="66" charset="0"/>
                <a:cs typeface="Arial"/>
              </a:rPr>
              <a:t> </a:t>
            </a:r>
            <a:r>
              <a:rPr sz="1880" b="1" spc="15" dirty="0">
                <a:solidFill>
                  <a:srgbClr val="B51700"/>
                </a:solidFill>
                <a:latin typeface="Comic Sans MS" panose="030F0702030302020204" pitchFamily="66" charset="0"/>
                <a:cs typeface="Arial"/>
              </a:rPr>
              <a:t>head,</a:t>
            </a:r>
            <a:r>
              <a:rPr sz="1880" b="1" spc="-15" dirty="0">
                <a:solidFill>
                  <a:srgbClr val="B51700"/>
                </a:solidFill>
                <a:latin typeface="Comic Sans MS" panose="030F0702030302020204" pitchFamily="66" charset="0"/>
                <a:cs typeface="Arial"/>
              </a:rPr>
              <a:t> </a:t>
            </a:r>
            <a:r>
              <a:rPr sz="1880" b="1" spc="18" dirty="0">
                <a:solidFill>
                  <a:srgbClr val="B51700"/>
                </a:solidFill>
                <a:latin typeface="Comic Sans MS" panose="030F0702030302020204" pitchFamily="66" charset="0"/>
                <a:cs typeface="Arial"/>
              </a:rPr>
              <a:t>dependent </a:t>
            </a:r>
            <a:r>
              <a:rPr sz="1880" b="1" spc="-515" dirty="0">
                <a:solidFill>
                  <a:srgbClr val="B51700"/>
                </a:solidFill>
                <a:latin typeface="Comic Sans MS" panose="030F0702030302020204" pitchFamily="66" charset="0"/>
                <a:cs typeface="Arial"/>
              </a:rPr>
              <a:t> </a:t>
            </a:r>
            <a:r>
              <a:rPr sz="1880" b="1" spc="9" dirty="0">
                <a:solidFill>
                  <a:srgbClr val="B51700"/>
                </a:solidFill>
                <a:latin typeface="Comic Sans MS" panose="030F0702030302020204" pitchFamily="66" charset="0"/>
                <a:cs typeface="Arial"/>
              </a:rPr>
              <a:t>as</a:t>
            </a:r>
            <a:r>
              <a:rPr sz="1880" b="1" dirty="0">
                <a:solidFill>
                  <a:srgbClr val="B51700"/>
                </a:solidFill>
                <a:latin typeface="Comic Sans MS" panose="030F0702030302020204" pitchFamily="66" charset="0"/>
                <a:cs typeface="Arial"/>
              </a:rPr>
              <a:t> </a:t>
            </a:r>
            <a:r>
              <a:rPr sz="1880" b="1" spc="-6" dirty="0">
                <a:solidFill>
                  <a:srgbClr val="B51700"/>
                </a:solidFill>
                <a:latin typeface="Comic Sans MS" panose="030F0702030302020204" pitchFamily="66" charset="0"/>
                <a:cs typeface="Arial"/>
              </a:rPr>
              <a:t>input</a:t>
            </a:r>
            <a:r>
              <a:rPr sz="1880" b="1" dirty="0">
                <a:solidFill>
                  <a:srgbClr val="B51700"/>
                </a:solidFill>
                <a:latin typeface="Comic Sans MS" panose="030F0702030302020204" pitchFamily="66" charset="0"/>
                <a:cs typeface="Arial"/>
              </a:rPr>
              <a:t> </a:t>
            </a:r>
            <a:r>
              <a:rPr sz="1880" b="1" spc="27" dirty="0">
                <a:solidFill>
                  <a:srgbClr val="B51700"/>
                </a:solidFill>
                <a:latin typeface="Comic Sans MS" panose="030F0702030302020204" pitchFamily="66" charset="0"/>
                <a:cs typeface="Arial"/>
              </a:rPr>
              <a:t>to</a:t>
            </a:r>
            <a:r>
              <a:rPr sz="1880" b="1" dirty="0">
                <a:solidFill>
                  <a:srgbClr val="B51700"/>
                </a:solidFill>
                <a:latin typeface="Comic Sans MS" panose="030F0702030302020204" pitchFamily="66" charset="0"/>
                <a:cs typeface="Arial"/>
              </a:rPr>
              <a:t> </a:t>
            </a:r>
            <a:r>
              <a:rPr sz="1880" b="1" spc="49" dirty="0">
                <a:solidFill>
                  <a:srgbClr val="B51700"/>
                </a:solidFill>
                <a:latin typeface="Comic Sans MS" panose="030F0702030302020204" pitchFamily="66" charset="0"/>
                <a:cs typeface="Arial"/>
              </a:rPr>
              <a:t>MLP</a:t>
            </a:r>
            <a:endParaRPr sz="1880" dirty="0">
              <a:latin typeface="Comic Sans MS" panose="030F0702030302020204" pitchFamily="66" charset="0"/>
              <a:cs typeface="Arial"/>
            </a:endParaRPr>
          </a:p>
        </p:txBody>
      </p:sp>
      <p:pic>
        <p:nvPicPr>
          <p:cNvPr id="197" name="Picture 196">
            <a:extLst>
              <a:ext uri="{FF2B5EF4-FFF2-40B4-BE49-F238E27FC236}">
                <a16:creationId xmlns:a16="http://schemas.microsoft.com/office/drawing/2014/main" id="{3F01A86A-513C-417B-B142-3F2E233C2B9C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820924" y="1884893"/>
            <a:ext cx="6323076" cy="876735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93432" y="-70764"/>
            <a:ext cx="10279946" cy="685273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>
              <a:spcBef>
                <a:spcPts val="64"/>
              </a:spcBef>
            </a:pPr>
            <a:r>
              <a:rPr spc="-52" dirty="0"/>
              <a:t>Graph-based</a:t>
            </a:r>
            <a:r>
              <a:rPr spc="-170" dirty="0"/>
              <a:t> </a:t>
            </a:r>
            <a:r>
              <a:rPr spc="-88" dirty="0"/>
              <a:t>neural</a:t>
            </a:r>
            <a:r>
              <a:rPr spc="-170" dirty="0"/>
              <a:t> </a:t>
            </a:r>
            <a:r>
              <a:rPr spc="-30" dirty="0"/>
              <a:t>network</a:t>
            </a:r>
            <a:r>
              <a:rPr spc="-170" dirty="0"/>
              <a:t> </a:t>
            </a:r>
            <a:r>
              <a:rPr spc="-88" dirty="0"/>
              <a:t>parsers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1873378" y="6547269"/>
            <a:ext cx="142859" cy="281085"/>
          </a:xfrm>
          <a:prstGeom prst="rect">
            <a:avLst/>
          </a:prstGeom>
        </p:spPr>
        <p:txBody>
          <a:bodyPr vert="horz" wrap="square" lIns="0" tIns="10397" rIns="0" bIns="0" rtlCol="0">
            <a:spAutoFit/>
          </a:bodyPr>
          <a:lstStyle/>
          <a:p>
            <a:pPr marL="7701">
              <a:spcBef>
                <a:spcPts val="82"/>
              </a:spcBef>
            </a:pPr>
            <a:r>
              <a:rPr sz="879" b="1" spc="9" dirty="0">
                <a:latin typeface="Comic Sans MS" panose="030F0702030302020204" pitchFamily="66" charset="0"/>
                <a:cs typeface="Arial"/>
              </a:rPr>
              <a:t>20</a:t>
            </a:r>
            <a:endParaRPr sz="879" dirty="0">
              <a:latin typeface="Comic Sans MS" panose="030F0702030302020204" pitchFamily="66" charset="0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71716" y="1314060"/>
            <a:ext cx="9796284" cy="376727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312286" indent="-304971">
              <a:spcBef>
                <a:spcPts val="64"/>
              </a:spcBef>
              <a:buClr>
                <a:srgbClr val="B51700"/>
              </a:buClr>
              <a:buSzPct val="122784"/>
              <a:buFont typeface="Lucida Sans Unicode"/>
              <a:buChar char="■"/>
              <a:tabLst>
                <a:tab pos="312672" algn="l"/>
              </a:tabLst>
            </a:pPr>
            <a:r>
              <a:rPr sz="2395" spc="-15" dirty="0">
                <a:latin typeface="Comic Sans MS" panose="030F0702030302020204" pitchFamily="66" charset="0"/>
                <a:cs typeface="Arial"/>
              </a:rPr>
              <a:t>Concat</a:t>
            </a:r>
            <a:r>
              <a:rPr sz="2395" spc="3" dirty="0">
                <a:latin typeface="Comic Sans MS" panose="030F0702030302020204" pitchFamily="66" charset="0"/>
                <a:cs typeface="Arial"/>
              </a:rPr>
              <a:t> </a:t>
            </a:r>
            <a:r>
              <a:rPr sz="2395" spc="39" dirty="0">
                <a:latin typeface="Comic Sans MS" panose="030F0702030302020204" pitchFamily="66" charset="0"/>
                <a:cs typeface="Arial"/>
              </a:rPr>
              <a:t>+</a:t>
            </a:r>
            <a:r>
              <a:rPr sz="2395" spc="3" dirty="0">
                <a:latin typeface="Comic Sans MS" panose="030F0702030302020204" pitchFamily="66" charset="0"/>
                <a:cs typeface="Arial"/>
              </a:rPr>
              <a:t> </a:t>
            </a:r>
            <a:r>
              <a:rPr sz="2395" spc="-21" dirty="0">
                <a:latin typeface="Comic Sans MS" panose="030F0702030302020204" pitchFamily="66" charset="0"/>
                <a:cs typeface="Arial"/>
              </a:rPr>
              <a:t>feed-forward</a:t>
            </a:r>
            <a:r>
              <a:rPr sz="2395" spc="6" dirty="0">
                <a:latin typeface="Comic Sans MS" panose="030F0702030302020204" pitchFamily="66" charset="0"/>
                <a:cs typeface="Arial"/>
              </a:rPr>
              <a:t> </a:t>
            </a:r>
            <a:r>
              <a:rPr sz="2395" spc="-49" dirty="0">
                <a:latin typeface="Comic Sans MS" panose="030F0702030302020204" pitchFamily="66" charset="0"/>
                <a:cs typeface="Arial"/>
              </a:rPr>
              <a:t>[</a:t>
            </a:r>
            <a:r>
              <a:rPr sz="2395" u="sng" spc="-49" dirty="0">
                <a:solidFill>
                  <a:srgbClr val="B51700"/>
                </a:solidFill>
                <a:uFill>
                  <a:solidFill>
                    <a:srgbClr val="B51700"/>
                  </a:solidFill>
                </a:uFill>
                <a:latin typeface="Comic Sans MS" panose="030F0702030302020204" pitchFamily="66" charset="0"/>
                <a:cs typeface="Arial"/>
              </a:rPr>
              <a:t>Kiperwasser</a:t>
            </a:r>
            <a:r>
              <a:rPr sz="2395" u="sng" spc="3" dirty="0">
                <a:solidFill>
                  <a:srgbClr val="B51700"/>
                </a:solidFill>
                <a:uFill>
                  <a:solidFill>
                    <a:srgbClr val="B51700"/>
                  </a:solidFill>
                </a:uFill>
                <a:latin typeface="Comic Sans MS" panose="030F0702030302020204" pitchFamily="66" charset="0"/>
                <a:cs typeface="Arial"/>
              </a:rPr>
              <a:t> </a:t>
            </a:r>
            <a:r>
              <a:rPr sz="2395" u="sng" spc="-30" dirty="0">
                <a:solidFill>
                  <a:srgbClr val="B51700"/>
                </a:solidFill>
                <a:uFill>
                  <a:solidFill>
                    <a:srgbClr val="B51700"/>
                  </a:solidFill>
                </a:uFill>
                <a:latin typeface="Comic Sans MS" panose="030F0702030302020204" pitchFamily="66" charset="0"/>
                <a:cs typeface="Arial"/>
              </a:rPr>
              <a:t>and</a:t>
            </a:r>
            <a:r>
              <a:rPr sz="2395" u="sng" spc="6" dirty="0">
                <a:solidFill>
                  <a:srgbClr val="B51700"/>
                </a:solidFill>
                <a:uFill>
                  <a:solidFill>
                    <a:srgbClr val="B51700"/>
                  </a:solidFill>
                </a:uFill>
                <a:latin typeface="Comic Sans MS" panose="030F0702030302020204" pitchFamily="66" charset="0"/>
                <a:cs typeface="Arial"/>
              </a:rPr>
              <a:t> </a:t>
            </a:r>
            <a:r>
              <a:rPr sz="2395" u="sng" spc="-24" dirty="0">
                <a:solidFill>
                  <a:srgbClr val="B51700"/>
                </a:solidFill>
                <a:uFill>
                  <a:solidFill>
                    <a:srgbClr val="B51700"/>
                  </a:solidFill>
                </a:uFill>
                <a:latin typeface="Comic Sans MS" panose="030F0702030302020204" pitchFamily="66" charset="0"/>
                <a:cs typeface="Arial"/>
              </a:rPr>
              <a:t>Goldberg,</a:t>
            </a:r>
            <a:r>
              <a:rPr sz="2395" u="sng" spc="3" dirty="0">
                <a:solidFill>
                  <a:srgbClr val="B51700"/>
                </a:solidFill>
                <a:uFill>
                  <a:solidFill>
                    <a:srgbClr val="B51700"/>
                  </a:solidFill>
                </a:uFill>
                <a:latin typeface="Comic Sans MS" panose="030F0702030302020204" pitchFamily="66" charset="0"/>
                <a:cs typeface="Arial"/>
              </a:rPr>
              <a:t> </a:t>
            </a:r>
            <a:r>
              <a:rPr sz="2395" u="sng" spc="-18" dirty="0">
                <a:solidFill>
                  <a:srgbClr val="B51700"/>
                </a:solidFill>
                <a:uFill>
                  <a:solidFill>
                    <a:srgbClr val="B51700"/>
                  </a:solidFill>
                </a:uFill>
                <a:latin typeface="Comic Sans MS" panose="030F0702030302020204" pitchFamily="66" charset="0"/>
                <a:cs typeface="Arial"/>
              </a:rPr>
              <a:t>2016</a:t>
            </a:r>
            <a:r>
              <a:rPr sz="2395" spc="-18" dirty="0">
                <a:latin typeface="Comic Sans MS" panose="030F0702030302020204" pitchFamily="66" charset="0"/>
                <a:cs typeface="Arial"/>
              </a:rPr>
              <a:t>]</a:t>
            </a:r>
            <a:endParaRPr sz="2395" dirty="0">
              <a:latin typeface="Comic Sans MS" panose="030F0702030302020204" pitchFamily="66" charset="0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71716" y="1926406"/>
            <a:ext cx="2002395" cy="376727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312286" indent="-304971">
              <a:spcBef>
                <a:spcPts val="64"/>
              </a:spcBef>
              <a:buClr>
                <a:srgbClr val="B51700"/>
              </a:buClr>
              <a:buSzPct val="122784"/>
              <a:buFont typeface="Lucida Sans Unicode"/>
              <a:buChar char="■"/>
              <a:tabLst>
                <a:tab pos="312672" algn="l"/>
              </a:tabLst>
            </a:pPr>
            <a:r>
              <a:rPr sz="2395" spc="-52" dirty="0">
                <a:latin typeface="Comic Sans MS" panose="030F0702030302020204" pitchFamily="66" charset="0"/>
                <a:cs typeface="Arial"/>
              </a:rPr>
              <a:t>Hinge</a:t>
            </a:r>
            <a:r>
              <a:rPr sz="2395" spc="-45" dirty="0">
                <a:latin typeface="Comic Sans MS" panose="030F0702030302020204" pitchFamily="66" charset="0"/>
                <a:cs typeface="Arial"/>
              </a:rPr>
              <a:t> </a:t>
            </a:r>
            <a:r>
              <a:rPr sz="2395" spc="-36" dirty="0">
                <a:latin typeface="Comic Sans MS" panose="030F0702030302020204" pitchFamily="66" charset="0"/>
                <a:cs typeface="Arial"/>
              </a:rPr>
              <a:t>loss:</a:t>
            </a:r>
            <a:endParaRPr sz="2395" dirty="0">
              <a:latin typeface="Comic Sans MS" panose="030F0702030302020204" pitchFamily="66" charset="0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056844" y="5942050"/>
            <a:ext cx="691576" cy="229493"/>
          </a:xfrm>
          <a:prstGeom prst="rect">
            <a:avLst/>
          </a:prstGeom>
          <a:ln w="18488">
            <a:solidFill>
              <a:srgbClr val="000000"/>
            </a:solidFill>
          </a:ln>
        </p:spPr>
        <p:txBody>
          <a:bodyPr vert="horz" wrap="square" lIns="0" tIns="60840" rIns="0" bIns="0" rtlCol="0">
            <a:spAutoFit/>
          </a:bodyPr>
          <a:lstStyle/>
          <a:p>
            <a:pPr marL="88180">
              <a:spcBef>
                <a:spcPts val="479"/>
              </a:spcBef>
            </a:pPr>
            <a:r>
              <a:rPr sz="1092" spc="39" dirty="0">
                <a:latin typeface="Arial Unicode MS"/>
                <a:cs typeface="Arial Unicode MS"/>
              </a:rPr>
              <a:t>L</a:t>
            </a:r>
            <a:r>
              <a:rPr sz="1092" spc="112" dirty="0">
                <a:latin typeface="Arial Unicode MS"/>
                <a:cs typeface="Arial Unicode MS"/>
              </a:rPr>
              <a:t>S</a:t>
            </a:r>
            <a:r>
              <a:rPr sz="1092" spc="-24" dirty="0">
                <a:latin typeface="Arial Unicode MS"/>
                <a:cs typeface="Arial Unicode MS"/>
              </a:rPr>
              <a:t>T</a:t>
            </a:r>
            <a:r>
              <a:rPr sz="1092" spc="-152" dirty="0">
                <a:latin typeface="Arial Unicode MS"/>
                <a:cs typeface="Arial Unicode MS"/>
              </a:rPr>
              <a:t> </a:t>
            </a:r>
            <a:r>
              <a:rPr sz="1092" spc="161" dirty="0">
                <a:latin typeface="Arial Unicode MS"/>
                <a:cs typeface="Arial Unicode MS"/>
              </a:rPr>
              <a:t>M</a:t>
            </a:r>
            <a:r>
              <a:rPr sz="1092" spc="-185" dirty="0">
                <a:latin typeface="Arial Unicode MS"/>
                <a:cs typeface="Arial Unicode MS"/>
              </a:rPr>
              <a:t> </a:t>
            </a:r>
            <a:r>
              <a:rPr sz="1137" i="1" spc="186" baseline="28888" dirty="0">
                <a:latin typeface="Trebuchet MS"/>
                <a:cs typeface="Trebuchet MS"/>
              </a:rPr>
              <a:t>f</a:t>
            </a:r>
            <a:endParaRPr sz="1137" baseline="28888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524672" y="6572952"/>
            <a:ext cx="309592" cy="177327"/>
          </a:xfrm>
          <a:prstGeom prst="rect">
            <a:avLst/>
          </a:prstGeom>
        </p:spPr>
        <p:txBody>
          <a:bodyPr vert="horz" wrap="square" lIns="0" tIns="9242" rIns="0" bIns="0" rtlCol="0">
            <a:spAutoFit/>
          </a:bodyPr>
          <a:lstStyle/>
          <a:p>
            <a:pPr marL="23104">
              <a:spcBef>
                <a:spcPts val="73"/>
              </a:spcBef>
            </a:pPr>
            <a:r>
              <a:rPr sz="1637" b="1" spc="82" baseline="7716" dirty="0">
                <a:latin typeface="Gill Sans MT"/>
                <a:cs typeface="Gill Sans MT"/>
              </a:rPr>
              <a:t>x</a:t>
            </a:r>
            <a:r>
              <a:rPr sz="758" b="1" spc="55" dirty="0">
                <a:latin typeface="Georgia"/>
                <a:cs typeface="Georgia"/>
              </a:rPr>
              <a:t>the</a:t>
            </a:r>
            <a:endParaRPr sz="758">
              <a:latin typeface="Georgia"/>
              <a:cs typeface="Georgi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336070" y="4587438"/>
            <a:ext cx="693886" cy="254143"/>
          </a:xfrm>
          <a:custGeom>
            <a:avLst/>
            <a:gdLst/>
            <a:ahLst/>
            <a:cxnLst/>
            <a:rect l="l" t="t" r="r" b="b"/>
            <a:pathLst>
              <a:path w="1144270" h="419100">
                <a:moveTo>
                  <a:pt x="1143901" y="209447"/>
                </a:moveTo>
                <a:lnTo>
                  <a:pt x="1128796" y="161423"/>
                </a:lnTo>
                <a:lnTo>
                  <a:pt x="1085768" y="117337"/>
                </a:lnTo>
                <a:lnTo>
                  <a:pt x="1018251" y="78448"/>
                </a:lnTo>
                <a:lnTo>
                  <a:pt x="976382" y="61345"/>
                </a:lnTo>
                <a:lnTo>
                  <a:pt x="929677" y="46012"/>
                </a:lnTo>
                <a:lnTo>
                  <a:pt x="878567" y="32608"/>
                </a:lnTo>
                <a:lnTo>
                  <a:pt x="823481" y="21288"/>
                </a:lnTo>
                <a:lnTo>
                  <a:pt x="764846" y="12210"/>
                </a:lnTo>
                <a:lnTo>
                  <a:pt x="703094" y="5531"/>
                </a:lnTo>
                <a:lnTo>
                  <a:pt x="638651" y="1409"/>
                </a:lnTo>
                <a:lnTo>
                  <a:pt x="571949" y="0"/>
                </a:lnTo>
                <a:lnTo>
                  <a:pt x="505247" y="1409"/>
                </a:lnTo>
                <a:lnTo>
                  <a:pt x="440805" y="5531"/>
                </a:lnTo>
                <a:lnTo>
                  <a:pt x="379053" y="12210"/>
                </a:lnTo>
                <a:lnTo>
                  <a:pt x="320419" y="21288"/>
                </a:lnTo>
                <a:lnTo>
                  <a:pt x="265332" y="32608"/>
                </a:lnTo>
                <a:lnTo>
                  <a:pt x="214222" y="46012"/>
                </a:lnTo>
                <a:lnTo>
                  <a:pt x="167518" y="61345"/>
                </a:lnTo>
                <a:lnTo>
                  <a:pt x="125649" y="78448"/>
                </a:lnTo>
                <a:lnTo>
                  <a:pt x="89044" y="97164"/>
                </a:lnTo>
                <a:lnTo>
                  <a:pt x="33343" y="138809"/>
                </a:lnTo>
                <a:lnTo>
                  <a:pt x="3847" y="185021"/>
                </a:lnTo>
                <a:lnTo>
                  <a:pt x="0" y="209447"/>
                </a:lnTo>
                <a:lnTo>
                  <a:pt x="3847" y="233874"/>
                </a:lnTo>
                <a:lnTo>
                  <a:pt x="33343" y="280086"/>
                </a:lnTo>
                <a:lnTo>
                  <a:pt x="89044" y="321731"/>
                </a:lnTo>
                <a:lnTo>
                  <a:pt x="125649" y="340447"/>
                </a:lnTo>
                <a:lnTo>
                  <a:pt x="167518" y="357550"/>
                </a:lnTo>
                <a:lnTo>
                  <a:pt x="214222" y="372883"/>
                </a:lnTo>
                <a:lnTo>
                  <a:pt x="265332" y="386287"/>
                </a:lnTo>
                <a:lnTo>
                  <a:pt x="320419" y="397607"/>
                </a:lnTo>
                <a:lnTo>
                  <a:pt x="379053" y="406685"/>
                </a:lnTo>
                <a:lnTo>
                  <a:pt x="440805" y="413364"/>
                </a:lnTo>
                <a:lnTo>
                  <a:pt x="505247" y="417486"/>
                </a:lnTo>
                <a:lnTo>
                  <a:pt x="571949" y="418895"/>
                </a:lnTo>
                <a:lnTo>
                  <a:pt x="638651" y="417486"/>
                </a:lnTo>
                <a:lnTo>
                  <a:pt x="703094" y="413364"/>
                </a:lnTo>
                <a:lnTo>
                  <a:pt x="764846" y="406685"/>
                </a:lnTo>
                <a:lnTo>
                  <a:pt x="823481" y="397607"/>
                </a:lnTo>
                <a:lnTo>
                  <a:pt x="878567" y="386287"/>
                </a:lnTo>
                <a:lnTo>
                  <a:pt x="929677" y="372883"/>
                </a:lnTo>
                <a:lnTo>
                  <a:pt x="976382" y="357550"/>
                </a:lnTo>
                <a:lnTo>
                  <a:pt x="1018251" y="340447"/>
                </a:lnTo>
                <a:lnTo>
                  <a:pt x="1054856" y="321731"/>
                </a:lnTo>
                <a:lnTo>
                  <a:pt x="1110557" y="280086"/>
                </a:lnTo>
                <a:lnTo>
                  <a:pt x="1140053" y="233874"/>
                </a:lnTo>
                <a:lnTo>
                  <a:pt x="1143901" y="209447"/>
                </a:lnTo>
                <a:close/>
              </a:path>
            </a:pathLst>
          </a:custGeom>
          <a:ln w="92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9" name="object 9"/>
          <p:cNvSpPr txBox="1"/>
          <p:nvPr/>
        </p:nvSpPr>
        <p:spPr>
          <a:xfrm>
            <a:off x="3476634" y="4609729"/>
            <a:ext cx="412404" cy="177392"/>
          </a:xfrm>
          <a:prstGeom prst="rect">
            <a:avLst/>
          </a:prstGeom>
        </p:spPr>
        <p:txBody>
          <a:bodyPr vert="horz" wrap="square" lIns="0" tIns="9242" rIns="0" bIns="0" rtlCol="0">
            <a:spAutoFit/>
          </a:bodyPr>
          <a:lstStyle/>
          <a:p>
            <a:pPr marL="7701">
              <a:spcBef>
                <a:spcPts val="73"/>
              </a:spcBef>
            </a:pPr>
            <a:r>
              <a:rPr sz="1092" spc="-6" dirty="0">
                <a:latin typeface="Georgia"/>
                <a:cs typeface="Georgia"/>
              </a:rPr>
              <a:t>c</a:t>
            </a:r>
            <a:r>
              <a:rPr sz="1092" spc="-36" dirty="0">
                <a:latin typeface="Georgia"/>
                <a:cs typeface="Georgia"/>
              </a:rPr>
              <a:t>on</a:t>
            </a:r>
            <a:r>
              <a:rPr sz="1092" spc="-6" dirty="0">
                <a:latin typeface="Georgia"/>
                <a:cs typeface="Georgia"/>
              </a:rPr>
              <a:t>c</a:t>
            </a:r>
            <a:r>
              <a:rPr sz="1092" spc="24" dirty="0">
                <a:latin typeface="Georgia"/>
                <a:cs typeface="Georgia"/>
              </a:rPr>
              <a:t>at</a:t>
            </a:r>
            <a:endParaRPr sz="1092">
              <a:latin typeface="Georgia"/>
              <a:cs typeface="Georgia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2291708" y="4784519"/>
            <a:ext cx="1324237" cy="1806723"/>
            <a:chOff x="3778490" y="7890026"/>
            <a:chExt cx="2183765" cy="2979420"/>
          </a:xfrm>
        </p:grpSpPr>
        <p:sp>
          <p:nvSpPr>
            <p:cNvPr id="11" name="object 11"/>
            <p:cNvSpPr/>
            <p:nvPr/>
          </p:nvSpPr>
          <p:spPr>
            <a:xfrm>
              <a:off x="5610456" y="7973225"/>
              <a:ext cx="0" cy="1816735"/>
            </a:xfrm>
            <a:custGeom>
              <a:avLst/>
              <a:gdLst/>
              <a:ahLst/>
              <a:cxnLst/>
              <a:rect l="l" t="t" r="r" b="b"/>
              <a:pathLst>
                <a:path h="1816734">
                  <a:moveTo>
                    <a:pt x="0" y="1816410"/>
                  </a:moveTo>
                  <a:lnTo>
                    <a:pt x="0" y="0"/>
                  </a:lnTo>
                </a:path>
              </a:pathLst>
            </a:custGeom>
            <a:ln w="92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575791" y="7890026"/>
              <a:ext cx="69329" cy="92444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3783252" y="10029987"/>
              <a:ext cx="1164590" cy="0"/>
            </a:xfrm>
            <a:custGeom>
              <a:avLst/>
              <a:gdLst/>
              <a:ahLst/>
              <a:cxnLst/>
              <a:rect l="l" t="t" r="r" b="b"/>
              <a:pathLst>
                <a:path w="1164589">
                  <a:moveTo>
                    <a:pt x="0" y="0"/>
                  </a:moveTo>
                  <a:lnTo>
                    <a:pt x="1164562" y="0"/>
                  </a:lnTo>
                </a:path>
              </a:pathLst>
            </a:custGeom>
            <a:ln w="92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38571" y="9995322"/>
              <a:ext cx="92440" cy="69331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5610456" y="10353536"/>
              <a:ext cx="346710" cy="510540"/>
            </a:xfrm>
            <a:custGeom>
              <a:avLst/>
              <a:gdLst/>
              <a:ahLst/>
              <a:cxnLst/>
              <a:rect l="l" t="t" r="r" b="b"/>
              <a:pathLst>
                <a:path w="346710" h="510540">
                  <a:moveTo>
                    <a:pt x="346661" y="510533"/>
                  </a:moveTo>
                  <a:lnTo>
                    <a:pt x="0" y="510533"/>
                  </a:lnTo>
                  <a:lnTo>
                    <a:pt x="0" y="0"/>
                  </a:lnTo>
                </a:path>
              </a:pathLst>
            </a:custGeom>
            <a:ln w="92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575791" y="10270339"/>
              <a:ext cx="69329" cy="92440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4203269" y="5942050"/>
            <a:ext cx="702743" cy="229493"/>
          </a:xfrm>
          <a:prstGeom prst="rect">
            <a:avLst/>
          </a:prstGeom>
          <a:ln w="18488">
            <a:solidFill>
              <a:srgbClr val="000000"/>
            </a:solidFill>
          </a:ln>
        </p:spPr>
        <p:txBody>
          <a:bodyPr vert="horz" wrap="square" lIns="0" tIns="60840" rIns="0" bIns="0" rtlCol="0">
            <a:spAutoFit/>
          </a:bodyPr>
          <a:lstStyle/>
          <a:p>
            <a:pPr marL="99347">
              <a:spcBef>
                <a:spcPts val="479"/>
              </a:spcBef>
            </a:pPr>
            <a:r>
              <a:rPr sz="1092" spc="39" dirty="0">
                <a:latin typeface="Arial Unicode MS"/>
                <a:cs typeface="Arial Unicode MS"/>
              </a:rPr>
              <a:t>L</a:t>
            </a:r>
            <a:r>
              <a:rPr sz="1092" spc="112" dirty="0">
                <a:latin typeface="Arial Unicode MS"/>
                <a:cs typeface="Arial Unicode MS"/>
              </a:rPr>
              <a:t>S</a:t>
            </a:r>
            <a:r>
              <a:rPr sz="1092" spc="-24" dirty="0">
                <a:latin typeface="Arial Unicode MS"/>
                <a:cs typeface="Arial Unicode MS"/>
              </a:rPr>
              <a:t>T</a:t>
            </a:r>
            <a:r>
              <a:rPr sz="1092" spc="-152" dirty="0">
                <a:latin typeface="Arial Unicode MS"/>
                <a:cs typeface="Arial Unicode MS"/>
              </a:rPr>
              <a:t> </a:t>
            </a:r>
            <a:r>
              <a:rPr sz="1092" spc="161" dirty="0">
                <a:latin typeface="Arial Unicode MS"/>
                <a:cs typeface="Arial Unicode MS"/>
              </a:rPr>
              <a:t>M</a:t>
            </a:r>
            <a:r>
              <a:rPr sz="1092" spc="-185" dirty="0">
                <a:latin typeface="Arial Unicode MS"/>
                <a:cs typeface="Arial Unicode MS"/>
              </a:rPr>
              <a:t> </a:t>
            </a:r>
            <a:r>
              <a:rPr sz="1137" i="1" spc="186" baseline="28888" dirty="0">
                <a:latin typeface="Trebuchet MS"/>
                <a:cs typeface="Trebuchet MS"/>
              </a:rPr>
              <a:t>f</a:t>
            </a:r>
            <a:endParaRPr sz="1137" baseline="28888">
              <a:latin typeface="Trebuchet MS"/>
              <a:cs typeface="Trebuchet M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598891" y="6572952"/>
            <a:ext cx="475940" cy="177327"/>
          </a:xfrm>
          <a:prstGeom prst="rect">
            <a:avLst/>
          </a:prstGeom>
        </p:spPr>
        <p:txBody>
          <a:bodyPr vert="horz" wrap="square" lIns="0" tIns="9242" rIns="0" bIns="0" rtlCol="0">
            <a:spAutoFit/>
          </a:bodyPr>
          <a:lstStyle/>
          <a:p>
            <a:pPr marL="23104">
              <a:spcBef>
                <a:spcPts val="73"/>
              </a:spcBef>
            </a:pPr>
            <a:r>
              <a:rPr sz="1637" b="1" spc="54" baseline="7716" dirty="0">
                <a:latin typeface="Gill Sans MT"/>
                <a:cs typeface="Gill Sans MT"/>
              </a:rPr>
              <a:t>x</a:t>
            </a:r>
            <a:r>
              <a:rPr sz="758" b="1" spc="36" dirty="0">
                <a:latin typeface="Georgia"/>
                <a:cs typeface="Georgia"/>
              </a:rPr>
              <a:t>brown</a:t>
            </a:r>
            <a:endParaRPr sz="758">
              <a:latin typeface="Georgia"/>
              <a:cs typeface="Georgia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4493600" y="4587438"/>
            <a:ext cx="693886" cy="254143"/>
          </a:xfrm>
          <a:custGeom>
            <a:avLst/>
            <a:gdLst/>
            <a:ahLst/>
            <a:cxnLst/>
            <a:rect l="l" t="t" r="r" b="b"/>
            <a:pathLst>
              <a:path w="1144270" h="419100">
                <a:moveTo>
                  <a:pt x="1143899" y="209447"/>
                </a:moveTo>
                <a:lnTo>
                  <a:pt x="1128793" y="161423"/>
                </a:lnTo>
                <a:lnTo>
                  <a:pt x="1085766" y="117337"/>
                </a:lnTo>
                <a:lnTo>
                  <a:pt x="1018249" y="78448"/>
                </a:lnTo>
                <a:lnTo>
                  <a:pt x="976380" y="61345"/>
                </a:lnTo>
                <a:lnTo>
                  <a:pt x="929676" y="46012"/>
                </a:lnTo>
                <a:lnTo>
                  <a:pt x="878567" y="32608"/>
                </a:lnTo>
                <a:lnTo>
                  <a:pt x="823480" y="21288"/>
                </a:lnTo>
                <a:lnTo>
                  <a:pt x="764846" y="12210"/>
                </a:lnTo>
                <a:lnTo>
                  <a:pt x="703093" y="5531"/>
                </a:lnTo>
                <a:lnTo>
                  <a:pt x="638651" y="1409"/>
                </a:lnTo>
                <a:lnTo>
                  <a:pt x="571949" y="0"/>
                </a:lnTo>
                <a:lnTo>
                  <a:pt x="505247" y="1409"/>
                </a:lnTo>
                <a:lnTo>
                  <a:pt x="440805" y="5531"/>
                </a:lnTo>
                <a:lnTo>
                  <a:pt x="379052" y="12210"/>
                </a:lnTo>
                <a:lnTo>
                  <a:pt x="320418" y="21288"/>
                </a:lnTo>
                <a:lnTo>
                  <a:pt x="265332" y="32608"/>
                </a:lnTo>
                <a:lnTo>
                  <a:pt x="214222" y="46012"/>
                </a:lnTo>
                <a:lnTo>
                  <a:pt x="167518" y="61345"/>
                </a:lnTo>
                <a:lnTo>
                  <a:pt x="125649" y="78448"/>
                </a:lnTo>
                <a:lnTo>
                  <a:pt x="89044" y="97164"/>
                </a:lnTo>
                <a:lnTo>
                  <a:pt x="33343" y="138809"/>
                </a:lnTo>
                <a:lnTo>
                  <a:pt x="3847" y="185021"/>
                </a:lnTo>
                <a:lnTo>
                  <a:pt x="0" y="209447"/>
                </a:lnTo>
                <a:lnTo>
                  <a:pt x="3847" y="233874"/>
                </a:lnTo>
                <a:lnTo>
                  <a:pt x="33343" y="280086"/>
                </a:lnTo>
                <a:lnTo>
                  <a:pt x="89044" y="321731"/>
                </a:lnTo>
                <a:lnTo>
                  <a:pt x="125649" y="340447"/>
                </a:lnTo>
                <a:lnTo>
                  <a:pt x="167518" y="357550"/>
                </a:lnTo>
                <a:lnTo>
                  <a:pt x="214222" y="372883"/>
                </a:lnTo>
                <a:lnTo>
                  <a:pt x="265332" y="386287"/>
                </a:lnTo>
                <a:lnTo>
                  <a:pt x="320418" y="397607"/>
                </a:lnTo>
                <a:lnTo>
                  <a:pt x="379052" y="406685"/>
                </a:lnTo>
                <a:lnTo>
                  <a:pt x="440805" y="413364"/>
                </a:lnTo>
                <a:lnTo>
                  <a:pt x="505247" y="417486"/>
                </a:lnTo>
                <a:lnTo>
                  <a:pt x="571949" y="418895"/>
                </a:lnTo>
                <a:lnTo>
                  <a:pt x="638651" y="417486"/>
                </a:lnTo>
                <a:lnTo>
                  <a:pt x="703093" y="413364"/>
                </a:lnTo>
                <a:lnTo>
                  <a:pt x="764846" y="406685"/>
                </a:lnTo>
                <a:lnTo>
                  <a:pt x="823480" y="397607"/>
                </a:lnTo>
                <a:lnTo>
                  <a:pt x="878567" y="386287"/>
                </a:lnTo>
                <a:lnTo>
                  <a:pt x="929676" y="372883"/>
                </a:lnTo>
                <a:lnTo>
                  <a:pt x="976380" y="357550"/>
                </a:lnTo>
                <a:lnTo>
                  <a:pt x="1018249" y="340447"/>
                </a:lnTo>
                <a:lnTo>
                  <a:pt x="1054854" y="321731"/>
                </a:lnTo>
                <a:lnTo>
                  <a:pt x="1110555" y="280086"/>
                </a:lnTo>
                <a:lnTo>
                  <a:pt x="1140051" y="233874"/>
                </a:lnTo>
                <a:lnTo>
                  <a:pt x="1143899" y="209447"/>
                </a:lnTo>
                <a:close/>
              </a:path>
            </a:pathLst>
          </a:custGeom>
          <a:ln w="92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20" name="object 20"/>
          <p:cNvSpPr txBox="1"/>
          <p:nvPr/>
        </p:nvSpPr>
        <p:spPr>
          <a:xfrm>
            <a:off x="4634157" y="4609729"/>
            <a:ext cx="412404" cy="177392"/>
          </a:xfrm>
          <a:prstGeom prst="rect">
            <a:avLst/>
          </a:prstGeom>
        </p:spPr>
        <p:txBody>
          <a:bodyPr vert="horz" wrap="square" lIns="0" tIns="9242" rIns="0" bIns="0" rtlCol="0">
            <a:spAutoFit/>
          </a:bodyPr>
          <a:lstStyle/>
          <a:p>
            <a:pPr marL="7701">
              <a:spcBef>
                <a:spcPts val="73"/>
              </a:spcBef>
            </a:pPr>
            <a:r>
              <a:rPr sz="1092" spc="-6" dirty="0">
                <a:latin typeface="Georgia"/>
                <a:cs typeface="Georgia"/>
              </a:rPr>
              <a:t>c</a:t>
            </a:r>
            <a:r>
              <a:rPr sz="1092" spc="-36" dirty="0">
                <a:latin typeface="Georgia"/>
                <a:cs typeface="Georgia"/>
              </a:rPr>
              <a:t>on</a:t>
            </a:r>
            <a:r>
              <a:rPr sz="1092" spc="-6" dirty="0">
                <a:latin typeface="Georgia"/>
                <a:cs typeface="Georgia"/>
              </a:rPr>
              <a:t>c</a:t>
            </a:r>
            <a:r>
              <a:rPr sz="1092" spc="24" dirty="0">
                <a:latin typeface="Georgia"/>
                <a:cs typeface="Georgia"/>
              </a:rPr>
              <a:t>at</a:t>
            </a:r>
            <a:endParaRPr sz="1092">
              <a:latin typeface="Georgia"/>
              <a:cs typeface="Georgia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3751100" y="4784519"/>
            <a:ext cx="1022346" cy="1806723"/>
            <a:chOff x="6185136" y="7890026"/>
            <a:chExt cx="1685925" cy="2979420"/>
          </a:xfrm>
        </p:grpSpPr>
        <p:sp>
          <p:nvSpPr>
            <p:cNvPr id="22" name="object 22"/>
            <p:cNvSpPr/>
            <p:nvPr/>
          </p:nvSpPr>
          <p:spPr>
            <a:xfrm>
              <a:off x="6189898" y="10029987"/>
              <a:ext cx="667385" cy="0"/>
            </a:xfrm>
            <a:custGeom>
              <a:avLst/>
              <a:gdLst/>
              <a:ahLst/>
              <a:cxnLst/>
              <a:rect l="l" t="t" r="r" b="b"/>
              <a:pathLst>
                <a:path w="667384">
                  <a:moveTo>
                    <a:pt x="0" y="0"/>
                  </a:moveTo>
                  <a:lnTo>
                    <a:pt x="666767" y="0"/>
                  </a:lnTo>
                </a:path>
              </a:pathLst>
            </a:custGeom>
            <a:ln w="92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pic>
          <p:nvPicPr>
            <p:cNvPr id="23" name="object 2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47422" y="9995322"/>
              <a:ext cx="92440" cy="69331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7519307" y="7973225"/>
              <a:ext cx="0" cy="861060"/>
            </a:xfrm>
            <a:custGeom>
              <a:avLst/>
              <a:gdLst/>
              <a:ahLst/>
              <a:cxnLst/>
              <a:rect l="l" t="t" r="r" b="b"/>
              <a:pathLst>
                <a:path h="861059">
                  <a:moveTo>
                    <a:pt x="0" y="0"/>
                  </a:moveTo>
                  <a:lnTo>
                    <a:pt x="0" y="860503"/>
                  </a:lnTo>
                </a:path>
              </a:pathLst>
            </a:custGeom>
            <a:ln w="92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pic>
          <p:nvPicPr>
            <p:cNvPr id="25" name="object 2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484643" y="7890026"/>
              <a:ext cx="69329" cy="92444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7519307" y="8949282"/>
              <a:ext cx="0" cy="840740"/>
            </a:xfrm>
            <a:custGeom>
              <a:avLst/>
              <a:gdLst/>
              <a:ahLst/>
              <a:cxnLst/>
              <a:rect l="l" t="t" r="r" b="b"/>
              <a:pathLst>
                <a:path h="840740">
                  <a:moveTo>
                    <a:pt x="0" y="0"/>
                  </a:moveTo>
                  <a:lnTo>
                    <a:pt x="0" y="840353"/>
                  </a:lnTo>
                </a:path>
              </a:pathLst>
            </a:custGeom>
            <a:ln w="92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7" name="object 27"/>
            <p:cNvSpPr/>
            <p:nvPr/>
          </p:nvSpPr>
          <p:spPr>
            <a:xfrm>
              <a:off x="7519307" y="10353536"/>
              <a:ext cx="346710" cy="510540"/>
            </a:xfrm>
            <a:custGeom>
              <a:avLst/>
              <a:gdLst/>
              <a:ahLst/>
              <a:cxnLst/>
              <a:rect l="l" t="t" r="r" b="b"/>
              <a:pathLst>
                <a:path w="346709" h="510540">
                  <a:moveTo>
                    <a:pt x="346661" y="510533"/>
                  </a:moveTo>
                  <a:lnTo>
                    <a:pt x="0" y="510533"/>
                  </a:lnTo>
                  <a:lnTo>
                    <a:pt x="0" y="0"/>
                  </a:lnTo>
                </a:path>
              </a:pathLst>
            </a:custGeom>
            <a:ln w="92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pic>
          <p:nvPicPr>
            <p:cNvPr id="28" name="object 2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84643" y="10270339"/>
              <a:ext cx="69329" cy="92440"/>
            </a:xfrm>
            <a:prstGeom prst="rect">
              <a:avLst/>
            </a:prstGeom>
          </p:spPr>
        </p:pic>
      </p:grpSp>
      <p:sp>
        <p:nvSpPr>
          <p:cNvPr id="29" name="object 29"/>
          <p:cNvSpPr txBox="1"/>
          <p:nvPr/>
        </p:nvSpPr>
        <p:spPr>
          <a:xfrm>
            <a:off x="5360799" y="5942050"/>
            <a:ext cx="702743" cy="229493"/>
          </a:xfrm>
          <a:prstGeom prst="rect">
            <a:avLst/>
          </a:prstGeom>
          <a:ln w="18488">
            <a:solidFill>
              <a:srgbClr val="000000"/>
            </a:solidFill>
          </a:ln>
        </p:spPr>
        <p:txBody>
          <a:bodyPr vert="horz" wrap="square" lIns="0" tIns="60840" rIns="0" bIns="0" rtlCol="0">
            <a:spAutoFit/>
          </a:bodyPr>
          <a:lstStyle/>
          <a:p>
            <a:pPr marL="99347">
              <a:spcBef>
                <a:spcPts val="479"/>
              </a:spcBef>
            </a:pPr>
            <a:r>
              <a:rPr sz="1092" spc="39" dirty="0">
                <a:latin typeface="Arial Unicode MS"/>
                <a:cs typeface="Arial Unicode MS"/>
              </a:rPr>
              <a:t>L</a:t>
            </a:r>
            <a:r>
              <a:rPr sz="1092" spc="112" dirty="0">
                <a:latin typeface="Arial Unicode MS"/>
                <a:cs typeface="Arial Unicode MS"/>
              </a:rPr>
              <a:t>S</a:t>
            </a:r>
            <a:r>
              <a:rPr sz="1092" spc="-24" dirty="0">
                <a:latin typeface="Arial Unicode MS"/>
                <a:cs typeface="Arial Unicode MS"/>
              </a:rPr>
              <a:t>T</a:t>
            </a:r>
            <a:r>
              <a:rPr sz="1092" spc="-152" dirty="0">
                <a:latin typeface="Arial Unicode MS"/>
                <a:cs typeface="Arial Unicode MS"/>
              </a:rPr>
              <a:t> </a:t>
            </a:r>
            <a:r>
              <a:rPr sz="1092" spc="161" dirty="0">
                <a:latin typeface="Arial Unicode MS"/>
                <a:cs typeface="Arial Unicode MS"/>
              </a:rPr>
              <a:t>M</a:t>
            </a:r>
            <a:r>
              <a:rPr sz="1092" spc="-185" dirty="0">
                <a:latin typeface="Arial Unicode MS"/>
                <a:cs typeface="Arial Unicode MS"/>
              </a:rPr>
              <a:t> </a:t>
            </a:r>
            <a:r>
              <a:rPr sz="1137" i="1" spc="186" baseline="28888" dirty="0">
                <a:latin typeface="Trebuchet MS"/>
                <a:cs typeface="Trebuchet MS"/>
              </a:rPr>
              <a:t>f</a:t>
            </a:r>
            <a:endParaRPr sz="1137" baseline="28888">
              <a:latin typeface="Trebuchet MS"/>
              <a:cs typeface="Trebuchet MS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5845725" y="6572952"/>
            <a:ext cx="297655" cy="177327"/>
          </a:xfrm>
          <a:prstGeom prst="rect">
            <a:avLst/>
          </a:prstGeom>
        </p:spPr>
        <p:txBody>
          <a:bodyPr vert="horz" wrap="square" lIns="0" tIns="9242" rIns="0" bIns="0" rtlCol="0">
            <a:spAutoFit/>
          </a:bodyPr>
          <a:lstStyle/>
          <a:p>
            <a:pPr marL="23104">
              <a:spcBef>
                <a:spcPts val="73"/>
              </a:spcBef>
            </a:pPr>
            <a:r>
              <a:rPr sz="1637" b="1" spc="54" baseline="7716" dirty="0">
                <a:latin typeface="Gill Sans MT"/>
                <a:cs typeface="Gill Sans MT"/>
              </a:rPr>
              <a:t>x</a:t>
            </a:r>
            <a:r>
              <a:rPr sz="758" b="1" spc="36" dirty="0">
                <a:latin typeface="Georgia"/>
                <a:cs typeface="Georgia"/>
              </a:rPr>
              <a:t>fox</a:t>
            </a:r>
            <a:endParaRPr sz="758">
              <a:latin typeface="Georgia"/>
              <a:cs typeface="Georgia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5651131" y="4587438"/>
            <a:ext cx="693886" cy="254143"/>
          </a:xfrm>
          <a:custGeom>
            <a:avLst/>
            <a:gdLst/>
            <a:ahLst/>
            <a:cxnLst/>
            <a:rect l="l" t="t" r="r" b="b"/>
            <a:pathLst>
              <a:path w="1144270" h="419100">
                <a:moveTo>
                  <a:pt x="1143899" y="209447"/>
                </a:moveTo>
                <a:lnTo>
                  <a:pt x="1128793" y="161423"/>
                </a:lnTo>
                <a:lnTo>
                  <a:pt x="1085766" y="117337"/>
                </a:lnTo>
                <a:lnTo>
                  <a:pt x="1018249" y="78448"/>
                </a:lnTo>
                <a:lnTo>
                  <a:pt x="976380" y="61345"/>
                </a:lnTo>
                <a:lnTo>
                  <a:pt x="929676" y="46012"/>
                </a:lnTo>
                <a:lnTo>
                  <a:pt x="878567" y="32608"/>
                </a:lnTo>
                <a:lnTo>
                  <a:pt x="823480" y="21288"/>
                </a:lnTo>
                <a:lnTo>
                  <a:pt x="764846" y="12210"/>
                </a:lnTo>
                <a:lnTo>
                  <a:pt x="703093" y="5531"/>
                </a:lnTo>
                <a:lnTo>
                  <a:pt x="638651" y="1409"/>
                </a:lnTo>
                <a:lnTo>
                  <a:pt x="571949" y="0"/>
                </a:lnTo>
                <a:lnTo>
                  <a:pt x="505247" y="1409"/>
                </a:lnTo>
                <a:lnTo>
                  <a:pt x="440805" y="5531"/>
                </a:lnTo>
                <a:lnTo>
                  <a:pt x="379052" y="12210"/>
                </a:lnTo>
                <a:lnTo>
                  <a:pt x="320418" y="21288"/>
                </a:lnTo>
                <a:lnTo>
                  <a:pt x="265332" y="32608"/>
                </a:lnTo>
                <a:lnTo>
                  <a:pt x="214222" y="46012"/>
                </a:lnTo>
                <a:lnTo>
                  <a:pt x="167518" y="61345"/>
                </a:lnTo>
                <a:lnTo>
                  <a:pt x="125649" y="78448"/>
                </a:lnTo>
                <a:lnTo>
                  <a:pt x="89044" y="97164"/>
                </a:lnTo>
                <a:lnTo>
                  <a:pt x="33343" y="138809"/>
                </a:lnTo>
                <a:lnTo>
                  <a:pt x="3847" y="185021"/>
                </a:lnTo>
                <a:lnTo>
                  <a:pt x="0" y="209447"/>
                </a:lnTo>
                <a:lnTo>
                  <a:pt x="3847" y="233874"/>
                </a:lnTo>
                <a:lnTo>
                  <a:pt x="33343" y="280086"/>
                </a:lnTo>
                <a:lnTo>
                  <a:pt x="89044" y="321731"/>
                </a:lnTo>
                <a:lnTo>
                  <a:pt x="125649" y="340447"/>
                </a:lnTo>
                <a:lnTo>
                  <a:pt x="167518" y="357550"/>
                </a:lnTo>
                <a:lnTo>
                  <a:pt x="214222" y="372883"/>
                </a:lnTo>
                <a:lnTo>
                  <a:pt x="265332" y="386287"/>
                </a:lnTo>
                <a:lnTo>
                  <a:pt x="320418" y="397607"/>
                </a:lnTo>
                <a:lnTo>
                  <a:pt x="379052" y="406685"/>
                </a:lnTo>
                <a:lnTo>
                  <a:pt x="440805" y="413364"/>
                </a:lnTo>
                <a:lnTo>
                  <a:pt x="505247" y="417486"/>
                </a:lnTo>
                <a:lnTo>
                  <a:pt x="571949" y="418895"/>
                </a:lnTo>
                <a:lnTo>
                  <a:pt x="638651" y="417486"/>
                </a:lnTo>
                <a:lnTo>
                  <a:pt x="703093" y="413364"/>
                </a:lnTo>
                <a:lnTo>
                  <a:pt x="764846" y="406685"/>
                </a:lnTo>
                <a:lnTo>
                  <a:pt x="823480" y="397607"/>
                </a:lnTo>
                <a:lnTo>
                  <a:pt x="878567" y="386287"/>
                </a:lnTo>
                <a:lnTo>
                  <a:pt x="929676" y="372883"/>
                </a:lnTo>
                <a:lnTo>
                  <a:pt x="976380" y="357550"/>
                </a:lnTo>
                <a:lnTo>
                  <a:pt x="1018249" y="340447"/>
                </a:lnTo>
                <a:lnTo>
                  <a:pt x="1054854" y="321731"/>
                </a:lnTo>
                <a:lnTo>
                  <a:pt x="1110555" y="280086"/>
                </a:lnTo>
                <a:lnTo>
                  <a:pt x="1140051" y="233874"/>
                </a:lnTo>
                <a:lnTo>
                  <a:pt x="1143899" y="209447"/>
                </a:lnTo>
                <a:close/>
              </a:path>
            </a:pathLst>
          </a:custGeom>
          <a:ln w="92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32" name="object 32"/>
          <p:cNvSpPr txBox="1"/>
          <p:nvPr/>
        </p:nvSpPr>
        <p:spPr>
          <a:xfrm>
            <a:off x="5791666" y="4609729"/>
            <a:ext cx="412404" cy="177392"/>
          </a:xfrm>
          <a:prstGeom prst="rect">
            <a:avLst/>
          </a:prstGeom>
        </p:spPr>
        <p:txBody>
          <a:bodyPr vert="horz" wrap="square" lIns="0" tIns="9242" rIns="0" bIns="0" rtlCol="0">
            <a:spAutoFit/>
          </a:bodyPr>
          <a:lstStyle/>
          <a:p>
            <a:pPr marL="7701">
              <a:spcBef>
                <a:spcPts val="73"/>
              </a:spcBef>
            </a:pPr>
            <a:r>
              <a:rPr sz="1092" spc="-6" dirty="0">
                <a:latin typeface="Georgia"/>
                <a:cs typeface="Georgia"/>
              </a:rPr>
              <a:t>c</a:t>
            </a:r>
            <a:r>
              <a:rPr sz="1092" spc="-36" dirty="0">
                <a:latin typeface="Georgia"/>
                <a:cs typeface="Georgia"/>
              </a:rPr>
              <a:t>on</a:t>
            </a:r>
            <a:r>
              <a:rPr sz="1092" spc="-6" dirty="0">
                <a:latin typeface="Georgia"/>
                <a:cs typeface="Georgia"/>
              </a:rPr>
              <a:t>c</a:t>
            </a:r>
            <a:r>
              <a:rPr sz="1092" spc="24" dirty="0">
                <a:latin typeface="Georgia"/>
                <a:cs typeface="Georgia"/>
              </a:rPr>
              <a:t>at</a:t>
            </a:r>
            <a:endParaRPr sz="1092">
              <a:latin typeface="Georgia"/>
              <a:cs typeface="Georgia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4908631" y="4784519"/>
            <a:ext cx="1022346" cy="1806723"/>
            <a:chOff x="8093989" y="7890026"/>
            <a:chExt cx="1685925" cy="2979420"/>
          </a:xfrm>
        </p:grpSpPr>
        <p:sp>
          <p:nvSpPr>
            <p:cNvPr id="34" name="object 34"/>
            <p:cNvSpPr/>
            <p:nvPr/>
          </p:nvSpPr>
          <p:spPr>
            <a:xfrm>
              <a:off x="9428160" y="7973225"/>
              <a:ext cx="0" cy="861060"/>
            </a:xfrm>
            <a:custGeom>
              <a:avLst/>
              <a:gdLst/>
              <a:ahLst/>
              <a:cxnLst/>
              <a:rect l="l" t="t" r="r" b="b"/>
              <a:pathLst>
                <a:path h="861059">
                  <a:moveTo>
                    <a:pt x="0" y="0"/>
                  </a:moveTo>
                  <a:lnTo>
                    <a:pt x="0" y="860503"/>
                  </a:lnTo>
                </a:path>
              </a:pathLst>
            </a:custGeom>
            <a:ln w="92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pic>
          <p:nvPicPr>
            <p:cNvPr id="35" name="object 3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393495" y="7890026"/>
              <a:ext cx="69332" cy="92444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9428160" y="8949282"/>
              <a:ext cx="0" cy="840740"/>
            </a:xfrm>
            <a:custGeom>
              <a:avLst/>
              <a:gdLst/>
              <a:ahLst/>
              <a:cxnLst/>
              <a:rect l="l" t="t" r="r" b="b"/>
              <a:pathLst>
                <a:path h="840740">
                  <a:moveTo>
                    <a:pt x="0" y="0"/>
                  </a:moveTo>
                  <a:lnTo>
                    <a:pt x="0" y="840353"/>
                  </a:lnTo>
                </a:path>
              </a:pathLst>
            </a:custGeom>
            <a:ln w="92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37" name="object 37"/>
            <p:cNvSpPr/>
            <p:nvPr/>
          </p:nvSpPr>
          <p:spPr>
            <a:xfrm>
              <a:off x="8098752" y="10029987"/>
              <a:ext cx="667385" cy="0"/>
            </a:xfrm>
            <a:custGeom>
              <a:avLst/>
              <a:gdLst/>
              <a:ahLst/>
              <a:cxnLst/>
              <a:rect l="l" t="t" r="r" b="b"/>
              <a:pathLst>
                <a:path w="667384">
                  <a:moveTo>
                    <a:pt x="0" y="0"/>
                  </a:moveTo>
                  <a:lnTo>
                    <a:pt x="666767" y="0"/>
                  </a:lnTo>
                </a:path>
              </a:pathLst>
            </a:custGeom>
            <a:ln w="92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pic>
          <p:nvPicPr>
            <p:cNvPr id="38" name="object 3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756274" y="9995322"/>
              <a:ext cx="92443" cy="69331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9428160" y="10353536"/>
              <a:ext cx="346710" cy="510540"/>
            </a:xfrm>
            <a:custGeom>
              <a:avLst/>
              <a:gdLst/>
              <a:ahLst/>
              <a:cxnLst/>
              <a:rect l="l" t="t" r="r" b="b"/>
              <a:pathLst>
                <a:path w="346709" h="510540">
                  <a:moveTo>
                    <a:pt x="346661" y="510533"/>
                  </a:moveTo>
                  <a:lnTo>
                    <a:pt x="0" y="510533"/>
                  </a:lnTo>
                  <a:lnTo>
                    <a:pt x="0" y="0"/>
                  </a:lnTo>
                </a:path>
              </a:pathLst>
            </a:custGeom>
            <a:ln w="92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pic>
          <p:nvPicPr>
            <p:cNvPr id="40" name="object 4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393495" y="10270339"/>
              <a:ext cx="69332" cy="92440"/>
            </a:xfrm>
            <a:prstGeom prst="rect">
              <a:avLst/>
            </a:prstGeom>
          </p:spPr>
        </p:pic>
      </p:grpSp>
      <p:sp>
        <p:nvSpPr>
          <p:cNvPr id="41" name="object 41"/>
          <p:cNvSpPr txBox="1"/>
          <p:nvPr/>
        </p:nvSpPr>
        <p:spPr>
          <a:xfrm>
            <a:off x="6518329" y="5942050"/>
            <a:ext cx="702743" cy="229493"/>
          </a:xfrm>
          <a:prstGeom prst="rect">
            <a:avLst/>
          </a:prstGeom>
          <a:ln w="18488">
            <a:solidFill>
              <a:srgbClr val="000000"/>
            </a:solidFill>
          </a:ln>
        </p:spPr>
        <p:txBody>
          <a:bodyPr vert="horz" wrap="square" lIns="0" tIns="60840" rIns="0" bIns="0" rtlCol="0">
            <a:spAutoFit/>
          </a:bodyPr>
          <a:lstStyle/>
          <a:p>
            <a:pPr marL="99347">
              <a:spcBef>
                <a:spcPts val="479"/>
              </a:spcBef>
            </a:pPr>
            <a:r>
              <a:rPr sz="1092" spc="39" dirty="0">
                <a:latin typeface="Arial Unicode MS"/>
                <a:cs typeface="Arial Unicode MS"/>
              </a:rPr>
              <a:t>L</a:t>
            </a:r>
            <a:r>
              <a:rPr sz="1092" spc="112" dirty="0">
                <a:latin typeface="Arial Unicode MS"/>
                <a:cs typeface="Arial Unicode MS"/>
              </a:rPr>
              <a:t>S</a:t>
            </a:r>
            <a:r>
              <a:rPr sz="1092" spc="-24" dirty="0">
                <a:latin typeface="Arial Unicode MS"/>
                <a:cs typeface="Arial Unicode MS"/>
              </a:rPr>
              <a:t>T</a:t>
            </a:r>
            <a:r>
              <a:rPr sz="1092" spc="-152" dirty="0">
                <a:latin typeface="Arial Unicode MS"/>
                <a:cs typeface="Arial Unicode MS"/>
              </a:rPr>
              <a:t> </a:t>
            </a:r>
            <a:r>
              <a:rPr sz="1092" spc="161" dirty="0">
                <a:latin typeface="Arial Unicode MS"/>
                <a:cs typeface="Arial Unicode MS"/>
              </a:rPr>
              <a:t>M</a:t>
            </a:r>
            <a:r>
              <a:rPr sz="1092" spc="-185" dirty="0">
                <a:latin typeface="Arial Unicode MS"/>
                <a:cs typeface="Arial Unicode MS"/>
              </a:rPr>
              <a:t> </a:t>
            </a:r>
            <a:r>
              <a:rPr sz="1137" i="1" spc="186" baseline="28888" dirty="0">
                <a:latin typeface="Trebuchet MS"/>
                <a:cs typeface="Trebuchet MS"/>
              </a:rPr>
              <a:t>f</a:t>
            </a:r>
            <a:endParaRPr sz="1137" baseline="28888">
              <a:latin typeface="Trebuchet MS"/>
              <a:cs typeface="Trebuchet MS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6877590" y="6563415"/>
            <a:ext cx="549102" cy="177327"/>
          </a:xfrm>
          <a:prstGeom prst="rect">
            <a:avLst/>
          </a:prstGeom>
        </p:spPr>
        <p:txBody>
          <a:bodyPr vert="horz" wrap="square" lIns="0" tIns="9242" rIns="0" bIns="0" rtlCol="0">
            <a:spAutoFit/>
          </a:bodyPr>
          <a:lstStyle/>
          <a:p>
            <a:pPr marL="23104">
              <a:spcBef>
                <a:spcPts val="73"/>
              </a:spcBef>
            </a:pPr>
            <a:r>
              <a:rPr sz="1637" b="1" spc="77" baseline="7716" dirty="0">
                <a:latin typeface="Gill Sans MT"/>
                <a:cs typeface="Gill Sans MT"/>
              </a:rPr>
              <a:t>x</a:t>
            </a:r>
            <a:r>
              <a:rPr sz="758" b="1" spc="52" dirty="0">
                <a:latin typeface="Georgia"/>
                <a:cs typeface="Georgia"/>
              </a:rPr>
              <a:t>jumped</a:t>
            </a:r>
            <a:endParaRPr sz="758">
              <a:latin typeface="Georgia"/>
              <a:cs typeface="Georgia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6808659" y="4587438"/>
            <a:ext cx="693886" cy="254143"/>
          </a:xfrm>
          <a:custGeom>
            <a:avLst/>
            <a:gdLst/>
            <a:ahLst/>
            <a:cxnLst/>
            <a:rect l="l" t="t" r="r" b="b"/>
            <a:pathLst>
              <a:path w="1144270" h="419100">
                <a:moveTo>
                  <a:pt x="1143901" y="209447"/>
                </a:moveTo>
                <a:lnTo>
                  <a:pt x="1128796" y="161423"/>
                </a:lnTo>
                <a:lnTo>
                  <a:pt x="1085768" y="117337"/>
                </a:lnTo>
                <a:lnTo>
                  <a:pt x="1018251" y="78448"/>
                </a:lnTo>
                <a:lnTo>
                  <a:pt x="976382" y="61345"/>
                </a:lnTo>
                <a:lnTo>
                  <a:pt x="929678" y="46012"/>
                </a:lnTo>
                <a:lnTo>
                  <a:pt x="878568" y="32608"/>
                </a:lnTo>
                <a:lnTo>
                  <a:pt x="823482" y="21288"/>
                </a:lnTo>
                <a:lnTo>
                  <a:pt x="764847" y="12210"/>
                </a:lnTo>
                <a:lnTo>
                  <a:pt x="703095" y="5531"/>
                </a:lnTo>
                <a:lnTo>
                  <a:pt x="638653" y="1409"/>
                </a:lnTo>
                <a:lnTo>
                  <a:pt x="571951" y="0"/>
                </a:lnTo>
                <a:lnTo>
                  <a:pt x="505249" y="1409"/>
                </a:lnTo>
                <a:lnTo>
                  <a:pt x="440807" y="5531"/>
                </a:lnTo>
                <a:lnTo>
                  <a:pt x="379054" y="12210"/>
                </a:lnTo>
                <a:lnTo>
                  <a:pt x="320420" y="21288"/>
                </a:lnTo>
                <a:lnTo>
                  <a:pt x="265333" y="32608"/>
                </a:lnTo>
                <a:lnTo>
                  <a:pt x="214223" y="46012"/>
                </a:lnTo>
                <a:lnTo>
                  <a:pt x="167519" y="61345"/>
                </a:lnTo>
                <a:lnTo>
                  <a:pt x="125650" y="78448"/>
                </a:lnTo>
                <a:lnTo>
                  <a:pt x="89045" y="97164"/>
                </a:lnTo>
                <a:lnTo>
                  <a:pt x="33343" y="138809"/>
                </a:lnTo>
                <a:lnTo>
                  <a:pt x="3847" y="185021"/>
                </a:lnTo>
                <a:lnTo>
                  <a:pt x="0" y="209447"/>
                </a:lnTo>
                <a:lnTo>
                  <a:pt x="3847" y="233874"/>
                </a:lnTo>
                <a:lnTo>
                  <a:pt x="33343" y="280086"/>
                </a:lnTo>
                <a:lnTo>
                  <a:pt x="89045" y="321731"/>
                </a:lnTo>
                <a:lnTo>
                  <a:pt x="125650" y="340447"/>
                </a:lnTo>
                <a:lnTo>
                  <a:pt x="167519" y="357550"/>
                </a:lnTo>
                <a:lnTo>
                  <a:pt x="214223" y="372883"/>
                </a:lnTo>
                <a:lnTo>
                  <a:pt x="265333" y="386287"/>
                </a:lnTo>
                <a:lnTo>
                  <a:pt x="320420" y="397607"/>
                </a:lnTo>
                <a:lnTo>
                  <a:pt x="379054" y="406685"/>
                </a:lnTo>
                <a:lnTo>
                  <a:pt x="440807" y="413364"/>
                </a:lnTo>
                <a:lnTo>
                  <a:pt x="505249" y="417486"/>
                </a:lnTo>
                <a:lnTo>
                  <a:pt x="571951" y="418895"/>
                </a:lnTo>
                <a:lnTo>
                  <a:pt x="638653" y="417486"/>
                </a:lnTo>
                <a:lnTo>
                  <a:pt x="703095" y="413364"/>
                </a:lnTo>
                <a:lnTo>
                  <a:pt x="764847" y="406685"/>
                </a:lnTo>
                <a:lnTo>
                  <a:pt x="823482" y="397607"/>
                </a:lnTo>
                <a:lnTo>
                  <a:pt x="878568" y="386287"/>
                </a:lnTo>
                <a:lnTo>
                  <a:pt x="929678" y="372883"/>
                </a:lnTo>
                <a:lnTo>
                  <a:pt x="976382" y="357550"/>
                </a:lnTo>
                <a:lnTo>
                  <a:pt x="1018251" y="340447"/>
                </a:lnTo>
                <a:lnTo>
                  <a:pt x="1054856" y="321731"/>
                </a:lnTo>
                <a:lnTo>
                  <a:pt x="1110557" y="280086"/>
                </a:lnTo>
                <a:lnTo>
                  <a:pt x="1140053" y="233874"/>
                </a:lnTo>
                <a:lnTo>
                  <a:pt x="1143901" y="209447"/>
                </a:lnTo>
                <a:close/>
              </a:path>
            </a:pathLst>
          </a:custGeom>
          <a:ln w="92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44" name="object 44"/>
          <p:cNvSpPr txBox="1"/>
          <p:nvPr/>
        </p:nvSpPr>
        <p:spPr>
          <a:xfrm>
            <a:off x="6949189" y="4609729"/>
            <a:ext cx="412404" cy="177392"/>
          </a:xfrm>
          <a:prstGeom prst="rect">
            <a:avLst/>
          </a:prstGeom>
        </p:spPr>
        <p:txBody>
          <a:bodyPr vert="horz" wrap="square" lIns="0" tIns="9242" rIns="0" bIns="0" rtlCol="0">
            <a:spAutoFit/>
          </a:bodyPr>
          <a:lstStyle/>
          <a:p>
            <a:pPr marL="7701">
              <a:spcBef>
                <a:spcPts val="73"/>
              </a:spcBef>
            </a:pPr>
            <a:r>
              <a:rPr sz="1092" spc="-6" dirty="0">
                <a:latin typeface="Georgia"/>
                <a:cs typeface="Georgia"/>
              </a:rPr>
              <a:t>c</a:t>
            </a:r>
            <a:r>
              <a:rPr sz="1092" spc="-36" dirty="0">
                <a:latin typeface="Georgia"/>
                <a:cs typeface="Georgia"/>
              </a:rPr>
              <a:t>on</a:t>
            </a:r>
            <a:r>
              <a:rPr sz="1092" spc="-6" dirty="0">
                <a:latin typeface="Georgia"/>
                <a:cs typeface="Georgia"/>
              </a:rPr>
              <a:t>c</a:t>
            </a:r>
            <a:r>
              <a:rPr sz="1092" spc="24" dirty="0">
                <a:latin typeface="Georgia"/>
                <a:cs typeface="Georgia"/>
              </a:rPr>
              <a:t>at</a:t>
            </a:r>
            <a:endParaRPr sz="1092">
              <a:latin typeface="Georgia"/>
              <a:cs typeface="Georgia"/>
            </a:endParaRPr>
          </a:p>
        </p:txBody>
      </p:sp>
      <p:grpSp>
        <p:nvGrpSpPr>
          <p:cNvPr id="45" name="object 45"/>
          <p:cNvGrpSpPr/>
          <p:nvPr/>
        </p:nvGrpSpPr>
        <p:grpSpPr>
          <a:xfrm>
            <a:off x="6066160" y="4784519"/>
            <a:ext cx="2318474" cy="1797096"/>
            <a:chOff x="10002842" y="7890026"/>
            <a:chExt cx="3823335" cy="2963545"/>
          </a:xfrm>
        </p:grpSpPr>
        <p:sp>
          <p:nvSpPr>
            <p:cNvPr id="46" name="object 46"/>
            <p:cNvSpPr/>
            <p:nvPr/>
          </p:nvSpPr>
          <p:spPr>
            <a:xfrm>
              <a:off x="11337014" y="7973225"/>
              <a:ext cx="0" cy="861060"/>
            </a:xfrm>
            <a:custGeom>
              <a:avLst/>
              <a:gdLst/>
              <a:ahLst/>
              <a:cxnLst/>
              <a:rect l="l" t="t" r="r" b="b"/>
              <a:pathLst>
                <a:path h="861059">
                  <a:moveTo>
                    <a:pt x="0" y="0"/>
                  </a:moveTo>
                  <a:lnTo>
                    <a:pt x="0" y="860503"/>
                  </a:lnTo>
                </a:path>
              </a:pathLst>
            </a:custGeom>
            <a:ln w="92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pic>
          <p:nvPicPr>
            <p:cNvPr id="47" name="object 4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302346" y="7890026"/>
              <a:ext cx="69327" cy="92444"/>
            </a:xfrm>
            <a:prstGeom prst="rect">
              <a:avLst/>
            </a:prstGeom>
          </p:spPr>
        </p:pic>
        <p:sp>
          <p:nvSpPr>
            <p:cNvPr id="48" name="object 48"/>
            <p:cNvSpPr/>
            <p:nvPr/>
          </p:nvSpPr>
          <p:spPr>
            <a:xfrm>
              <a:off x="12675666" y="9798880"/>
              <a:ext cx="1140460" cy="462280"/>
            </a:xfrm>
            <a:custGeom>
              <a:avLst/>
              <a:gdLst/>
              <a:ahLst/>
              <a:cxnLst/>
              <a:rect l="l" t="t" r="r" b="b"/>
              <a:pathLst>
                <a:path w="1140459" h="462279">
                  <a:moveTo>
                    <a:pt x="0" y="462214"/>
                  </a:moveTo>
                  <a:lnTo>
                    <a:pt x="1140399" y="462214"/>
                  </a:lnTo>
                  <a:lnTo>
                    <a:pt x="1140399" y="0"/>
                  </a:lnTo>
                  <a:lnTo>
                    <a:pt x="0" y="0"/>
                  </a:lnTo>
                  <a:lnTo>
                    <a:pt x="0" y="462214"/>
                  </a:lnTo>
                  <a:close/>
                </a:path>
              </a:pathLst>
            </a:custGeom>
            <a:ln w="18488">
              <a:solidFill>
                <a:srgbClr val="000000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49" name="object 49"/>
            <p:cNvSpPr/>
            <p:nvPr/>
          </p:nvSpPr>
          <p:spPr>
            <a:xfrm>
              <a:off x="11337014" y="8949282"/>
              <a:ext cx="0" cy="840740"/>
            </a:xfrm>
            <a:custGeom>
              <a:avLst/>
              <a:gdLst/>
              <a:ahLst/>
              <a:cxnLst/>
              <a:rect l="l" t="t" r="r" b="b"/>
              <a:pathLst>
                <a:path h="840740">
                  <a:moveTo>
                    <a:pt x="0" y="0"/>
                  </a:moveTo>
                  <a:lnTo>
                    <a:pt x="0" y="840353"/>
                  </a:lnTo>
                </a:path>
              </a:pathLst>
            </a:custGeom>
            <a:ln w="92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50" name="object 50"/>
            <p:cNvSpPr/>
            <p:nvPr/>
          </p:nvSpPr>
          <p:spPr>
            <a:xfrm>
              <a:off x="10007605" y="10029987"/>
              <a:ext cx="667385" cy="0"/>
            </a:xfrm>
            <a:custGeom>
              <a:avLst/>
              <a:gdLst/>
              <a:ahLst/>
              <a:cxnLst/>
              <a:rect l="l" t="t" r="r" b="b"/>
              <a:pathLst>
                <a:path w="667384">
                  <a:moveTo>
                    <a:pt x="0" y="0"/>
                  </a:moveTo>
                  <a:lnTo>
                    <a:pt x="666767" y="0"/>
                  </a:lnTo>
                </a:path>
              </a:pathLst>
            </a:custGeom>
            <a:ln w="92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pic>
          <p:nvPicPr>
            <p:cNvPr id="51" name="object 5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665130" y="9995322"/>
              <a:ext cx="92436" cy="69331"/>
            </a:xfrm>
            <a:prstGeom prst="rect">
              <a:avLst/>
            </a:prstGeom>
          </p:spPr>
        </p:pic>
        <p:sp>
          <p:nvSpPr>
            <p:cNvPr id="52" name="object 52"/>
            <p:cNvSpPr/>
            <p:nvPr/>
          </p:nvSpPr>
          <p:spPr>
            <a:xfrm>
              <a:off x="11337014" y="10353536"/>
              <a:ext cx="346710" cy="495300"/>
            </a:xfrm>
            <a:custGeom>
              <a:avLst/>
              <a:gdLst/>
              <a:ahLst/>
              <a:cxnLst/>
              <a:rect l="l" t="t" r="r" b="b"/>
              <a:pathLst>
                <a:path w="346709" h="495300">
                  <a:moveTo>
                    <a:pt x="346661" y="494805"/>
                  </a:moveTo>
                  <a:lnTo>
                    <a:pt x="0" y="494805"/>
                  </a:lnTo>
                  <a:lnTo>
                    <a:pt x="0" y="0"/>
                  </a:lnTo>
                </a:path>
              </a:pathLst>
            </a:custGeom>
            <a:ln w="92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pic>
          <p:nvPicPr>
            <p:cNvPr id="53" name="object 5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302346" y="10270339"/>
              <a:ext cx="69327" cy="92440"/>
            </a:xfrm>
            <a:prstGeom prst="rect">
              <a:avLst/>
            </a:prstGeom>
          </p:spPr>
        </p:pic>
      </p:grpSp>
      <p:sp>
        <p:nvSpPr>
          <p:cNvPr id="54" name="object 54"/>
          <p:cNvSpPr txBox="1"/>
          <p:nvPr/>
        </p:nvSpPr>
        <p:spPr>
          <a:xfrm>
            <a:off x="7752231" y="5993839"/>
            <a:ext cx="542941" cy="177392"/>
          </a:xfrm>
          <a:prstGeom prst="rect">
            <a:avLst/>
          </a:prstGeom>
        </p:spPr>
        <p:txBody>
          <a:bodyPr vert="horz" wrap="square" lIns="0" tIns="9242" rIns="0" bIns="0" rtlCol="0">
            <a:spAutoFit/>
          </a:bodyPr>
          <a:lstStyle/>
          <a:p>
            <a:pPr marL="23104">
              <a:spcBef>
                <a:spcPts val="73"/>
              </a:spcBef>
            </a:pPr>
            <a:r>
              <a:rPr sz="1092" spc="39" dirty="0">
                <a:latin typeface="Arial Unicode MS"/>
                <a:cs typeface="Arial Unicode MS"/>
              </a:rPr>
              <a:t>L</a:t>
            </a:r>
            <a:r>
              <a:rPr sz="1092" spc="112" dirty="0">
                <a:latin typeface="Arial Unicode MS"/>
                <a:cs typeface="Arial Unicode MS"/>
              </a:rPr>
              <a:t>S</a:t>
            </a:r>
            <a:r>
              <a:rPr sz="1092" spc="-24" dirty="0">
                <a:latin typeface="Arial Unicode MS"/>
                <a:cs typeface="Arial Unicode MS"/>
              </a:rPr>
              <a:t>T</a:t>
            </a:r>
            <a:r>
              <a:rPr sz="1092" spc="-152" dirty="0">
                <a:latin typeface="Arial Unicode MS"/>
                <a:cs typeface="Arial Unicode MS"/>
              </a:rPr>
              <a:t> </a:t>
            </a:r>
            <a:r>
              <a:rPr sz="1092" spc="161" dirty="0">
                <a:latin typeface="Arial Unicode MS"/>
                <a:cs typeface="Arial Unicode MS"/>
              </a:rPr>
              <a:t>M</a:t>
            </a:r>
            <a:r>
              <a:rPr sz="1092" spc="-185" dirty="0">
                <a:latin typeface="Arial Unicode MS"/>
                <a:cs typeface="Arial Unicode MS"/>
              </a:rPr>
              <a:t> </a:t>
            </a:r>
            <a:r>
              <a:rPr sz="1137" i="1" spc="186" baseline="28888" dirty="0">
                <a:latin typeface="Trebuchet MS"/>
                <a:cs typeface="Trebuchet MS"/>
              </a:rPr>
              <a:t>f</a:t>
            </a:r>
            <a:endParaRPr sz="1137" baseline="28888">
              <a:latin typeface="Trebuchet MS"/>
              <a:cs typeface="Trebuchet MS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8215096" y="6551937"/>
            <a:ext cx="188682" cy="177392"/>
          </a:xfrm>
          <a:prstGeom prst="rect">
            <a:avLst/>
          </a:prstGeom>
        </p:spPr>
        <p:txBody>
          <a:bodyPr vert="horz" wrap="square" lIns="0" tIns="9242" rIns="0" bIns="0" rtlCol="0">
            <a:spAutoFit/>
          </a:bodyPr>
          <a:lstStyle/>
          <a:p>
            <a:pPr marL="23104">
              <a:spcBef>
                <a:spcPts val="73"/>
              </a:spcBef>
            </a:pPr>
            <a:r>
              <a:rPr sz="1092" b="1" spc="6" dirty="0">
                <a:latin typeface="Gill Sans MT"/>
                <a:cs typeface="Gill Sans MT"/>
              </a:rPr>
              <a:t>x</a:t>
            </a:r>
            <a:r>
              <a:rPr sz="1137" spc="9" baseline="-11111" dirty="0">
                <a:latin typeface="MS UI Gothic"/>
                <a:cs typeface="MS UI Gothic"/>
              </a:rPr>
              <a:t>⇤</a:t>
            </a:r>
            <a:endParaRPr sz="1137" baseline="-11111">
              <a:latin typeface="MS UI Gothic"/>
              <a:cs typeface="MS UI Gothic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7966190" y="4587438"/>
            <a:ext cx="693886" cy="254143"/>
          </a:xfrm>
          <a:custGeom>
            <a:avLst/>
            <a:gdLst/>
            <a:ahLst/>
            <a:cxnLst/>
            <a:rect l="l" t="t" r="r" b="b"/>
            <a:pathLst>
              <a:path w="1144269" h="419100">
                <a:moveTo>
                  <a:pt x="1143901" y="209447"/>
                </a:moveTo>
                <a:lnTo>
                  <a:pt x="1128796" y="161423"/>
                </a:lnTo>
                <a:lnTo>
                  <a:pt x="1085768" y="117337"/>
                </a:lnTo>
                <a:lnTo>
                  <a:pt x="1018251" y="78448"/>
                </a:lnTo>
                <a:lnTo>
                  <a:pt x="976382" y="61345"/>
                </a:lnTo>
                <a:lnTo>
                  <a:pt x="929677" y="46012"/>
                </a:lnTo>
                <a:lnTo>
                  <a:pt x="878567" y="32608"/>
                </a:lnTo>
                <a:lnTo>
                  <a:pt x="823481" y="21288"/>
                </a:lnTo>
                <a:lnTo>
                  <a:pt x="764846" y="12210"/>
                </a:lnTo>
                <a:lnTo>
                  <a:pt x="703094" y="5531"/>
                </a:lnTo>
                <a:lnTo>
                  <a:pt x="638651" y="1409"/>
                </a:lnTo>
                <a:lnTo>
                  <a:pt x="571949" y="0"/>
                </a:lnTo>
                <a:lnTo>
                  <a:pt x="505247" y="1409"/>
                </a:lnTo>
                <a:lnTo>
                  <a:pt x="440805" y="5531"/>
                </a:lnTo>
                <a:lnTo>
                  <a:pt x="379053" y="12210"/>
                </a:lnTo>
                <a:lnTo>
                  <a:pt x="320419" y="21288"/>
                </a:lnTo>
                <a:lnTo>
                  <a:pt x="265333" y="32608"/>
                </a:lnTo>
                <a:lnTo>
                  <a:pt x="214223" y="46012"/>
                </a:lnTo>
                <a:lnTo>
                  <a:pt x="167519" y="61345"/>
                </a:lnTo>
                <a:lnTo>
                  <a:pt x="125650" y="78448"/>
                </a:lnTo>
                <a:lnTo>
                  <a:pt x="89045" y="97164"/>
                </a:lnTo>
                <a:lnTo>
                  <a:pt x="33343" y="138809"/>
                </a:lnTo>
                <a:lnTo>
                  <a:pt x="3847" y="185021"/>
                </a:lnTo>
                <a:lnTo>
                  <a:pt x="0" y="209447"/>
                </a:lnTo>
                <a:lnTo>
                  <a:pt x="3847" y="233874"/>
                </a:lnTo>
                <a:lnTo>
                  <a:pt x="33343" y="280086"/>
                </a:lnTo>
                <a:lnTo>
                  <a:pt x="89045" y="321731"/>
                </a:lnTo>
                <a:lnTo>
                  <a:pt x="125650" y="340447"/>
                </a:lnTo>
                <a:lnTo>
                  <a:pt x="167519" y="357550"/>
                </a:lnTo>
                <a:lnTo>
                  <a:pt x="214223" y="372883"/>
                </a:lnTo>
                <a:lnTo>
                  <a:pt x="265333" y="386287"/>
                </a:lnTo>
                <a:lnTo>
                  <a:pt x="320419" y="397607"/>
                </a:lnTo>
                <a:lnTo>
                  <a:pt x="379053" y="406685"/>
                </a:lnTo>
                <a:lnTo>
                  <a:pt x="440805" y="413364"/>
                </a:lnTo>
                <a:lnTo>
                  <a:pt x="505247" y="417486"/>
                </a:lnTo>
                <a:lnTo>
                  <a:pt x="571949" y="418895"/>
                </a:lnTo>
                <a:lnTo>
                  <a:pt x="638651" y="417486"/>
                </a:lnTo>
                <a:lnTo>
                  <a:pt x="703094" y="413364"/>
                </a:lnTo>
                <a:lnTo>
                  <a:pt x="764846" y="406685"/>
                </a:lnTo>
                <a:lnTo>
                  <a:pt x="823481" y="397607"/>
                </a:lnTo>
                <a:lnTo>
                  <a:pt x="878567" y="386287"/>
                </a:lnTo>
                <a:lnTo>
                  <a:pt x="929677" y="372883"/>
                </a:lnTo>
                <a:lnTo>
                  <a:pt x="976382" y="357550"/>
                </a:lnTo>
                <a:lnTo>
                  <a:pt x="1018251" y="340447"/>
                </a:lnTo>
                <a:lnTo>
                  <a:pt x="1054856" y="321731"/>
                </a:lnTo>
                <a:lnTo>
                  <a:pt x="1110557" y="280086"/>
                </a:lnTo>
                <a:lnTo>
                  <a:pt x="1140053" y="233874"/>
                </a:lnTo>
                <a:lnTo>
                  <a:pt x="1143901" y="209447"/>
                </a:lnTo>
                <a:close/>
              </a:path>
            </a:pathLst>
          </a:custGeom>
          <a:ln w="92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57" name="object 57"/>
          <p:cNvSpPr txBox="1"/>
          <p:nvPr/>
        </p:nvSpPr>
        <p:spPr>
          <a:xfrm>
            <a:off x="8106699" y="4609729"/>
            <a:ext cx="412404" cy="177392"/>
          </a:xfrm>
          <a:prstGeom prst="rect">
            <a:avLst/>
          </a:prstGeom>
        </p:spPr>
        <p:txBody>
          <a:bodyPr vert="horz" wrap="square" lIns="0" tIns="9242" rIns="0" bIns="0" rtlCol="0">
            <a:spAutoFit/>
          </a:bodyPr>
          <a:lstStyle/>
          <a:p>
            <a:pPr marL="7701">
              <a:spcBef>
                <a:spcPts val="73"/>
              </a:spcBef>
            </a:pPr>
            <a:r>
              <a:rPr sz="1092" spc="-6" dirty="0">
                <a:latin typeface="Georgia"/>
                <a:cs typeface="Georgia"/>
              </a:rPr>
              <a:t>c</a:t>
            </a:r>
            <a:r>
              <a:rPr sz="1092" spc="-36" dirty="0">
                <a:latin typeface="Georgia"/>
                <a:cs typeface="Georgia"/>
              </a:rPr>
              <a:t>on</a:t>
            </a:r>
            <a:r>
              <a:rPr sz="1092" spc="-6" dirty="0">
                <a:latin typeface="Georgia"/>
                <a:cs typeface="Georgia"/>
              </a:rPr>
              <a:t>c</a:t>
            </a:r>
            <a:r>
              <a:rPr sz="1092" spc="24" dirty="0">
                <a:latin typeface="Georgia"/>
                <a:cs typeface="Georgia"/>
              </a:rPr>
              <a:t>at</a:t>
            </a:r>
            <a:endParaRPr sz="1092">
              <a:latin typeface="Georgia"/>
              <a:cs typeface="Georgia"/>
            </a:endParaRPr>
          </a:p>
        </p:txBody>
      </p:sp>
      <p:grpSp>
        <p:nvGrpSpPr>
          <p:cNvPr id="58" name="object 58"/>
          <p:cNvGrpSpPr/>
          <p:nvPr/>
        </p:nvGrpSpPr>
        <p:grpSpPr>
          <a:xfrm>
            <a:off x="7223692" y="4784519"/>
            <a:ext cx="1022346" cy="1806723"/>
            <a:chOff x="11911696" y="7890026"/>
            <a:chExt cx="1685925" cy="2979420"/>
          </a:xfrm>
        </p:grpSpPr>
        <p:sp>
          <p:nvSpPr>
            <p:cNvPr id="59" name="object 59"/>
            <p:cNvSpPr/>
            <p:nvPr/>
          </p:nvSpPr>
          <p:spPr>
            <a:xfrm>
              <a:off x="13245867" y="8949282"/>
              <a:ext cx="0" cy="840740"/>
            </a:xfrm>
            <a:custGeom>
              <a:avLst/>
              <a:gdLst/>
              <a:ahLst/>
              <a:cxnLst/>
              <a:rect l="l" t="t" r="r" b="b"/>
              <a:pathLst>
                <a:path h="840740">
                  <a:moveTo>
                    <a:pt x="0" y="0"/>
                  </a:moveTo>
                  <a:lnTo>
                    <a:pt x="0" y="840353"/>
                  </a:lnTo>
                </a:path>
              </a:pathLst>
            </a:custGeom>
            <a:ln w="92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60" name="object 60"/>
            <p:cNvSpPr/>
            <p:nvPr/>
          </p:nvSpPr>
          <p:spPr>
            <a:xfrm>
              <a:off x="11916458" y="10029987"/>
              <a:ext cx="667385" cy="0"/>
            </a:xfrm>
            <a:custGeom>
              <a:avLst/>
              <a:gdLst/>
              <a:ahLst/>
              <a:cxnLst/>
              <a:rect l="l" t="t" r="r" b="b"/>
              <a:pathLst>
                <a:path w="667384">
                  <a:moveTo>
                    <a:pt x="0" y="0"/>
                  </a:moveTo>
                  <a:lnTo>
                    <a:pt x="666765" y="0"/>
                  </a:lnTo>
                </a:path>
              </a:pathLst>
            </a:custGeom>
            <a:ln w="92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pic>
          <p:nvPicPr>
            <p:cNvPr id="61" name="object 6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573983" y="9995322"/>
              <a:ext cx="92436" cy="69331"/>
            </a:xfrm>
            <a:prstGeom prst="rect">
              <a:avLst/>
            </a:prstGeom>
          </p:spPr>
        </p:pic>
        <p:sp>
          <p:nvSpPr>
            <p:cNvPr id="62" name="object 62"/>
            <p:cNvSpPr/>
            <p:nvPr/>
          </p:nvSpPr>
          <p:spPr>
            <a:xfrm>
              <a:off x="13245867" y="10353536"/>
              <a:ext cx="346710" cy="510540"/>
            </a:xfrm>
            <a:custGeom>
              <a:avLst/>
              <a:gdLst/>
              <a:ahLst/>
              <a:cxnLst/>
              <a:rect l="l" t="t" r="r" b="b"/>
              <a:pathLst>
                <a:path w="346709" h="510540">
                  <a:moveTo>
                    <a:pt x="346661" y="510533"/>
                  </a:moveTo>
                  <a:lnTo>
                    <a:pt x="0" y="510533"/>
                  </a:lnTo>
                  <a:lnTo>
                    <a:pt x="0" y="0"/>
                  </a:lnTo>
                </a:path>
              </a:pathLst>
            </a:custGeom>
            <a:ln w="92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pic>
          <p:nvPicPr>
            <p:cNvPr id="63" name="object 6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211199" y="10270339"/>
              <a:ext cx="69327" cy="92440"/>
            </a:xfrm>
            <a:prstGeom prst="rect">
              <a:avLst/>
            </a:prstGeom>
          </p:spPr>
        </p:pic>
        <p:sp>
          <p:nvSpPr>
            <p:cNvPr id="64" name="object 64"/>
            <p:cNvSpPr/>
            <p:nvPr/>
          </p:nvSpPr>
          <p:spPr>
            <a:xfrm>
              <a:off x="13245867" y="7973225"/>
              <a:ext cx="0" cy="861060"/>
            </a:xfrm>
            <a:custGeom>
              <a:avLst/>
              <a:gdLst/>
              <a:ahLst/>
              <a:cxnLst/>
              <a:rect l="l" t="t" r="r" b="b"/>
              <a:pathLst>
                <a:path h="861059">
                  <a:moveTo>
                    <a:pt x="0" y="0"/>
                  </a:moveTo>
                  <a:lnTo>
                    <a:pt x="0" y="860503"/>
                  </a:lnTo>
                </a:path>
              </a:pathLst>
            </a:custGeom>
            <a:ln w="92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pic>
          <p:nvPicPr>
            <p:cNvPr id="65" name="object 6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211199" y="7890026"/>
              <a:ext cx="69327" cy="92444"/>
            </a:xfrm>
            <a:prstGeom prst="rect">
              <a:avLst/>
            </a:prstGeom>
          </p:spPr>
        </p:pic>
      </p:grpSp>
      <p:sp>
        <p:nvSpPr>
          <p:cNvPr id="66" name="object 66"/>
          <p:cNvSpPr txBox="1"/>
          <p:nvPr/>
        </p:nvSpPr>
        <p:spPr>
          <a:xfrm>
            <a:off x="8130744" y="5251673"/>
            <a:ext cx="691576" cy="229493"/>
          </a:xfrm>
          <a:prstGeom prst="rect">
            <a:avLst/>
          </a:prstGeom>
          <a:ln w="18488">
            <a:solidFill>
              <a:srgbClr val="000000"/>
            </a:solidFill>
          </a:ln>
        </p:spPr>
        <p:txBody>
          <a:bodyPr vert="horz" wrap="square" lIns="0" tIns="60840" rIns="0" bIns="0" rtlCol="0">
            <a:spAutoFit/>
          </a:bodyPr>
          <a:lstStyle/>
          <a:p>
            <a:pPr marL="96266">
              <a:spcBef>
                <a:spcPts val="479"/>
              </a:spcBef>
            </a:pPr>
            <a:r>
              <a:rPr sz="1092" spc="39" dirty="0">
                <a:latin typeface="Arial Unicode MS"/>
                <a:cs typeface="Arial Unicode MS"/>
              </a:rPr>
              <a:t>L</a:t>
            </a:r>
            <a:r>
              <a:rPr sz="1092" spc="112" dirty="0">
                <a:latin typeface="Arial Unicode MS"/>
                <a:cs typeface="Arial Unicode MS"/>
              </a:rPr>
              <a:t>S</a:t>
            </a:r>
            <a:r>
              <a:rPr sz="1092" spc="-24" dirty="0">
                <a:latin typeface="Arial Unicode MS"/>
                <a:cs typeface="Arial Unicode MS"/>
              </a:rPr>
              <a:t>T</a:t>
            </a:r>
            <a:r>
              <a:rPr sz="1092" spc="-152" dirty="0">
                <a:latin typeface="Arial Unicode MS"/>
                <a:cs typeface="Arial Unicode MS"/>
              </a:rPr>
              <a:t> </a:t>
            </a:r>
            <a:r>
              <a:rPr sz="1092" spc="161" dirty="0">
                <a:latin typeface="Arial Unicode MS"/>
                <a:cs typeface="Arial Unicode MS"/>
              </a:rPr>
              <a:t>M</a:t>
            </a:r>
            <a:r>
              <a:rPr sz="1092" spc="-185" dirty="0">
                <a:latin typeface="Arial Unicode MS"/>
                <a:cs typeface="Arial Unicode MS"/>
              </a:rPr>
              <a:t> </a:t>
            </a:r>
            <a:r>
              <a:rPr sz="1137" i="1" spc="-54" baseline="28888" dirty="0">
                <a:latin typeface="Trebuchet MS"/>
                <a:cs typeface="Trebuchet MS"/>
              </a:rPr>
              <a:t>b</a:t>
            </a:r>
            <a:endParaRPr sz="1137" baseline="28888">
              <a:latin typeface="Trebuchet MS"/>
              <a:cs typeface="Trebuchet MS"/>
            </a:endParaRPr>
          </a:p>
        </p:txBody>
      </p:sp>
      <p:grpSp>
        <p:nvGrpSpPr>
          <p:cNvPr id="67" name="object 67"/>
          <p:cNvGrpSpPr/>
          <p:nvPr/>
        </p:nvGrpSpPr>
        <p:grpSpPr>
          <a:xfrm>
            <a:off x="8277979" y="4794863"/>
            <a:ext cx="1309605" cy="1828287"/>
            <a:chOff x="13650295" y="7907084"/>
            <a:chExt cx="2159635" cy="3014980"/>
          </a:xfrm>
        </p:grpSpPr>
        <p:sp>
          <p:nvSpPr>
            <p:cNvPr id="68" name="object 68"/>
            <p:cNvSpPr/>
            <p:nvPr/>
          </p:nvSpPr>
          <p:spPr>
            <a:xfrm>
              <a:off x="13708080" y="9502094"/>
              <a:ext cx="269875" cy="1362075"/>
            </a:xfrm>
            <a:custGeom>
              <a:avLst/>
              <a:gdLst/>
              <a:ahLst/>
              <a:cxnLst/>
              <a:rect l="l" t="t" r="r" b="b"/>
              <a:pathLst>
                <a:path w="269875" h="1362075">
                  <a:moveTo>
                    <a:pt x="0" y="1361975"/>
                  </a:moveTo>
                  <a:lnTo>
                    <a:pt x="269615" y="1361975"/>
                  </a:lnTo>
                  <a:lnTo>
                    <a:pt x="269615" y="0"/>
                  </a:lnTo>
                </a:path>
              </a:pathLst>
            </a:custGeom>
            <a:ln w="11555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69" name="object 69"/>
            <p:cNvSpPr/>
            <p:nvPr/>
          </p:nvSpPr>
          <p:spPr>
            <a:xfrm>
              <a:off x="13823432" y="9131856"/>
              <a:ext cx="308610" cy="411480"/>
            </a:xfrm>
            <a:custGeom>
              <a:avLst/>
              <a:gdLst/>
              <a:ahLst/>
              <a:cxnLst/>
              <a:rect l="l" t="t" r="r" b="b"/>
              <a:pathLst>
                <a:path w="308609" h="411479">
                  <a:moveTo>
                    <a:pt x="154267" y="0"/>
                  </a:moveTo>
                  <a:lnTo>
                    <a:pt x="145928" y="38937"/>
                  </a:lnTo>
                  <a:lnTo>
                    <a:pt x="134795" y="81937"/>
                  </a:lnTo>
                  <a:lnTo>
                    <a:pt x="121124" y="127984"/>
                  </a:lnTo>
                  <a:lnTo>
                    <a:pt x="105168" y="176062"/>
                  </a:lnTo>
                  <a:lnTo>
                    <a:pt x="87181" y="225156"/>
                  </a:lnTo>
                  <a:lnTo>
                    <a:pt x="67417" y="274250"/>
                  </a:lnTo>
                  <a:lnTo>
                    <a:pt x="46129" y="322329"/>
                  </a:lnTo>
                  <a:lnTo>
                    <a:pt x="23572" y="368376"/>
                  </a:lnTo>
                  <a:lnTo>
                    <a:pt x="0" y="411377"/>
                  </a:lnTo>
                  <a:lnTo>
                    <a:pt x="308524" y="411377"/>
                  </a:lnTo>
                  <a:lnTo>
                    <a:pt x="284952" y="368376"/>
                  </a:lnTo>
                  <a:lnTo>
                    <a:pt x="262395" y="322329"/>
                  </a:lnTo>
                  <a:lnTo>
                    <a:pt x="241107" y="274250"/>
                  </a:lnTo>
                  <a:lnTo>
                    <a:pt x="221343" y="225156"/>
                  </a:lnTo>
                  <a:lnTo>
                    <a:pt x="203357" y="176062"/>
                  </a:lnTo>
                  <a:lnTo>
                    <a:pt x="187402" y="127984"/>
                  </a:lnTo>
                  <a:lnTo>
                    <a:pt x="173733" y="81937"/>
                  </a:lnTo>
                  <a:lnTo>
                    <a:pt x="162603" y="38937"/>
                  </a:lnTo>
                  <a:lnTo>
                    <a:pt x="15426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70" name="object 70"/>
            <p:cNvSpPr/>
            <p:nvPr/>
          </p:nvSpPr>
          <p:spPr>
            <a:xfrm>
              <a:off x="13823634" y="9215055"/>
              <a:ext cx="154305" cy="1649095"/>
            </a:xfrm>
            <a:custGeom>
              <a:avLst/>
              <a:gdLst/>
              <a:ahLst/>
              <a:cxnLst/>
              <a:rect l="l" t="t" r="r" b="b"/>
              <a:pathLst>
                <a:path w="154305" h="1649095">
                  <a:moveTo>
                    <a:pt x="0" y="1649015"/>
                  </a:moveTo>
                  <a:lnTo>
                    <a:pt x="154061" y="1649015"/>
                  </a:lnTo>
                  <a:lnTo>
                    <a:pt x="154061" y="0"/>
                  </a:lnTo>
                </a:path>
              </a:pathLst>
            </a:custGeom>
            <a:ln w="92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pic>
          <p:nvPicPr>
            <p:cNvPr id="71" name="object 7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943030" y="9131856"/>
              <a:ext cx="69327" cy="92444"/>
            </a:xfrm>
            <a:prstGeom prst="rect">
              <a:avLst/>
            </a:prstGeom>
          </p:spPr>
        </p:pic>
        <p:sp>
          <p:nvSpPr>
            <p:cNvPr id="72" name="object 72"/>
            <p:cNvSpPr/>
            <p:nvPr/>
          </p:nvSpPr>
          <p:spPr>
            <a:xfrm>
              <a:off x="13977695" y="7990280"/>
              <a:ext cx="0" cy="661035"/>
            </a:xfrm>
            <a:custGeom>
              <a:avLst/>
              <a:gdLst/>
              <a:ahLst/>
              <a:cxnLst/>
              <a:rect l="l" t="t" r="r" b="b"/>
              <a:pathLst>
                <a:path h="661034">
                  <a:moveTo>
                    <a:pt x="0" y="660874"/>
                  </a:moveTo>
                  <a:lnTo>
                    <a:pt x="0" y="0"/>
                  </a:lnTo>
                </a:path>
              </a:pathLst>
            </a:custGeom>
            <a:ln w="92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pic>
          <p:nvPicPr>
            <p:cNvPr id="73" name="object 7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943030" y="7907084"/>
              <a:ext cx="69327" cy="92440"/>
            </a:xfrm>
            <a:prstGeom prst="rect">
              <a:avLst/>
            </a:prstGeom>
          </p:spPr>
        </p:pic>
        <p:sp>
          <p:nvSpPr>
            <p:cNvPr id="74" name="object 74"/>
            <p:cNvSpPr/>
            <p:nvPr/>
          </p:nvSpPr>
          <p:spPr>
            <a:xfrm>
              <a:off x="14640336" y="8891506"/>
              <a:ext cx="1164590" cy="0"/>
            </a:xfrm>
            <a:custGeom>
              <a:avLst/>
              <a:gdLst/>
              <a:ahLst/>
              <a:cxnLst/>
              <a:rect l="l" t="t" r="r" b="b"/>
              <a:pathLst>
                <a:path w="1164590">
                  <a:moveTo>
                    <a:pt x="1164560" y="0"/>
                  </a:moveTo>
                  <a:lnTo>
                    <a:pt x="0" y="0"/>
                  </a:lnTo>
                </a:path>
              </a:pathLst>
            </a:custGeom>
            <a:ln w="92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pic>
          <p:nvPicPr>
            <p:cNvPr id="75" name="object 7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557137" y="8856841"/>
              <a:ext cx="92436" cy="69329"/>
            </a:xfrm>
            <a:prstGeom prst="rect">
              <a:avLst/>
            </a:prstGeom>
          </p:spPr>
        </p:pic>
      </p:grpSp>
      <p:sp>
        <p:nvSpPr>
          <p:cNvPr id="76" name="object 76"/>
          <p:cNvSpPr txBox="1"/>
          <p:nvPr/>
        </p:nvSpPr>
        <p:spPr>
          <a:xfrm>
            <a:off x="6973215" y="5251673"/>
            <a:ext cx="691576" cy="229493"/>
          </a:xfrm>
          <a:prstGeom prst="rect">
            <a:avLst/>
          </a:prstGeom>
          <a:ln w="18488">
            <a:solidFill>
              <a:srgbClr val="000000"/>
            </a:solidFill>
          </a:ln>
        </p:spPr>
        <p:txBody>
          <a:bodyPr vert="horz" wrap="square" lIns="0" tIns="60840" rIns="0" bIns="0" rtlCol="0">
            <a:spAutoFit/>
          </a:bodyPr>
          <a:lstStyle/>
          <a:p>
            <a:pPr marL="96266">
              <a:spcBef>
                <a:spcPts val="479"/>
              </a:spcBef>
            </a:pPr>
            <a:r>
              <a:rPr sz="1092" spc="39" dirty="0">
                <a:latin typeface="Arial Unicode MS"/>
                <a:cs typeface="Arial Unicode MS"/>
              </a:rPr>
              <a:t>L</a:t>
            </a:r>
            <a:r>
              <a:rPr sz="1092" spc="112" dirty="0">
                <a:latin typeface="Arial Unicode MS"/>
                <a:cs typeface="Arial Unicode MS"/>
              </a:rPr>
              <a:t>S</a:t>
            </a:r>
            <a:r>
              <a:rPr sz="1092" spc="-24" dirty="0">
                <a:latin typeface="Arial Unicode MS"/>
                <a:cs typeface="Arial Unicode MS"/>
              </a:rPr>
              <a:t>T</a:t>
            </a:r>
            <a:r>
              <a:rPr sz="1092" spc="-152" dirty="0">
                <a:latin typeface="Arial Unicode MS"/>
                <a:cs typeface="Arial Unicode MS"/>
              </a:rPr>
              <a:t> </a:t>
            </a:r>
            <a:r>
              <a:rPr sz="1092" spc="161" dirty="0">
                <a:latin typeface="Arial Unicode MS"/>
                <a:cs typeface="Arial Unicode MS"/>
              </a:rPr>
              <a:t>M</a:t>
            </a:r>
            <a:r>
              <a:rPr sz="1092" spc="-185" dirty="0">
                <a:latin typeface="Arial Unicode MS"/>
                <a:cs typeface="Arial Unicode MS"/>
              </a:rPr>
              <a:t> </a:t>
            </a:r>
            <a:r>
              <a:rPr sz="1137" i="1" spc="-54" baseline="28888" dirty="0">
                <a:latin typeface="Trebuchet MS"/>
                <a:cs typeface="Trebuchet MS"/>
              </a:rPr>
              <a:t>b</a:t>
            </a:r>
            <a:endParaRPr sz="1137" baseline="28888">
              <a:latin typeface="Trebuchet MS"/>
              <a:cs typeface="Trebuchet MS"/>
            </a:endParaRPr>
          </a:p>
        </p:txBody>
      </p:sp>
      <p:grpSp>
        <p:nvGrpSpPr>
          <p:cNvPr id="77" name="object 77"/>
          <p:cNvGrpSpPr/>
          <p:nvPr/>
        </p:nvGrpSpPr>
        <p:grpSpPr>
          <a:xfrm>
            <a:off x="7120450" y="4794863"/>
            <a:ext cx="1007714" cy="1818660"/>
            <a:chOff x="11741444" y="7907084"/>
            <a:chExt cx="1661795" cy="2999105"/>
          </a:xfrm>
        </p:grpSpPr>
        <p:sp>
          <p:nvSpPr>
            <p:cNvPr id="78" name="object 78"/>
            <p:cNvSpPr/>
            <p:nvPr/>
          </p:nvSpPr>
          <p:spPr>
            <a:xfrm>
              <a:off x="13018521" y="8833729"/>
              <a:ext cx="379730" cy="115570"/>
            </a:xfrm>
            <a:custGeom>
              <a:avLst/>
              <a:gdLst/>
              <a:ahLst/>
              <a:cxnLst/>
              <a:rect l="l" t="t" r="r" b="b"/>
              <a:pathLst>
                <a:path w="379730" h="115570">
                  <a:moveTo>
                    <a:pt x="0" y="115553"/>
                  </a:moveTo>
                  <a:lnTo>
                    <a:pt x="379729" y="115553"/>
                  </a:lnTo>
                  <a:lnTo>
                    <a:pt x="379729" y="0"/>
                  </a:lnTo>
                  <a:lnTo>
                    <a:pt x="0" y="0"/>
                  </a:lnTo>
                  <a:lnTo>
                    <a:pt x="0" y="11555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79" name="object 79"/>
            <p:cNvSpPr/>
            <p:nvPr/>
          </p:nvSpPr>
          <p:spPr>
            <a:xfrm>
              <a:off x="12648284" y="8737240"/>
              <a:ext cx="411480" cy="308610"/>
            </a:xfrm>
            <a:custGeom>
              <a:avLst/>
              <a:gdLst/>
              <a:ahLst/>
              <a:cxnLst/>
              <a:rect l="l" t="t" r="r" b="b"/>
              <a:pathLst>
                <a:path w="411480" h="308609">
                  <a:moveTo>
                    <a:pt x="411380" y="0"/>
                  </a:moveTo>
                  <a:lnTo>
                    <a:pt x="368378" y="23573"/>
                  </a:lnTo>
                  <a:lnTo>
                    <a:pt x="322330" y="46131"/>
                  </a:lnTo>
                  <a:lnTo>
                    <a:pt x="274251" y="67420"/>
                  </a:lnTo>
                  <a:lnTo>
                    <a:pt x="225156" y="87184"/>
                  </a:lnTo>
                  <a:lnTo>
                    <a:pt x="176062" y="105171"/>
                  </a:lnTo>
                  <a:lnTo>
                    <a:pt x="127984" y="121127"/>
                  </a:lnTo>
                  <a:lnTo>
                    <a:pt x="81937" y="134797"/>
                  </a:lnTo>
                  <a:lnTo>
                    <a:pt x="38937" y="145927"/>
                  </a:lnTo>
                  <a:lnTo>
                    <a:pt x="0" y="154264"/>
                  </a:lnTo>
                  <a:lnTo>
                    <a:pt x="38937" y="162602"/>
                  </a:lnTo>
                  <a:lnTo>
                    <a:pt x="81937" y="173733"/>
                  </a:lnTo>
                  <a:lnTo>
                    <a:pt x="127984" y="187403"/>
                  </a:lnTo>
                  <a:lnTo>
                    <a:pt x="176062" y="203359"/>
                  </a:lnTo>
                  <a:lnTo>
                    <a:pt x="225156" y="221346"/>
                  </a:lnTo>
                  <a:lnTo>
                    <a:pt x="274251" y="241111"/>
                  </a:lnTo>
                  <a:lnTo>
                    <a:pt x="322330" y="262399"/>
                  </a:lnTo>
                  <a:lnTo>
                    <a:pt x="368378" y="284957"/>
                  </a:lnTo>
                  <a:lnTo>
                    <a:pt x="411380" y="308530"/>
                  </a:lnTo>
                  <a:lnTo>
                    <a:pt x="41138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80" name="object 80"/>
            <p:cNvSpPr/>
            <p:nvPr/>
          </p:nvSpPr>
          <p:spPr>
            <a:xfrm>
              <a:off x="12731483" y="8891506"/>
              <a:ext cx="667385" cy="0"/>
            </a:xfrm>
            <a:custGeom>
              <a:avLst/>
              <a:gdLst/>
              <a:ahLst/>
              <a:cxnLst/>
              <a:rect l="l" t="t" r="r" b="b"/>
              <a:pathLst>
                <a:path w="667384">
                  <a:moveTo>
                    <a:pt x="666767" y="0"/>
                  </a:moveTo>
                  <a:lnTo>
                    <a:pt x="0" y="0"/>
                  </a:lnTo>
                </a:path>
              </a:pathLst>
            </a:custGeom>
            <a:ln w="92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pic>
          <p:nvPicPr>
            <p:cNvPr id="81" name="object 8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648284" y="8856841"/>
              <a:ext cx="92447" cy="69329"/>
            </a:xfrm>
            <a:prstGeom prst="rect">
              <a:avLst/>
            </a:prstGeom>
          </p:spPr>
        </p:pic>
        <p:sp>
          <p:nvSpPr>
            <p:cNvPr id="82" name="object 82"/>
            <p:cNvSpPr/>
            <p:nvPr/>
          </p:nvSpPr>
          <p:spPr>
            <a:xfrm>
              <a:off x="12068842" y="7990280"/>
              <a:ext cx="0" cy="661035"/>
            </a:xfrm>
            <a:custGeom>
              <a:avLst/>
              <a:gdLst/>
              <a:ahLst/>
              <a:cxnLst/>
              <a:rect l="l" t="t" r="r" b="b"/>
              <a:pathLst>
                <a:path h="661034">
                  <a:moveTo>
                    <a:pt x="0" y="660874"/>
                  </a:moveTo>
                  <a:lnTo>
                    <a:pt x="0" y="0"/>
                  </a:lnTo>
                </a:path>
              </a:pathLst>
            </a:custGeom>
            <a:ln w="92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pic>
          <p:nvPicPr>
            <p:cNvPr id="83" name="object 8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034177" y="7907084"/>
              <a:ext cx="69327" cy="92440"/>
            </a:xfrm>
            <a:prstGeom prst="rect">
              <a:avLst/>
            </a:prstGeom>
          </p:spPr>
        </p:pic>
        <p:sp>
          <p:nvSpPr>
            <p:cNvPr id="84" name="object 84"/>
            <p:cNvSpPr/>
            <p:nvPr/>
          </p:nvSpPr>
          <p:spPr>
            <a:xfrm>
              <a:off x="11799229" y="9502094"/>
              <a:ext cx="269875" cy="1346835"/>
            </a:xfrm>
            <a:custGeom>
              <a:avLst/>
              <a:gdLst/>
              <a:ahLst/>
              <a:cxnLst/>
              <a:rect l="l" t="t" r="r" b="b"/>
              <a:pathLst>
                <a:path w="269875" h="1346834">
                  <a:moveTo>
                    <a:pt x="0" y="1346248"/>
                  </a:moveTo>
                  <a:lnTo>
                    <a:pt x="269612" y="1346248"/>
                  </a:lnTo>
                  <a:lnTo>
                    <a:pt x="269612" y="0"/>
                  </a:lnTo>
                </a:path>
              </a:pathLst>
            </a:custGeom>
            <a:ln w="11555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85" name="object 85"/>
            <p:cNvSpPr/>
            <p:nvPr/>
          </p:nvSpPr>
          <p:spPr>
            <a:xfrm>
              <a:off x="11914579" y="9131856"/>
              <a:ext cx="308610" cy="411480"/>
            </a:xfrm>
            <a:custGeom>
              <a:avLst/>
              <a:gdLst/>
              <a:ahLst/>
              <a:cxnLst/>
              <a:rect l="l" t="t" r="r" b="b"/>
              <a:pathLst>
                <a:path w="308609" h="411479">
                  <a:moveTo>
                    <a:pt x="154257" y="0"/>
                  </a:moveTo>
                  <a:lnTo>
                    <a:pt x="145920" y="38937"/>
                  </a:lnTo>
                  <a:lnTo>
                    <a:pt x="134791" y="81937"/>
                  </a:lnTo>
                  <a:lnTo>
                    <a:pt x="121121" y="127984"/>
                  </a:lnTo>
                  <a:lnTo>
                    <a:pt x="105167" y="176062"/>
                  </a:lnTo>
                  <a:lnTo>
                    <a:pt x="87180" y="225156"/>
                  </a:lnTo>
                  <a:lnTo>
                    <a:pt x="67416" y="274250"/>
                  </a:lnTo>
                  <a:lnTo>
                    <a:pt x="46129" y="322329"/>
                  </a:lnTo>
                  <a:lnTo>
                    <a:pt x="23572" y="368376"/>
                  </a:lnTo>
                  <a:lnTo>
                    <a:pt x="0" y="411377"/>
                  </a:lnTo>
                  <a:lnTo>
                    <a:pt x="308524" y="411377"/>
                  </a:lnTo>
                  <a:lnTo>
                    <a:pt x="284952" y="368376"/>
                  </a:lnTo>
                  <a:lnTo>
                    <a:pt x="262394" y="322329"/>
                  </a:lnTo>
                  <a:lnTo>
                    <a:pt x="241107" y="274250"/>
                  </a:lnTo>
                  <a:lnTo>
                    <a:pt x="221342" y="225156"/>
                  </a:lnTo>
                  <a:lnTo>
                    <a:pt x="203355" y="176062"/>
                  </a:lnTo>
                  <a:lnTo>
                    <a:pt x="187399" y="127984"/>
                  </a:lnTo>
                  <a:lnTo>
                    <a:pt x="173728" y="81937"/>
                  </a:lnTo>
                  <a:lnTo>
                    <a:pt x="162596" y="38937"/>
                  </a:lnTo>
                  <a:lnTo>
                    <a:pt x="15425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86" name="object 86"/>
            <p:cNvSpPr/>
            <p:nvPr/>
          </p:nvSpPr>
          <p:spPr>
            <a:xfrm>
              <a:off x="11914781" y="9215055"/>
              <a:ext cx="154305" cy="1633855"/>
            </a:xfrm>
            <a:custGeom>
              <a:avLst/>
              <a:gdLst/>
              <a:ahLst/>
              <a:cxnLst/>
              <a:rect l="l" t="t" r="r" b="b"/>
              <a:pathLst>
                <a:path w="154304" h="1633854">
                  <a:moveTo>
                    <a:pt x="0" y="1633287"/>
                  </a:moveTo>
                  <a:lnTo>
                    <a:pt x="154061" y="1633287"/>
                  </a:lnTo>
                  <a:lnTo>
                    <a:pt x="154061" y="0"/>
                  </a:lnTo>
                </a:path>
              </a:pathLst>
            </a:custGeom>
            <a:ln w="92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pic>
          <p:nvPicPr>
            <p:cNvPr id="87" name="object 8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034177" y="9131856"/>
              <a:ext cx="69327" cy="92444"/>
            </a:xfrm>
            <a:prstGeom prst="rect">
              <a:avLst/>
            </a:prstGeom>
          </p:spPr>
        </p:pic>
      </p:grpSp>
      <p:sp>
        <p:nvSpPr>
          <p:cNvPr id="88" name="object 88"/>
          <p:cNvSpPr txBox="1"/>
          <p:nvPr/>
        </p:nvSpPr>
        <p:spPr>
          <a:xfrm>
            <a:off x="5815685" y="5251673"/>
            <a:ext cx="702743" cy="229493"/>
          </a:xfrm>
          <a:prstGeom prst="rect">
            <a:avLst/>
          </a:prstGeom>
          <a:ln w="18488">
            <a:solidFill>
              <a:srgbClr val="000000"/>
            </a:solidFill>
          </a:ln>
        </p:spPr>
        <p:txBody>
          <a:bodyPr vert="horz" wrap="square" lIns="0" tIns="60840" rIns="0" bIns="0" rtlCol="0">
            <a:spAutoFit/>
          </a:bodyPr>
          <a:lstStyle/>
          <a:p>
            <a:pPr marL="96266">
              <a:spcBef>
                <a:spcPts val="479"/>
              </a:spcBef>
            </a:pPr>
            <a:r>
              <a:rPr sz="1092" spc="39" dirty="0">
                <a:latin typeface="Arial Unicode MS"/>
                <a:cs typeface="Arial Unicode MS"/>
              </a:rPr>
              <a:t>L</a:t>
            </a:r>
            <a:r>
              <a:rPr sz="1092" spc="112" dirty="0">
                <a:latin typeface="Arial Unicode MS"/>
                <a:cs typeface="Arial Unicode MS"/>
              </a:rPr>
              <a:t>S</a:t>
            </a:r>
            <a:r>
              <a:rPr sz="1092" spc="-24" dirty="0">
                <a:latin typeface="Arial Unicode MS"/>
                <a:cs typeface="Arial Unicode MS"/>
              </a:rPr>
              <a:t>T</a:t>
            </a:r>
            <a:r>
              <a:rPr sz="1092" spc="-152" dirty="0">
                <a:latin typeface="Arial Unicode MS"/>
                <a:cs typeface="Arial Unicode MS"/>
              </a:rPr>
              <a:t> </a:t>
            </a:r>
            <a:r>
              <a:rPr sz="1092" spc="161" dirty="0">
                <a:latin typeface="Arial Unicode MS"/>
                <a:cs typeface="Arial Unicode MS"/>
              </a:rPr>
              <a:t>M</a:t>
            </a:r>
            <a:r>
              <a:rPr sz="1092" spc="-185" dirty="0">
                <a:latin typeface="Arial Unicode MS"/>
                <a:cs typeface="Arial Unicode MS"/>
              </a:rPr>
              <a:t> </a:t>
            </a:r>
            <a:r>
              <a:rPr sz="1137" i="1" spc="-54" baseline="28888" dirty="0">
                <a:latin typeface="Trebuchet MS"/>
                <a:cs typeface="Trebuchet MS"/>
              </a:rPr>
              <a:t>b</a:t>
            </a:r>
            <a:endParaRPr sz="1137" baseline="28888">
              <a:latin typeface="Trebuchet MS"/>
              <a:cs typeface="Trebuchet MS"/>
            </a:endParaRPr>
          </a:p>
        </p:txBody>
      </p:sp>
      <p:grpSp>
        <p:nvGrpSpPr>
          <p:cNvPr id="89" name="object 89"/>
          <p:cNvGrpSpPr/>
          <p:nvPr/>
        </p:nvGrpSpPr>
        <p:grpSpPr>
          <a:xfrm>
            <a:off x="5962920" y="4794863"/>
            <a:ext cx="1007714" cy="1828287"/>
            <a:chOff x="9832591" y="7907084"/>
            <a:chExt cx="1661795" cy="3014980"/>
          </a:xfrm>
        </p:grpSpPr>
        <p:sp>
          <p:nvSpPr>
            <p:cNvPr id="90" name="object 90"/>
            <p:cNvSpPr/>
            <p:nvPr/>
          </p:nvSpPr>
          <p:spPr>
            <a:xfrm>
              <a:off x="10159989" y="7990280"/>
              <a:ext cx="0" cy="661035"/>
            </a:xfrm>
            <a:custGeom>
              <a:avLst/>
              <a:gdLst/>
              <a:ahLst/>
              <a:cxnLst/>
              <a:rect l="l" t="t" r="r" b="b"/>
              <a:pathLst>
                <a:path h="661034">
                  <a:moveTo>
                    <a:pt x="0" y="660874"/>
                  </a:moveTo>
                  <a:lnTo>
                    <a:pt x="0" y="0"/>
                  </a:lnTo>
                </a:path>
              </a:pathLst>
            </a:custGeom>
            <a:ln w="92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pic>
          <p:nvPicPr>
            <p:cNvPr id="91" name="object 9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125322" y="7907084"/>
              <a:ext cx="69332" cy="92440"/>
            </a:xfrm>
            <a:prstGeom prst="rect">
              <a:avLst/>
            </a:prstGeom>
          </p:spPr>
        </p:pic>
        <p:sp>
          <p:nvSpPr>
            <p:cNvPr id="92" name="object 92"/>
            <p:cNvSpPr/>
            <p:nvPr/>
          </p:nvSpPr>
          <p:spPr>
            <a:xfrm>
              <a:off x="11109670" y="8833729"/>
              <a:ext cx="379730" cy="115570"/>
            </a:xfrm>
            <a:custGeom>
              <a:avLst/>
              <a:gdLst/>
              <a:ahLst/>
              <a:cxnLst/>
              <a:rect l="l" t="t" r="r" b="b"/>
              <a:pathLst>
                <a:path w="379729" h="115570">
                  <a:moveTo>
                    <a:pt x="0" y="115553"/>
                  </a:moveTo>
                  <a:lnTo>
                    <a:pt x="379726" y="115553"/>
                  </a:lnTo>
                  <a:lnTo>
                    <a:pt x="379726" y="0"/>
                  </a:lnTo>
                  <a:lnTo>
                    <a:pt x="0" y="0"/>
                  </a:lnTo>
                  <a:lnTo>
                    <a:pt x="0" y="11555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93" name="object 93"/>
            <p:cNvSpPr/>
            <p:nvPr/>
          </p:nvSpPr>
          <p:spPr>
            <a:xfrm>
              <a:off x="10739431" y="8737240"/>
              <a:ext cx="411480" cy="308610"/>
            </a:xfrm>
            <a:custGeom>
              <a:avLst/>
              <a:gdLst/>
              <a:ahLst/>
              <a:cxnLst/>
              <a:rect l="l" t="t" r="r" b="b"/>
              <a:pathLst>
                <a:path w="411479" h="308609">
                  <a:moveTo>
                    <a:pt x="411369" y="0"/>
                  </a:moveTo>
                  <a:lnTo>
                    <a:pt x="368370" y="23573"/>
                  </a:lnTo>
                  <a:lnTo>
                    <a:pt x="322325" y="46131"/>
                  </a:lnTo>
                  <a:lnTo>
                    <a:pt x="274248" y="67420"/>
                  </a:lnTo>
                  <a:lnTo>
                    <a:pt x="225154" y="87184"/>
                  </a:lnTo>
                  <a:lnTo>
                    <a:pt x="176061" y="105171"/>
                  </a:lnTo>
                  <a:lnTo>
                    <a:pt x="127984" y="121127"/>
                  </a:lnTo>
                  <a:lnTo>
                    <a:pt x="81937" y="134797"/>
                  </a:lnTo>
                  <a:lnTo>
                    <a:pt x="38937" y="145927"/>
                  </a:lnTo>
                  <a:lnTo>
                    <a:pt x="0" y="154264"/>
                  </a:lnTo>
                  <a:lnTo>
                    <a:pt x="38937" y="162602"/>
                  </a:lnTo>
                  <a:lnTo>
                    <a:pt x="81937" y="173733"/>
                  </a:lnTo>
                  <a:lnTo>
                    <a:pt x="127984" y="187403"/>
                  </a:lnTo>
                  <a:lnTo>
                    <a:pt x="176061" y="203359"/>
                  </a:lnTo>
                  <a:lnTo>
                    <a:pt x="225154" y="221346"/>
                  </a:lnTo>
                  <a:lnTo>
                    <a:pt x="274248" y="241111"/>
                  </a:lnTo>
                  <a:lnTo>
                    <a:pt x="322325" y="262399"/>
                  </a:lnTo>
                  <a:lnTo>
                    <a:pt x="368370" y="284957"/>
                  </a:lnTo>
                  <a:lnTo>
                    <a:pt x="411369" y="308530"/>
                  </a:lnTo>
                  <a:lnTo>
                    <a:pt x="41136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94" name="object 94"/>
            <p:cNvSpPr/>
            <p:nvPr/>
          </p:nvSpPr>
          <p:spPr>
            <a:xfrm>
              <a:off x="10822629" y="8891506"/>
              <a:ext cx="667385" cy="0"/>
            </a:xfrm>
            <a:custGeom>
              <a:avLst/>
              <a:gdLst/>
              <a:ahLst/>
              <a:cxnLst/>
              <a:rect l="l" t="t" r="r" b="b"/>
              <a:pathLst>
                <a:path w="667384">
                  <a:moveTo>
                    <a:pt x="666767" y="0"/>
                  </a:moveTo>
                  <a:lnTo>
                    <a:pt x="0" y="0"/>
                  </a:lnTo>
                </a:path>
              </a:pathLst>
            </a:custGeom>
            <a:ln w="92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pic>
          <p:nvPicPr>
            <p:cNvPr id="95" name="object 9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739431" y="8856841"/>
              <a:ext cx="92447" cy="69329"/>
            </a:xfrm>
            <a:prstGeom prst="rect">
              <a:avLst/>
            </a:prstGeom>
          </p:spPr>
        </p:pic>
        <p:sp>
          <p:nvSpPr>
            <p:cNvPr id="96" name="object 96"/>
            <p:cNvSpPr/>
            <p:nvPr/>
          </p:nvSpPr>
          <p:spPr>
            <a:xfrm>
              <a:off x="9890376" y="9502094"/>
              <a:ext cx="269875" cy="1362075"/>
            </a:xfrm>
            <a:custGeom>
              <a:avLst/>
              <a:gdLst/>
              <a:ahLst/>
              <a:cxnLst/>
              <a:rect l="l" t="t" r="r" b="b"/>
              <a:pathLst>
                <a:path w="269875" h="1362075">
                  <a:moveTo>
                    <a:pt x="0" y="1361975"/>
                  </a:moveTo>
                  <a:lnTo>
                    <a:pt x="269612" y="1361975"/>
                  </a:lnTo>
                  <a:lnTo>
                    <a:pt x="269612" y="0"/>
                  </a:lnTo>
                </a:path>
              </a:pathLst>
            </a:custGeom>
            <a:ln w="11555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97" name="object 97"/>
            <p:cNvSpPr/>
            <p:nvPr/>
          </p:nvSpPr>
          <p:spPr>
            <a:xfrm>
              <a:off x="10005725" y="9131856"/>
              <a:ext cx="308610" cy="411480"/>
            </a:xfrm>
            <a:custGeom>
              <a:avLst/>
              <a:gdLst/>
              <a:ahLst/>
              <a:cxnLst/>
              <a:rect l="l" t="t" r="r" b="b"/>
              <a:pathLst>
                <a:path w="308609" h="411479">
                  <a:moveTo>
                    <a:pt x="154263" y="0"/>
                  </a:moveTo>
                  <a:lnTo>
                    <a:pt x="145925" y="38937"/>
                  </a:lnTo>
                  <a:lnTo>
                    <a:pt x="134795" y="81937"/>
                  </a:lnTo>
                  <a:lnTo>
                    <a:pt x="121125" y="127984"/>
                  </a:lnTo>
                  <a:lnTo>
                    <a:pt x="105170" y="176062"/>
                  </a:lnTo>
                  <a:lnTo>
                    <a:pt x="87183" y="225156"/>
                  </a:lnTo>
                  <a:lnTo>
                    <a:pt x="67419" y="274250"/>
                  </a:lnTo>
                  <a:lnTo>
                    <a:pt x="46131" y="322329"/>
                  </a:lnTo>
                  <a:lnTo>
                    <a:pt x="23573" y="368376"/>
                  </a:lnTo>
                  <a:lnTo>
                    <a:pt x="0" y="411377"/>
                  </a:lnTo>
                  <a:lnTo>
                    <a:pt x="308527" y="411377"/>
                  </a:lnTo>
                  <a:lnTo>
                    <a:pt x="284954" y="368376"/>
                  </a:lnTo>
                  <a:lnTo>
                    <a:pt x="262396" y="322329"/>
                  </a:lnTo>
                  <a:lnTo>
                    <a:pt x="241108" y="274250"/>
                  </a:lnTo>
                  <a:lnTo>
                    <a:pt x="221344" y="225156"/>
                  </a:lnTo>
                  <a:lnTo>
                    <a:pt x="203357" y="176062"/>
                  </a:lnTo>
                  <a:lnTo>
                    <a:pt x="187402" y="127984"/>
                  </a:lnTo>
                  <a:lnTo>
                    <a:pt x="173732" y="81937"/>
                  </a:lnTo>
                  <a:lnTo>
                    <a:pt x="162601" y="38937"/>
                  </a:lnTo>
                  <a:lnTo>
                    <a:pt x="15426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98" name="object 98"/>
            <p:cNvSpPr/>
            <p:nvPr/>
          </p:nvSpPr>
          <p:spPr>
            <a:xfrm>
              <a:off x="10005930" y="9215055"/>
              <a:ext cx="154305" cy="1649095"/>
            </a:xfrm>
            <a:custGeom>
              <a:avLst/>
              <a:gdLst/>
              <a:ahLst/>
              <a:cxnLst/>
              <a:rect l="l" t="t" r="r" b="b"/>
              <a:pathLst>
                <a:path w="154304" h="1649095">
                  <a:moveTo>
                    <a:pt x="0" y="1649015"/>
                  </a:moveTo>
                  <a:lnTo>
                    <a:pt x="154058" y="1649015"/>
                  </a:lnTo>
                  <a:lnTo>
                    <a:pt x="154058" y="0"/>
                  </a:lnTo>
                </a:path>
              </a:pathLst>
            </a:custGeom>
            <a:ln w="92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pic>
          <p:nvPicPr>
            <p:cNvPr id="99" name="object 9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125322" y="9131856"/>
              <a:ext cx="69332" cy="92444"/>
            </a:xfrm>
            <a:prstGeom prst="rect">
              <a:avLst/>
            </a:prstGeom>
          </p:spPr>
        </p:pic>
      </p:grpSp>
      <p:sp>
        <p:nvSpPr>
          <p:cNvPr id="100" name="object 100"/>
          <p:cNvSpPr txBox="1"/>
          <p:nvPr/>
        </p:nvSpPr>
        <p:spPr>
          <a:xfrm>
            <a:off x="4658156" y="5251673"/>
            <a:ext cx="702743" cy="229493"/>
          </a:xfrm>
          <a:prstGeom prst="rect">
            <a:avLst/>
          </a:prstGeom>
          <a:ln w="18488">
            <a:solidFill>
              <a:srgbClr val="000000"/>
            </a:solidFill>
          </a:ln>
        </p:spPr>
        <p:txBody>
          <a:bodyPr vert="horz" wrap="square" lIns="0" tIns="60840" rIns="0" bIns="0" rtlCol="0">
            <a:spAutoFit/>
          </a:bodyPr>
          <a:lstStyle/>
          <a:p>
            <a:pPr marL="96266">
              <a:spcBef>
                <a:spcPts val="479"/>
              </a:spcBef>
            </a:pPr>
            <a:r>
              <a:rPr sz="1092" spc="39" dirty="0">
                <a:latin typeface="Arial Unicode MS"/>
                <a:cs typeface="Arial Unicode MS"/>
              </a:rPr>
              <a:t>L</a:t>
            </a:r>
            <a:r>
              <a:rPr sz="1092" spc="112" dirty="0">
                <a:latin typeface="Arial Unicode MS"/>
                <a:cs typeface="Arial Unicode MS"/>
              </a:rPr>
              <a:t>S</a:t>
            </a:r>
            <a:r>
              <a:rPr sz="1092" spc="-24" dirty="0">
                <a:latin typeface="Arial Unicode MS"/>
                <a:cs typeface="Arial Unicode MS"/>
              </a:rPr>
              <a:t>T</a:t>
            </a:r>
            <a:r>
              <a:rPr sz="1092" spc="-152" dirty="0">
                <a:latin typeface="Arial Unicode MS"/>
                <a:cs typeface="Arial Unicode MS"/>
              </a:rPr>
              <a:t> </a:t>
            </a:r>
            <a:r>
              <a:rPr sz="1092" spc="161" dirty="0">
                <a:latin typeface="Arial Unicode MS"/>
                <a:cs typeface="Arial Unicode MS"/>
              </a:rPr>
              <a:t>M</a:t>
            </a:r>
            <a:r>
              <a:rPr sz="1092" spc="-185" dirty="0">
                <a:latin typeface="Arial Unicode MS"/>
                <a:cs typeface="Arial Unicode MS"/>
              </a:rPr>
              <a:t> </a:t>
            </a:r>
            <a:r>
              <a:rPr sz="1137" i="1" spc="-54" baseline="28888" dirty="0">
                <a:latin typeface="Trebuchet MS"/>
                <a:cs typeface="Trebuchet MS"/>
              </a:rPr>
              <a:t>b</a:t>
            </a:r>
            <a:endParaRPr sz="1137" baseline="28888">
              <a:latin typeface="Trebuchet MS"/>
              <a:cs typeface="Trebuchet MS"/>
            </a:endParaRPr>
          </a:p>
        </p:txBody>
      </p:sp>
      <p:grpSp>
        <p:nvGrpSpPr>
          <p:cNvPr id="101" name="object 101"/>
          <p:cNvGrpSpPr/>
          <p:nvPr/>
        </p:nvGrpSpPr>
        <p:grpSpPr>
          <a:xfrm>
            <a:off x="4805390" y="4794863"/>
            <a:ext cx="1007714" cy="1828287"/>
            <a:chOff x="7923738" y="7907084"/>
            <a:chExt cx="1661795" cy="3014980"/>
          </a:xfrm>
        </p:grpSpPr>
        <p:sp>
          <p:nvSpPr>
            <p:cNvPr id="102" name="object 102"/>
            <p:cNvSpPr/>
            <p:nvPr/>
          </p:nvSpPr>
          <p:spPr>
            <a:xfrm>
              <a:off x="8251136" y="7990280"/>
              <a:ext cx="0" cy="661035"/>
            </a:xfrm>
            <a:custGeom>
              <a:avLst/>
              <a:gdLst/>
              <a:ahLst/>
              <a:cxnLst/>
              <a:rect l="l" t="t" r="r" b="b"/>
              <a:pathLst>
                <a:path h="661034">
                  <a:moveTo>
                    <a:pt x="0" y="660874"/>
                  </a:moveTo>
                  <a:lnTo>
                    <a:pt x="0" y="0"/>
                  </a:lnTo>
                </a:path>
              </a:pathLst>
            </a:custGeom>
            <a:ln w="92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pic>
          <p:nvPicPr>
            <p:cNvPr id="103" name="object 10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216471" y="7907084"/>
              <a:ext cx="69329" cy="92440"/>
            </a:xfrm>
            <a:prstGeom prst="rect">
              <a:avLst/>
            </a:prstGeom>
          </p:spPr>
        </p:pic>
        <p:sp>
          <p:nvSpPr>
            <p:cNvPr id="104" name="object 104"/>
            <p:cNvSpPr/>
            <p:nvPr/>
          </p:nvSpPr>
          <p:spPr>
            <a:xfrm>
              <a:off x="9200818" y="8833729"/>
              <a:ext cx="379730" cy="115570"/>
            </a:xfrm>
            <a:custGeom>
              <a:avLst/>
              <a:gdLst/>
              <a:ahLst/>
              <a:cxnLst/>
              <a:rect l="l" t="t" r="r" b="b"/>
              <a:pathLst>
                <a:path w="379729" h="115570">
                  <a:moveTo>
                    <a:pt x="0" y="115553"/>
                  </a:moveTo>
                  <a:lnTo>
                    <a:pt x="379726" y="115553"/>
                  </a:lnTo>
                  <a:lnTo>
                    <a:pt x="379726" y="0"/>
                  </a:lnTo>
                  <a:lnTo>
                    <a:pt x="0" y="0"/>
                  </a:lnTo>
                  <a:lnTo>
                    <a:pt x="0" y="11555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05" name="object 105"/>
            <p:cNvSpPr/>
            <p:nvPr/>
          </p:nvSpPr>
          <p:spPr>
            <a:xfrm>
              <a:off x="8830581" y="8737240"/>
              <a:ext cx="411480" cy="308610"/>
            </a:xfrm>
            <a:custGeom>
              <a:avLst/>
              <a:gdLst/>
              <a:ahLst/>
              <a:cxnLst/>
              <a:rect l="l" t="t" r="r" b="b"/>
              <a:pathLst>
                <a:path w="411479" h="308609">
                  <a:moveTo>
                    <a:pt x="411373" y="0"/>
                  </a:moveTo>
                  <a:lnTo>
                    <a:pt x="368374" y="23573"/>
                  </a:lnTo>
                  <a:lnTo>
                    <a:pt x="322327" y="46131"/>
                  </a:lnTo>
                  <a:lnTo>
                    <a:pt x="274249" y="67420"/>
                  </a:lnTo>
                  <a:lnTo>
                    <a:pt x="225156" y="87184"/>
                  </a:lnTo>
                  <a:lnTo>
                    <a:pt x="176062" y="105171"/>
                  </a:lnTo>
                  <a:lnTo>
                    <a:pt x="127984" y="121127"/>
                  </a:lnTo>
                  <a:lnTo>
                    <a:pt x="81937" y="134797"/>
                  </a:lnTo>
                  <a:lnTo>
                    <a:pt x="38937" y="145927"/>
                  </a:lnTo>
                  <a:lnTo>
                    <a:pt x="0" y="154264"/>
                  </a:lnTo>
                  <a:lnTo>
                    <a:pt x="38937" y="162602"/>
                  </a:lnTo>
                  <a:lnTo>
                    <a:pt x="81937" y="173733"/>
                  </a:lnTo>
                  <a:lnTo>
                    <a:pt x="127984" y="187403"/>
                  </a:lnTo>
                  <a:lnTo>
                    <a:pt x="176062" y="203359"/>
                  </a:lnTo>
                  <a:lnTo>
                    <a:pt x="225156" y="221346"/>
                  </a:lnTo>
                  <a:lnTo>
                    <a:pt x="274249" y="241111"/>
                  </a:lnTo>
                  <a:lnTo>
                    <a:pt x="322327" y="262399"/>
                  </a:lnTo>
                  <a:lnTo>
                    <a:pt x="368374" y="284957"/>
                  </a:lnTo>
                  <a:lnTo>
                    <a:pt x="411373" y="308530"/>
                  </a:lnTo>
                  <a:lnTo>
                    <a:pt x="41137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06" name="object 106"/>
            <p:cNvSpPr/>
            <p:nvPr/>
          </p:nvSpPr>
          <p:spPr>
            <a:xfrm>
              <a:off x="8913779" y="8891506"/>
              <a:ext cx="667385" cy="0"/>
            </a:xfrm>
            <a:custGeom>
              <a:avLst/>
              <a:gdLst/>
              <a:ahLst/>
              <a:cxnLst/>
              <a:rect l="l" t="t" r="r" b="b"/>
              <a:pathLst>
                <a:path w="667384">
                  <a:moveTo>
                    <a:pt x="666765" y="0"/>
                  </a:moveTo>
                  <a:lnTo>
                    <a:pt x="0" y="0"/>
                  </a:lnTo>
                </a:path>
              </a:pathLst>
            </a:custGeom>
            <a:ln w="92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pic>
          <p:nvPicPr>
            <p:cNvPr id="107" name="object 10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830581" y="8856841"/>
              <a:ext cx="92440" cy="69329"/>
            </a:xfrm>
            <a:prstGeom prst="rect">
              <a:avLst/>
            </a:prstGeom>
          </p:spPr>
        </p:pic>
        <p:sp>
          <p:nvSpPr>
            <p:cNvPr id="108" name="object 108"/>
            <p:cNvSpPr/>
            <p:nvPr/>
          </p:nvSpPr>
          <p:spPr>
            <a:xfrm>
              <a:off x="7981523" y="9502094"/>
              <a:ext cx="269875" cy="1362075"/>
            </a:xfrm>
            <a:custGeom>
              <a:avLst/>
              <a:gdLst/>
              <a:ahLst/>
              <a:cxnLst/>
              <a:rect l="l" t="t" r="r" b="b"/>
              <a:pathLst>
                <a:path w="269875" h="1362075">
                  <a:moveTo>
                    <a:pt x="0" y="1361975"/>
                  </a:moveTo>
                  <a:lnTo>
                    <a:pt x="269612" y="1361975"/>
                  </a:lnTo>
                  <a:lnTo>
                    <a:pt x="269612" y="0"/>
                  </a:lnTo>
                </a:path>
              </a:pathLst>
            </a:custGeom>
            <a:ln w="11555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09" name="object 109"/>
            <p:cNvSpPr/>
            <p:nvPr/>
          </p:nvSpPr>
          <p:spPr>
            <a:xfrm>
              <a:off x="8096871" y="9131856"/>
              <a:ext cx="308610" cy="411480"/>
            </a:xfrm>
            <a:custGeom>
              <a:avLst/>
              <a:gdLst/>
              <a:ahLst/>
              <a:cxnLst/>
              <a:rect l="l" t="t" r="r" b="b"/>
              <a:pathLst>
                <a:path w="308609" h="411479">
                  <a:moveTo>
                    <a:pt x="154267" y="0"/>
                  </a:moveTo>
                  <a:lnTo>
                    <a:pt x="145929" y="38937"/>
                  </a:lnTo>
                  <a:lnTo>
                    <a:pt x="134798" y="81937"/>
                  </a:lnTo>
                  <a:lnTo>
                    <a:pt x="121128" y="127984"/>
                  </a:lnTo>
                  <a:lnTo>
                    <a:pt x="105172" y="176062"/>
                  </a:lnTo>
                  <a:lnTo>
                    <a:pt x="87185" y="225156"/>
                  </a:lnTo>
                  <a:lnTo>
                    <a:pt x="67420" y="274250"/>
                  </a:lnTo>
                  <a:lnTo>
                    <a:pt x="46131" y="322329"/>
                  </a:lnTo>
                  <a:lnTo>
                    <a:pt x="23573" y="368376"/>
                  </a:lnTo>
                  <a:lnTo>
                    <a:pt x="0" y="411377"/>
                  </a:lnTo>
                  <a:lnTo>
                    <a:pt x="308530" y="411377"/>
                  </a:lnTo>
                  <a:lnTo>
                    <a:pt x="284957" y="368376"/>
                  </a:lnTo>
                  <a:lnTo>
                    <a:pt x="262399" y="322329"/>
                  </a:lnTo>
                  <a:lnTo>
                    <a:pt x="241111" y="274250"/>
                  </a:lnTo>
                  <a:lnTo>
                    <a:pt x="221346" y="225156"/>
                  </a:lnTo>
                  <a:lnTo>
                    <a:pt x="203359" y="176062"/>
                  </a:lnTo>
                  <a:lnTo>
                    <a:pt x="187404" y="127984"/>
                  </a:lnTo>
                  <a:lnTo>
                    <a:pt x="173734" y="81937"/>
                  </a:lnTo>
                  <a:lnTo>
                    <a:pt x="162604" y="38937"/>
                  </a:lnTo>
                  <a:lnTo>
                    <a:pt x="15426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10" name="object 110"/>
            <p:cNvSpPr/>
            <p:nvPr/>
          </p:nvSpPr>
          <p:spPr>
            <a:xfrm>
              <a:off x="8097077" y="9215055"/>
              <a:ext cx="154305" cy="1649095"/>
            </a:xfrm>
            <a:custGeom>
              <a:avLst/>
              <a:gdLst/>
              <a:ahLst/>
              <a:cxnLst/>
              <a:rect l="l" t="t" r="r" b="b"/>
              <a:pathLst>
                <a:path w="154304" h="1649095">
                  <a:moveTo>
                    <a:pt x="0" y="1649015"/>
                  </a:moveTo>
                  <a:lnTo>
                    <a:pt x="154058" y="1649015"/>
                  </a:lnTo>
                  <a:lnTo>
                    <a:pt x="154058" y="0"/>
                  </a:lnTo>
                </a:path>
              </a:pathLst>
            </a:custGeom>
            <a:ln w="92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pic>
          <p:nvPicPr>
            <p:cNvPr id="111" name="object 1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216471" y="9131856"/>
              <a:ext cx="69329" cy="92444"/>
            </a:xfrm>
            <a:prstGeom prst="rect">
              <a:avLst/>
            </a:prstGeom>
          </p:spPr>
        </p:pic>
      </p:grpSp>
      <p:sp>
        <p:nvSpPr>
          <p:cNvPr id="112" name="object 112"/>
          <p:cNvSpPr txBox="1"/>
          <p:nvPr/>
        </p:nvSpPr>
        <p:spPr>
          <a:xfrm>
            <a:off x="3500625" y="5251673"/>
            <a:ext cx="702743" cy="229493"/>
          </a:xfrm>
          <a:prstGeom prst="rect">
            <a:avLst/>
          </a:prstGeom>
          <a:ln w="18488">
            <a:solidFill>
              <a:srgbClr val="000000"/>
            </a:solidFill>
          </a:ln>
        </p:spPr>
        <p:txBody>
          <a:bodyPr vert="horz" wrap="square" lIns="0" tIns="60840" rIns="0" bIns="0" rtlCol="0">
            <a:spAutoFit/>
          </a:bodyPr>
          <a:lstStyle/>
          <a:p>
            <a:pPr marL="96266">
              <a:spcBef>
                <a:spcPts val="479"/>
              </a:spcBef>
            </a:pPr>
            <a:r>
              <a:rPr sz="1092" spc="39" dirty="0">
                <a:latin typeface="Arial Unicode MS"/>
                <a:cs typeface="Arial Unicode MS"/>
              </a:rPr>
              <a:t>L</a:t>
            </a:r>
            <a:r>
              <a:rPr sz="1092" spc="112" dirty="0">
                <a:latin typeface="Arial Unicode MS"/>
                <a:cs typeface="Arial Unicode MS"/>
              </a:rPr>
              <a:t>S</a:t>
            </a:r>
            <a:r>
              <a:rPr sz="1092" spc="-24" dirty="0">
                <a:latin typeface="Arial Unicode MS"/>
                <a:cs typeface="Arial Unicode MS"/>
              </a:rPr>
              <a:t>T</a:t>
            </a:r>
            <a:r>
              <a:rPr sz="1092" spc="-152" dirty="0">
                <a:latin typeface="Arial Unicode MS"/>
                <a:cs typeface="Arial Unicode MS"/>
              </a:rPr>
              <a:t> </a:t>
            </a:r>
            <a:r>
              <a:rPr sz="1092" spc="161" dirty="0">
                <a:latin typeface="Arial Unicode MS"/>
                <a:cs typeface="Arial Unicode MS"/>
              </a:rPr>
              <a:t>M</a:t>
            </a:r>
            <a:r>
              <a:rPr sz="1092" spc="-185" dirty="0">
                <a:latin typeface="Arial Unicode MS"/>
                <a:cs typeface="Arial Unicode MS"/>
              </a:rPr>
              <a:t> </a:t>
            </a:r>
            <a:r>
              <a:rPr sz="1137" i="1" spc="-54" baseline="28888" dirty="0">
                <a:latin typeface="Trebuchet MS"/>
                <a:cs typeface="Trebuchet MS"/>
              </a:rPr>
              <a:t>b</a:t>
            </a:r>
            <a:endParaRPr sz="1137" baseline="28888">
              <a:latin typeface="Trebuchet MS"/>
              <a:cs typeface="Trebuchet MS"/>
            </a:endParaRPr>
          </a:p>
        </p:txBody>
      </p:sp>
      <p:grpSp>
        <p:nvGrpSpPr>
          <p:cNvPr id="113" name="object 113"/>
          <p:cNvGrpSpPr/>
          <p:nvPr/>
        </p:nvGrpSpPr>
        <p:grpSpPr>
          <a:xfrm>
            <a:off x="3647860" y="4794863"/>
            <a:ext cx="1007714" cy="1828287"/>
            <a:chOff x="6014885" y="7907084"/>
            <a:chExt cx="1661795" cy="3014980"/>
          </a:xfrm>
        </p:grpSpPr>
        <p:sp>
          <p:nvSpPr>
            <p:cNvPr id="114" name="object 114"/>
            <p:cNvSpPr/>
            <p:nvPr/>
          </p:nvSpPr>
          <p:spPr>
            <a:xfrm>
              <a:off x="6342285" y="7990280"/>
              <a:ext cx="0" cy="661035"/>
            </a:xfrm>
            <a:custGeom>
              <a:avLst/>
              <a:gdLst/>
              <a:ahLst/>
              <a:cxnLst/>
              <a:rect l="l" t="t" r="r" b="b"/>
              <a:pathLst>
                <a:path h="661034">
                  <a:moveTo>
                    <a:pt x="0" y="660874"/>
                  </a:moveTo>
                  <a:lnTo>
                    <a:pt x="0" y="0"/>
                  </a:lnTo>
                </a:path>
              </a:pathLst>
            </a:custGeom>
            <a:ln w="92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pic>
          <p:nvPicPr>
            <p:cNvPr id="115" name="object 1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307620" y="7907084"/>
              <a:ext cx="69328" cy="92440"/>
            </a:xfrm>
            <a:prstGeom prst="rect">
              <a:avLst/>
            </a:prstGeom>
          </p:spPr>
        </p:pic>
        <p:sp>
          <p:nvSpPr>
            <p:cNvPr id="116" name="object 116"/>
            <p:cNvSpPr/>
            <p:nvPr/>
          </p:nvSpPr>
          <p:spPr>
            <a:xfrm>
              <a:off x="6072670" y="9502094"/>
              <a:ext cx="269875" cy="1362075"/>
            </a:xfrm>
            <a:custGeom>
              <a:avLst/>
              <a:gdLst/>
              <a:ahLst/>
              <a:cxnLst/>
              <a:rect l="l" t="t" r="r" b="b"/>
              <a:pathLst>
                <a:path w="269875" h="1362075">
                  <a:moveTo>
                    <a:pt x="0" y="1361975"/>
                  </a:moveTo>
                  <a:lnTo>
                    <a:pt x="269615" y="1361975"/>
                  </a:lnTo>
                  <a:lnTo>
                    <a:pt x="269615" y="0"/>
                  </a:lnTo>
                </a:path>
              </a:pathLst>
            </a:custGeom>
            <a:ln w="11555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17" name="object 117"/>
            <p:cNvSpPr/>
            <p:nvPr/>
          </p:nvSpPr>
          <p:spPr>
            <a:xfrm>
              <a:off x="6188018" y="9131856"/>
              <a:ext cx="308610" cy="411480"/>
            </a:xfrm>
            <a:custGeom>
              <a:avLst/>
              <a:gdLst/>
              <a:ahLst/>
              <a:cxnLst/>
              <a:rect l="l" t="t" r="r" b="b"/>
              <a:pathLst>
                <a:path w="308610" h="411479">
                  <a:moveTo>
                    <a:pt x="154264" y="0"/>
                  </a:moveTo>
                  <a:lnTo>
                    <a:pt x="145927" y="38937"/>
                  </a:lnTo>
                  <a:lnTo>
                    <a:pt x="134797" y="81937"/>
                  </a:lnTo>
                  <a:lnTo>
                    <a:pt x="121127" y="127984"/>
                  </a:lnTo>
                  <a:lnTo>
                    <a:pt x="105171" y="176062"/>
                  </a:lnTo>
                  <a:lnTo>
                    <a:pt x="87184" y="225156"/>
                  </a:lnTo>
                  <a:lnTo>
                    <a:pt x="67420" y="274250"/>
                  </a:lnTo>
                  <a:lnTo>
                    <a:pt x="46131" y="322329"/>
                  </a:lnTo>
                  <a:lnTo>
                    <a:pt x="23573" y="368376"/>
                  </a:lnTo>
                  <a:lnTo>
                    <a:pt x="0" y="411377"/>
                  </a:lnTo>
                  <a:lnTo>
                    <a:pt x="308531" y="411377"/>
                  </a:lnTo>
                  <a:lnTo>
                    <a:pt x="284958" y="368376"/>
                  </a:lnTo>
                  <a:lnTo>
                    <a:pt x="262399" y="322329"/>
                  </a:lnTo>
                  <a:lnTo>
                    <a:pt x="241111" y="274250"/>
                  </a:lnTo>
                  <a:lnTo>
                    <a:pt x="221346" y="225156"/>
                  </a:lnTo>
                  <a:lnTo>
                    <a:pt x="203359" y="176062"/>
                  </a:lnTo>
                  <a:lnTo>
                    <a:pt x="187403" y="127984"/>
                  </a:lnTo>
                  <a:lnTo>
                    <a:pt x="173733" y="81937"/>
                  </a:lnTo>
                  <a:lnTo>
                    <a:pt x="162602" y="38937"/>
                  </a:lnTo>
                  <a:lnTo>
                    <a:pt x="15426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18" name="object 118"/>
            <p:cNvSpPr/>
            <p:nvPr/>
          </p:nvSpPr>
          <p:spPr>
            <a:xfrm>
              <a:off x="6188224" y="9215055"/>
              <a:ext cx="154305" cy="1649095"/>
            </a:xfrm>
            <a:custGeom>
              <a:avLst/>
              <a:gdLst/>
              <a:ahLst/>
              <a:cxnLst/>
              <a:rect l="l" t="t" r="r" b="b"/>
              <a:pathLst>
                <a:path w="154304" h="1649095">
                  <a:moveTo>
                    <a:pt x="0" y="1649015"/>
                  </a:moveTo>
                  <a:lnTo>
                    <a:pt x="154061" y="1649015"/>
                  </a:lnTo>
                  <a:lnTo>
                    <a:pt x="154061" y="0"/>
                  </a:lnTo>
                </a:path>
              </a:pathLst>
            </a:custGeom>
            <a:ln w="92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pic>
          <p:nvPicPr>
            <p:cNvPr id="119" name="object 11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307620" y="9131856"/>
              <a:ext cx="69328" cy="92444"/>
            </a:xfrm>
            <a:prstGeom prst="rect">
              <a:avLst/>
            </a:prstGeom>
          </p:spPr>
        </p:pic>
        <p:sp>
          <p:nvSpPr>
            <p:cNvPr id="120" name="object 120"/>
            <p:cNvSpPr/>
            <p:nvPr/>
          </p:nvSpPr>
          <p:spPr>
            <a:xfrm>
              <a:off x="7291964" y="8833729"/>
              <a:ext cx="379730" cy="115570"/>
            </a:xfrm>
            <a:custGeom>
              <a:avLst/>
              <a:gdLst/>
              <a:ahLst/>
              <a:cxnLst/>
              <a:rect l="l" t="t" r="r" b="b"/>
              <a:pathLst>
                <a:path w="379729" h="115570">
                  <a:moveTo>
                    <a:pt x="0" y="115553"/>
                  </a:moveTo>
                  <a:lnTo>
                    <a:pt x="379729" y="115553"/>
                  </a:lnTo>
                  <a:lnTo>
                    <a:pt x="379729" y="0"/>
                  </a:lnTo>
                  <a:lnTo>
                    <a:pt x="0" y="0"/>
                  </a:lnTo>
                  <a:lnTo>
                    <a:pt x="0" y="11555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21" name="object 121"/>
            <p:cNvSpPr/>
            <p:nvPr/>
          </p:nvSpPr>
          <p:spPr>
            <a:xfrm>
              <a:off x="6921729" y="8737240"/>
              <a:ext cx="411480" cy="308610"/>
            </a:xfrm>
            <a:custGeom>
              <a:avLst/>
              <a:gdLst/>
              <a:ahLst/>
              <a:cxnLst/>
              <a:rect l="l" t="t" r="r" b="b"/>
              <a:pathLst>
                <a:path w="411479" h="308609">
                  <a:moveTo>
                    <a:pt x="411373" y="0"/>
                  </a:moveTo>
                  <a:lnTo>
                    <a:pt x="368373" y="23573"/>
                  </a:lnTo>
                  <a:lnTo>
                    <a:pt x="322326" y="46131"/>
                  </a:lnTo>
                  <a:lnTo>
                    <a:pt x="274247" y="67420"/>
                  </a:lnTo>
                  <a:lnTo>
                    <a:pt x="225153" y="87184"/>
                  </a:lnTo>
                  <a:lnTo>
                    <a:pt x="176060" y="105171"/>
                  </a:lnTo>
                  <a:lnTo>
                    <a:pt x="127982" y="121127"/>
                  </a:lnTo>
                  <a:lnTo>
                    <a:pt x="81935" y="134797"/>
                  </a:lnTo>
                  <a:lnTo>
                    <a:pt x="38936" y="145927"/>
                  </a:lnTo>
                  <a:lnTo>
                    <a:pt x="0" y="154264"/>
                  </a:lnTo>
                  <a:lnTo>
                    <a:pt x="38936" y="162602"/>
                  </a:lnTo>
                  <a:lnTo>
                    <a:pt x="81935" y="173733"/>
                  </a:lnTo>
                  <a:lnTo>
                    <a:pt x="127982" y="187403"/>
                  </a:lnTo>
                  <a:lnTo>
                    <a:pt x="176060" y="203359"/>
                  </a:lnTo>
                  <a:lnTo>
                    <a:pt x="225153" y="221346"/>
                  </a:lnTo>
                  <a:lnTo>
                    <a:pt x="274247" y="241111"/>
                  </a:lnTo>
                  <a:lnTo>
                    <a:pt x="322326" y="262399"/>
                  </a:lnTo>
                  <a:lnTo>
                    <a:pt x="368373" y="284957"/>
                  </a:lnTo>
                  <a:lnTo>
                    <a:pt x="411373" y="308530"/>
                  </a:lnTo>
                  <a:lnTo>
                    <a:pt x="41137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22" name="object 122"/>
            <p:cNvSpPr/>
            <p:nvPr/>
          </p:nvSpPr>
          <p:spPr>
            <a:xfrm>
              <a:off x="7004926" y="8891506"/>
              <a:ext cx="667385" cy="0"/>
            </a:xfrm>
            <a:custGeom>
              <a:avLst/>
              <a:gdLst/>
              <a:ahLst/>
              <a:cxnLst/>
              <a:rect l="l" t="t" r="r" b="b"/>
              <a:pathLst>
                <a:path w="667384">
                  <a:moveTo>
                    <a:pt x="666767" y="0"/>
                  </a:moveTo>
                  <a:lnTo>
                    <a:pt x="0" y="0"/>
                  </a:lnTo>
                </a:path>
              </a:pathLst>
            </a:custGeom>
            <a:ln w="92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pic>
          <p:nvPicPr>
            <p:cNvPr id="123" name="object 12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921729" y="8856841"/>
              <a:ext cx="92440" cy="69329"/>
            </a:xfrm>
            <a:prstGeom prst="rect">
              <a:avLst/>
            </a:prstGeom>
          </p:spPr>
        </p:pic>
      </p:grpSp>
      <p:sp>
        <p:nvSpPr>
          <p:cNvPr id="124" name="object 124"/>
          <p:cNvSpPr txBox="1"/>
          <p:nvPr/>
        </p:nvSpPr>
        <p:spPr>
          <a:xfrm>
            <a:off x="3355904" y="4187376"/>
            <a:ext cx="654225" cy="193268"/>
          </a:xfrm>
          <a:prstGeom prst="rect">
            <a:avLst/>
          </a:prstGeom>
          <a:ln w="9244">
            <a:solidFill>
              <a:srgbClr val="000000"/>
            </a:solidFill>
          </a:ln>
        </p:spPr>
        <p:txBody>
          <a:bodyPr vert="horz" wrap="square" lIns="0" tIns="25029" rIns="0" bIns="0" rtlCol="0">
            <a:spAutoFit/>
          </a:bodyPr>
          <a:lstStyle/>
          <a:p>
            <a:pPr marL="173279">
              <a:spcBef>
                <a:spcPts val="197"/>
              </a:spcBef>
            </a:pPr>
            <a:r>
              <a:rPr sz="1637" b="1" spc="118" baseline="7716" dirty="0">
                <a:latin typeface="Gill Sans MT"/>
                <a:cs typeface="Gill Sans MT"/>
              </a:rPr>
              <a:t>V</a:t>
            </a:r>
            <a:r>
              <a:rPr sz="758" b="1" spc="79" dirty="0">
                <a:latin typeface="Georgia"/>
                <a:cs typeface="Georgia"/>
              </a:rPr>
              <a:t>the</a:t>
            </a:r>
            <a:endParaRPr sz="758">
              <a:latin typeface="Georgia"/>
              <a:cs typeface="Georgia"/>
            </a:endParaRPr>
          </a:p>
        </p:txBody>
      </p:sp>
      <p:grpSp>
        <p:nvGrpSpPr>
          <p:cNvPr id="125" name="object 125"/>
          <p:cNvGrpSpPr/>
          <p:nvPr/>
        </p:nvGrpSpPr>
        <p:grpSpPr>
          <a:xfrm>
            <a:off x="3661880" y="4400772"/>
            <a:ext cx="42357" cy="186756"/>
            <a:chOff x="6038006" y="7257199"/>
            <a:chExt cx="69850" cy="307975"/>
          </a:xfrm>
        </p:grpSpPr>
        <p:sp>
          <p:nvSpPr>
            <p:cNvPr id="126" name="object 126"/>
            <p:cNvSpPr/>
            <p:nvPr/>
          </p:nvSpPr>
          <p:spPr>
            <a:xfrm>
              <a:off x="6072670" y="7340396"/>
              <a:ext cx="0" cy="220345"/>
            </a:xfrm>
            <a:custGeom>
              <a:avLst/>
              <a:gdLst/>
              <a:ahLst/>
              <a:cxnLst/>
              <a:rect l="l" t="t" r="r" b="b"/>
              <a:pathLst>
                <a:path h="220345">
                  <a:moveTo>
                    <a:pt x="0" y="220005"/>
                  </a:moveTo>
                  <a:lnTo>
                    <a:pt x="0" y="0"/>
                  </a:lnTo>
                </a:path>
              </a:pathLst>
            </a:custGeom>
            <a:ln w="92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27" name="object 127"/>
            <p:cNvSpPr/>
            <p:nvPr/>
          </p:nvSpPr>
          <p:spPr>
            <a:xfrm>
              <a:off x="6038006" y="7257199"/>
              <a:ext cx="69850" cy="92710"/>
            </a:xfrm>
            <a:custGeom>
              <a:avLst/>
              <a:gdLst/>
              <a:ahLst/>
              <a:cxnLst/>
              <a:rect l="l" t="t" r="r" b="b"/>
              <a:pathLst>
                <a:path w="69850" h="92709">
                  <a:moveTo>
                    <a:pt x="34662" y="0"/>
                  </a:moveTo>
                  <a:lnTo>
                    <a:pt x="29572" y="20944"/>
                  </a:lnTo>
                  <a:lnTo>
                    <a:pt x="21665" y="45066"/>
                  </a:lnTo>
                  <a:lnTo>
                    <a:pt x="11590" y="69764"/>
                  </a:lnTo>
                  <a:lnTo>
                    <a:pt x="0" y="92441"/>
                  </a:lnTo>
                  <a:lnTo>
                    <a:pt x="69329" y="92441"/>
                  </a:lnTo>
                  <a:lnTo>
                    <a:pt x="57737" y="69764"/>
                  </a:lnTo>
                  <a:lnTo>
                    <a:pt x="47662" y="45066"/>
                  </a:lnTo>
                  <a:lnTo>
                    <a:pt x="39754" y="20944"/>
                  </a:lnTo>
                  <a:lnTo>
                    <a:pt x="3466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</p:grpSp>
      <p:sp>
        <p:nvSpPr>
          <p:cNvPr id="128" name="object 128"/>
          <p:cNvSpPr txBox="1"/>
          <p:nvPr/>
        </p:nvSpPr>
        <p:spPr>
          <a:xfrm>
            <a:off x="4513434" y="4187376"/>
            <a:ext cx="654225" cy="193268"/>
          </a:xfrm>
          <a:prstGeom prst="rect">
            <a:avLst/>
          </a:prstGeom>
          <a:ln w="9244">
            <a:solidFill>
              <a:srgbClr val="000000"/>
            </a:solidFill>
          </a:ln>
        </p:spPr>
        <p:txBody>
          <a:bodyPr vert="horz" wrap="square" lIns="0" tIns="25029" rIns="0" bIns="0" rtlCol="0">
            <a:spAutoFit/>
          </a:bodyPr>
          <a:lstStyle/>
          <a:p>
            <a:pPr marL="90105">
              <a:spcBef>
                <a:spcPts val="197"/>
              </a:spcBef>
            </a:pPr>
            <a:r>
              <a:rPr sz="1637" b="1" spc="82" baseline="7716" dirty="0">
                <a:latin typeface="Gill Sans MT"/>
                <a:cs typeface="Gill Sans MT"/>
              </a:rPr>
              <a:t>V</a:t>
            </a:r>
            <a:r>
              <a:rPr sz="758" b="1" spc="55" dirty="0">
                <a:latin typeface="Georgia"/>
                <a:cs typeface="Georgia"/>
              </a:rPr>
              <a:t>brown</a:t>
            </a:r>
            <a:endParaRPr sz="758">
              <a:latin typeface="Georgia"/>
              <a:cs typeface="Georgia"/>
            </a:endParaRPr>
          </a:p>
        </p:txBody>
      </p:sp>
      <p:grpSp>
        <p:nvGrpSpPr>
          <p:cNvPr id="129" name="object 129"/>
          <p:cNvGrpSpPr/>
          <p:nvPr/>
        </p:nvGrpSpPr>
        <p:grpSpPr>
          <a:xfrm>
            <a:off x="4819410" y="4400772"/>
            <a:ext cx="42357" cy="186756"/>
            <a:chOff x="7946858" y="7257199"/>
            <a:chExt cx="69850" cy="307975"/>
          </a:xfrm>
        </p:grpSpPr>
        <p:sp>
          <p:nvSpPr>
            <p:cNvPr id="130" name="object 130"/>
            <p:cNvSpPr/>
            <p:nvPr/>
          </p:nvSpPr>
          <p:spPr>
            <a:xfrm>
              <a:off x="7981523" y="7340396"/>
              <a:ext cx="0" cy="220345"/>
            </a:xfrm>
            <a:custGeom>
              <a:avLst/>
              <a:gdLst/>
              <a:ahLst/>
              <a:cxnLst/>
              <a:rect l="l" t="t" r="r" b="b"/>
              <a:pathLst>
                <a:path h="220345">
                  <a:moveTo>
                    <a:pt x="0" y="220005"/>
                  </a:moveTo>
                  <a:lnTo>
                    <a:pt x="0" y="0"/>
                  </a:lnTo>
                </a:path>
              </a:pathLst>
            </a:custGeom>
            <a:ln w="92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31" name="object 131"/>
            <p:cNvSpPr/>
            <p:nvPr/>
          </p:nvSpPr>
          <p:spPr>
            <a:xfrm>
              <a:off x="7946858" y="7257199"/>
              <a:ext cx="69850" cy="92710"/>
            </a:xfrm>
            <a:custGeom>
              <a:avLst/>
              <a:gdLst/>
              <a:ahLst/>
              <a:cxnLst/>
              <a:rect l="l" t="t" r="r" b="b"/>
              <a:pathLst>
                <a:path w="69850" h="92709">
                  <a:moveTo>
                    <a:pt x="34665" y="0"/>
                  </a:moveTo>
                  <a:lnTo>
                    <a:pt x="29574" y="20944"/>
                  </a:lnTo>
                  <a:lnTo>
                    <a:pt x="21666" y="45066"/>
                  </a:lnTo>
                  <a:lnTo>
                    <a:pt x="11591" y="69764"/>
                  </a:lnTo>
                  <a:lnTo>
                    <a:pt x="0" y="92441"/>
                  </a:lnTo>
                  <a:lnTo>
                    <a:pt x="69329" y="92441"/>
                  </a:lnTo>
                  <a:lnTo>
                    <a:pt x="57739" y="69764"/>
                  </a:lnTo>
                  <a:lnTo>
                    <a:pt x="47664" y="45066"/>
                  </a:lnTo>
                  <a:lnTo>
                    <a:pt x="39756" y="20944"/>
                  </a:lnTo>
                  <a:lnTo>
                    <a:pt x="3466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</p:grpSp>
      <p:sp>
        <p:nvSpPr>
          <p:cNvPr id="132" name="object 132"/>
          <p:cNvSpPr txBox="1"/>
          <p:nvPr/>
        </p:nvSpPr>
        <p:spPr>
          <a:xfrm>
            <a:off x="5670963" y="4187376"/>
            <a:ext cx="654225" cy="193268"/>
          </a:xfrm>
          <a:prstGeom prst="rect">
            <a:avLst/>
          </a:prstGeom>
          <a:ln w="9244">
            <a:solidFill>
              <a:srgbClr val="000000"/>
            </a:solidFill>
          </a:ln>
        </p:spPr>
        <p:txBody>
          <a:bodyPr vert="horz" wrap="square" lIns="0" tIns="25029" rIns="0" bIns="0" rtlCol="0">
            <a:spAutoFit/>
          </a:bodyPr>
          <a:lstStyle/>
          <a:p>
            <a:pPr marL="179440">
              <a:spcBef>
                <a:spcPts val="197"/>
              </a:spcBef>
            </a:pPr>
            <a:r>
              <a:rPr sz="1637" b="1" spc="91" baseline="7716" dirty="0">
                <a:latin typeface="Gill Sans MT"/>
                <a:cs typeface="Gill Sans MT"/>
              </a:rPr>
              <a:t>V</a:t>
            </a:r>
            <a:r>
              <a:rPr sz="758" b="1" spc="61" dirty="0">
                <a:latin typeface="Georgia"/>
                <a:cs typeface="Georgia"/>
              </a:rPr>
              <a:t>fox</a:t>
            </a:r>
            <a:endParaRPr sz="758">
              <a:latin typeface="Georgia"/>
              <a:cs typeface="Georgia"/>
            </a:endParaRPr>
          </a:p>
        </p:txBody>
      </p:sp>
      <p:grpSp>
        <p:nvGrpSpPr>
          <p:cNvPr id="133" name="object 133"/>
          <p:cNvGrpSpPr/>
          <p:nvPr/>
        </p:nvGrpSpPr>
        <p:grpSpPr>
          <a:xfrm>
            <a:off x="5976939" y="4400772"/>
            <a:ext cx="42357" cy="186756"/>
            <a:chOff x="9855710" y="7257199"/>
            <a:chExt cx="69850" cy="307975"/>
          </a:xfrm>
        </p:grpSpPr>
        <p:sp>
          <p:nvSpPr>
            <p:cNvPr id="134" name="object 134"/>
            <p:cNvSpPr/>
            <p:nvPr/>
          </p:nvSpPr>
          <p:spPr>
            <a:xfrm>
              <a:off x="9890376" y="7340396"/>
              <a:ext cx="0" cy="220345"/>
            </a:xfrm>
            <a:custGeom>
              <a:avLst/>
              <a:gdLst/>
              <a:ahLst/>
              <a:cxnLst/>
              <a:rect l="l" t="t" r="r" b="b"/>
              <a:pathLst>
                <a:path h="220345">
                  <a:moveTo>
                    <a:pt x="0" y="220005"/>
                  </a:moveTo>
                  <a:lnTo>
                    <a:pt x="0" y="0"/>
                  </a:lnTo>
                </a:path>
              </a:pathLst>
            </a:custGeom>
            <a:ln w="92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35" name="object 135"/>
            <p:cNvSpPr/>
            <p:nvPr/>
          </p:nvSpPr>
          <p:spPr>
            <a:xfrm>
              <a:off x="9855710" y="7257199"/>
              <a:ext cx="69850" cy="92710"/>
            </a:xfrm>
            <a:custGeom>
              <a:avLst/>
              <a:gdLst/>
              <a:ahLst/>
              <a:cxnLst/>
              <a:rect l="l" t="t" r="r" b="b"/>
              <a:pathLst>
                <a:path w="69850" h="92709">
                  <a:moveTo>
                    <a:pt x="34665" y="0"/>
                  </a:moveTo>
                  <a:lnTo>
                    <a:pt x="29574" y="20944"/>
                  </a:lnTo>
                  <a:lnTo>
                    <a:pt x="21665" y="45066"/>
                  </a:lnTo>
                  <a:lnTo>
                    <a:pt x="11591" y="69764"/>
                  </a:lnTo>
                  <a:lnTo>
                    <a:pt x="0" y="92441"/>
                  </a:lnTo>
                  <a:lnTo>
                    <a:pt x="69331" y="92441"/>
                  </a:lnTo>
                  <a:lnTo>
                    <a:pt x="57740" y="69764"/>
                  </a:lnTo>
                  <a:lnTo>
                    <a:pt x="47665" y="45066"/>
                  </a:lnTo>
                  <a:lnTo>
                    <a:pt x="39757" y="20944"/>
                  </a:lnTo>
                  <a:lnTo>
                    <a:pt x="3466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</p:grpSp>
      <p:sp>
        <p:nvSpPr>
          <p:cNvPr id="136" name="object 136"/>
          <p:cNvSpPr txBox="1"/>
          <p:nvPr/>
        </p:nvSpPr>
        <p:spPr>
          <a:xfrm>
            <a:off x="6828493" y="4177839"/>
            <a:ext cx="654225" cy="193268"/>
          </a:xfrm>
          <a:prstGeom prst="rect">
            <a:avLst/>
          </a:prstGeom>
          <a:ln w="9244">
            <a:solidFill>
              <a:srgbClr val="000000"/>
            </a:solidFill>
          </a:ln>
        </p:spPr>
        <p:txBody>
          <a:bodyPr vert="horz" wrap="square" lIns="0" tIns="25029" rIns="0" bIns="0" rtlCol="0">
            <a:spAutoFit/>
          </a:bodyPr>
          <a:lstStyle/>
          <a:p>
            <a:pPr marL="53524">
              <a:spcBef>
                <a:spcPts val="197"/>
              </a:spcBef>
            </a:pPr>
            <a:r>
              <a:rPr sz="1637" b="1" spc="100" baseline="7716" dirty="0">
                <a:latin typeface="Gill Sans MT"/>
                <a:cs typeface="Gill Sans MT"/>
              </a:rPr>
              <a:t>V</a:t>
            </a:r>
            <a:r>
              <a:rPr sz="758" b="1" spc="67" dirty="0">
                <a:latin typeface="Georgia"/>
                <a:cs typeface="Georgia"/>
              </a:rPr>
              <a:t>jumped</a:t>
            </a:r>
            <a:endParaRPr sz="758">
              <a:latin typeface="Georgia"/>
              <a:cs typeface="Georgia"/>
            </a:endParaRPr>
          </a:p>
        </p:txBody>
      </p:sp>
      <p:grpSp>
        <p:nvGrpSpPr>
          <p:cNvPr id="137" name="object 137"/>
          <p:cNvGrpSpPr/>
          <p:nvPr/>
        </p:nvGrpSpPr>
        <p:grpSpPr>
          <a:xfrm>
            <a:off x="7134469" y="4184487"/>
            <a:ext cx="1508683" cy="403163"/>
            <a:chOff x="11764563" y="6900529"/>
            <a:chExt cx="2487930" cy="664845"/>
          </a:xfrm>
        </p:grpSpPr>
        <p:sp>
          <p:nvSpPr>
            <p:cNvPr id="138" name="object 138"/>
            <p:cNvSpPr/>
            <p:nvPr/>
          </p:nvSpPr>
          <p:spPr>
            <a:xfrm>
              <a:off x="11799229" y="7356127"/>
              <a:ext cx="0" cy="204470"/>
            </a:xfrm>
            <a:custGeom>
              <a:avLst/>
              <a:gdLst/>
              <a:ahLst/>
              <a:cxnLst/>
              <a:rect l="l" t="t" r="r" b="b"/>
              <a:pathLst>
                <a:path h="204470">
                  <a:moveTo>
                    <a:pt x="0" y="204275"/>
                  </a:moveTo>
                  <a:lnTo>
                    <a:pt x="0" y="0"/>
                  </a:lnTo>
                </a:path>
              </a:pathLst>
            </a:custGeom>
            <a:ln w="92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39" name="object 139"/>
            <p:cNvSpPr/>
            <p:nvPr/>
          </p:nvSpPr>
          <p:spPr>
            <a:xfrm>
              <a:off x="11764563" y="7272928"/>
              <a:ext cx="69850" cy="92710"/>
            </a:xfrm>
            <a:custGeom>
              <a:avLst/>
              <a:gdLst/>
              <a:ahLst/>
              <a:cxnLst/>
              <a:rect l="l" t="t" r="r" b="b"/>
              <a:pathLst>
                <a:path w="69850" h="92709">
                  <a:moveTo>
                    <a:pt x="34669" y="0"/>
                  </a:moveTo>
                  <a:lnTo>
                    <a:pt x="29574" y="20944"/>
                  </a:lnTo>
                  <a:lnTo>
                    <a:pt x="21665" y="45066"/>
                  </a:lnTo>
                  <a:lnTo>
                    <a:pt x="11591" y="69765"/>
                  </a:lnTo>
                  <a:lnTo>
                    <a:pt x="0" y="92443"/>
                  </a:lnTo>
                  <a:lnTo>
                    <a:pt x="69327" y="92443"/>
                  </a:lnTo>
                  <a:lnTo>
                    <a:pt x="57736" y="69765"/>
                  </a:lnTo>
                  <a:lnTo>
                    <a:pt x="47663" y="45066"/>
                  </a:lnTo>
                  <a:lnTo>
                    <a:pt x="39757" y="20944"/>
                  </a:lnTo>
                  <a:lnTo>
                    <a:pt x="3466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40" name="object 140"/>
            <p:cNvSpPr/>
            <p:nvPr/>
          </p:nvSpPr>
          <p:spPr>
            <a:xfrm>
              <a:off x="13168839" y="6905292"/>
              <a:ext cx="1078865" cy="347345"/>
            </a:xfrm>
            <a:custGeom>
              <a:avLst/>
              <a:gdLst/>
              <a:ahLst/>
              <a:cxnLst/>
              <a:rect l="l" t="t" r="r" b="b"/>
              <a:pathLst>
                <a:path w="1078865" h="347345">
                  <a:moveTo>
                    <a:pt x="0" y="347285"/>
                  </a:moveTo>
                  <a:lnTo>
                    <a:pt x="1078484" y="347285"/>
                  </a:lnTo>
                  <a:lnTo>
                    <a:pt x="1078484" y="0"/>
                  </a:lnTo>
                  <a:lnTo>
                    <a:pt x="0" y="0"/>
                  </a:lnTo>
                  <a:lnTo>
                    <a:pt x="0" y="347285"/>
                  </a:lnTo>
                  <a:close/>
                </a:path>
              </a:pathLst>
            </a:custGeom>
            <a:ln w="92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</p:grpSp>
      <p:sp>
        <p:nvSpPr>
          <p:cNvPr id="141" name="object 141"/>
          <p:cNvSpPr txBox="1"/>
          <p:nvPr/>
        </p:nvSpPr>
        <p:spPr>
          <a:xfrm>
            <a:off x="8196698" y="4182424"/>
            <a:ext cx="225648" cy="177392"/>
          </a:xfrm>
          <a:prstGeom prst="rect">
            <a:avLst/>
          </a:prstGeom>
        </p:spPr>
        <p:txBody>
          <a:bodyPr vert="horz" wrap="square" lIns="0" tIns="9242" rIns="0" bIns="0" rtlCol="0">
            <a:spAutoFit/>
          </a:bodyPr>
          <a:lstStyle/>
          <a:p>
            <a:pPr marL="23104">
              <a:spcBef>
                <a:spcPts val="73"/>
              </a:spcBef>
            </a:pPr>
            <a:r>
              <a:rPr sz="1092" b="1" spc="61" dirty="0">
                <a:latin typeface="Gill Sans MT"/>
                <a:cs typeface="Gill Sans MT"/>
              </a:rPr>
              <a:t>V</a:t>
            </a:r>
            <a:r>
              <a:rPr sz="1137" spc="91" baseline="-11111" dirty="0">
                <a:latin typeface="MS UI Gothic"/>
                <a:cs typeface="MS UI Gothic"/>
              </a:rPr>
              <a:t>⇤</a:t>
            </a:r>
            <a:endParaRPr sz="1137" baseline="-11111">
              <a:latin typeface="MS UI Gothic"/>
              <a:cs typeface="MS UI Gothic"/>
            </a:endParaRPr>
          </a:p>
        </p:txBody>
      </p:sp>
      <p:grpSp>
        <p:nvGrpSpPr>
          <p:cNvPr id="142" name="object 142"/>
          <p:cNvGrpSpPr/>
          <p:nvPr/>
        </p:nvGrpSpPr>
        <p:grpSpPr>
          <a:xfrm>
            <a:off x="3362188" y="3699202"/>
            <a:ext cx="4971954" cy="888344"/>
            <a:chOff x="5543792" y="6100257"/>
            <a:chExt cx="8199120" cy="1464945"/>
          </a:xfrm>
        </p:grpSpPr>
        <p:sp>
          <p:nvSpPr>
            <p:cNvPr id="143" name="object 143"/>
            <p:cNvSpPr/>
            <p:nvPr/>
          </p:nvSpPr>
          <p:spPr>
            <a:xfrm>
              <a:off x="13708080" y="7340397"/>
              <a:ext cx="0" cy="220345"/>
            </a:xfrm>
            <a:custGeom>
              <a:avLst/>
              <a:gdLst/>
              <a:ahLst/>
              <a:cxnLst/>
              <a:rect l="l" t="t" r="r" b="b"/>
              <a:pathLst>
                <a:path h="220345">
                  <a:moveTo>
                    <a:pt x="0" y="220005"/>
                  </a:moveTo>
                  <a:lnTo>
                    <a:pt x="0" y="0"/>
                  </a:lnTo>
                </a:path>
              </a:pathLst>
            </a:custGeom>
            <a:ln w="92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44" name="object 144"/>
            <p:cNvSpPr/>
            <p:nvPr/>
          </p:nvSpPr>
          <p:spPr>
            <a:xfrm>
              <a:off x="13673416" y="7257199"/>
              <a:ext cx="69850" cy="92710"/>
            </a:xfrm>
            <a:custGeom>
              <a:avLst/>
              <a:gdLst/>
              <a:ahLst/>
              <a:cxnLst/>
              <a:rect l="l" t="t" r="r" b="b"/>
              <a:pathLst>
                <a:path w="69850" h="92709">
                  <a:moveTo>
                    <a:pt x="34669" y="0"/>
                  </a:moveTo>
                  <a:lnTo>
                    <a:pt x="29574" y="20944"/>
                  </a:lnTo>
                  <a:lnTo>
                    <a:pt x="21665" y="45066"/>
                  </a:lnTo>
                  <a:lnTo>
                    <a:pt x="11591" y="69764"/>
                  </a:lnTo>
                  <a:lnTo>
                    <a:pt x="0" y="92441"/>
                  </a:lnTo>
                  <a:lnTo>
                    <a:pt x="69327" y="92441"/>
                  </a:lnTo>
                  <a:lnTo>
                    <a:pt x="57736" y="69764"/>
                  </a:lnTo>
                  <a:lnTo>
                    <a:pt x="47663" y="45066"/>
                  </a:lnTo>
                  <a:lnTo>
                    <a:pt x="39757" y="20944"/>
                  </a:lnTo>
                  <a:lnTo>
                    <a:pt x="3466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45" name="object 145"/>
            <p:cNvSpPr/>
            <p:nvPr/>
          </p:nvSpPr>
          <p:spPr>
            <a:xfrm>
              <a:off x="5548554" y="6105020"/>
              <a:ext cx="1048385" cy="441325"/>
            </a:xfrm>
            <a:custGeom>
              <a:avLst/>
              <a:gdLst/>
              <a:ahLst/>
              <a:cxnLst/>
              <a:rect l="l" t="t" r="r" b="b"/>
              <a:pathLst>
                <a:path w="1048384" h="441325">
                  <a:moveTo>
                    <a:pt x="1048232" y="220599"/>
                  </a:moveTo>
                  <a:lnTo>
                    <a:pt x="1032225" y="166281"/>
                  </a:lnTo>
                  <a:lnTo>
                    <a:pt x="986825" y="116893"/>
                  </a:lnTo>
                  <a:lnTo>
                    <a:pt x="954329" y="94565"/>
                  </a:lnTo>
                  <a:lnTo>
                    <a:pt x="915959" y="74089"/>
                  </a:lnTo>
                  <a:lnTo>
                    <a:pt x="872204" y="55673"/>
                  </a:lnTo>
                  <a:lnTo>
                    <a:pt x="823557" y="39523"/>
                  </a:lnTo>
                  <a:lnTo>
                    <a:pt x="770507" y="25846"/>
                  </a:lnTo>
                  <a:lnTo>
                    <a:pt x="713547" y="14848"/>
                  </a:lnTo>
                  <a:lnTo>
                    <a:pt x="653168" y="6737"/>
                  </a:lnTo>
                  <a:lnTo>
                    <a:pt x="589860" y="1718"/>
                  </a:lnTo>
                  <a:lnTo>
                    <a:pt x="524115" y="0"/>
                  </a:lnTo>
                  <a:lnTo>
                    <a:pt x="458370" y="1718"/>
                  </a:lnTo>
                  <a:lnTo>
                    <a:pt x="395063" y="6737"/>
                  </a:lnTo>
                  <a:lnTo>
                    <a:pt x="334684" y="14848"/>
                  </a:lnTo>
                  <a:lnTo>
                    <a:pt x="277724" y="25846"/>
                  </a:lnTo>
                  <a:lnTo>
                    <a:pt x="224675" y="39523"/>
                  </a:lnTo>
                  <a:lnTo>
                    <a:pt x="176028" y="55673"/>
                  </a:lnTo>
                  <a:lnTo>
                    <a:pt x="132273" y="74089"/>
                  </a:lnTo>
                  <a:lnTo>
                    <a:pt x="93903" y="94565"/>
                  </a:lnTo>
                  <a:lnTo>
                    <a:pt x="61407" y="116893"/>
                  </a:lnTo>
                  <a:lnTo>
                    <a:pt x="16006" y="166281"/>
                  </a:lnTo>
                  <a:lnTo>
                    <a:pt x="0" y="220599"/>
                  </a:lnTo>
                  <a:lnTo>
                    <a:pt x="4083" y="248272"/>
                  </a:lnTo>
                  <a:lnTo>
                    <a:pt x="35278" y="300332"/>
                  </a:lnTo>
                  <a:lnTo>
                    <a:pt x="93903" y="346635"/>
                  </a:lnTo>
                  <a:lnTo>
                    <a:pt x="132273" y="367111"/>
                  </a:lnTo>
                  <a:lnTo>
                    <a:pt x="176028" y="385527"/>
                  </a:lnTo>
                  <a:lnTo>
                    <a:pt x="224675" y="401677"/>
                  </a:lnTo>
                  <a:lnTo>
                    <a:pt x="277724" y="415355"/>
                  </a:lnTo>
                  <a:lnTo>
                    <a:pt x="334684" y="426352"/>
                  </a:lnTo>
                  <a:lnTo>
                    <a:pt x="395063" y="434464"/>
                  </a:lnTo>
                  <a:lnTo>
                    <a:pt x="458370" y="439482"/>
                  </a:lnTo>
                  <a:lnTo>
                    <a:pt x="524115" y="441201"/>
                  </a:lnTo>
                  <a:lnTo>
                    <a:pt x="589860" y="439482"/>
                  </a:lnTo>
                  <a:lnTo>
                    <a:pt x="653168" y="434464"/>
                  </a:lnTo>
                  <a:lnTo>
                    <a:pt x="713547" y="426352"/>
                  </a:lnTo>
                  <a:lnTo>
                    <a:pt x="770507" y="415355"/>
                  </a:lnTo>
                  <a:lnTo>
                    <a:pt x="823557" y="401677"/>
                  </a:lnTo>
                  <a:lnTo>
                    <a:pt x="872204" y="385527"/>
                  </a:lnTo>
                  <a:lnTo>
                    <a:pt x="915959" y="367111"/>
                  </a:lnTo>
                  <a:lnTo>
                    <a:pt x="954329" y="346635"/>
                  </a:lnTo>
                  <a:lnTo>
                    <a:pt x="986825" y="324307"/>
                  </a:lnTo>
                  <a:lnTo>
                    <a:pt x="1032225" y="274918"/>
                  </a:lnTo>
                  <a:lnTo>
                    <a:pt x="1048232" y="220599"/>
                  </a:lnTo>
                  <a:close/>
                </a:path>
              </a:pathLst>
            </a:custGeom>
            <a:ln w="92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</p:grpSp>
      <p:sp>
        <p:nvSpPr>
          <p:cNvPr id="146" name="object 146"/>
          <p:cNvSpPr txBox="1"/>
          <p:nvPr/>
        </p:nvSpPr>
        <p:spPr>
          <a:xfrm>
            <a:off x="3497157" y="3735932"/>
            <a:ext cx="351949" cy="177392"/>
          </a:xfrm>
          <a:prstGeom prst="rect">
            <a:avLst/>
          </a:prstGeom>
        </p:spPr>
        <p:txBody>
          <a:bodyPr vert="horz" wrap="square" lIns="0" tIns="9242" rIns="0" bIns="0" rtlCol="0">
            <a:spAutoFit/>
          </a:bodyPr>
          <a:lstStyle/>
          <a:p>
            <a:pPr marL="7701">
              <a:spcBef>
                <a:spcPts val="73"/>
              </a:spcBef>
            </a:pPr>
            <a:r>
              <a:rPr sz="1092" spc="278" dirty="0">
                <a:latin typeface="Arial Unicode MS"/>
                <a:cs typeface="Arial Unicode MS"/>
              </a:rPr>
              <a:t>M</a:t>
            </a:r>
            <a:r>
              <a:rPr sz="1092" spc="143" dirty="0">
                <a:latin typeface="Arial Unicode MS"/>
                <a:cs typeface="Arial Unicode MS"/>
              </a:rPr>
              <a:t>L</a:t>
            </a:r>
            <a:r>
              <a:rPr sz="1092" spc="-21" dirty="0">
                <a:latin typeface="Arial Unicode MS"/>
                <a:cs typeface="Arial Unicode MS"/>
              </a:rPr>
              <a:t>P</a:t>
            </a:r>
            <a:endParaRPr sz="1092">
              <a:latin typeface="Arial Unicode MS"/>
              <a:cs typeface="Arial Unicode MS"/>
            </a:endParaRPr>
          </a:p>
        </p:txBody>
      </p:sp>
      <p:grpSp>
        <p:nvGrpSpPr>
          <p:cNvPr id="147" name="object 147"/>
          <p:cNvGrpSpPr/>
          <p:nvPr/>
        </p:nvGrpSpPr>
        <p:grpSpPr>
          <a:xfrm>
            <a:off x="3655573" y="3699201"/>
            <a:ext cx="2018508" cy="534470"/>
            <a:chOff x="6027604" y="6100257"/>
            <a:chExt cx="3328670" cy="881380"/>
          </a:xfrm>
        </p:grpSpPr>
        <p:sp>
          <p:nvSpPr>
            <p:cNvPr id="148" name="object 148"/>
            <p:cNvSpPr/>
            <p:nvPr/>
          </p:nvSpPr>
          <p:spPr>
            <a:xfrm>
              <a:off x="6072670" y="6659001"/>
              <a:ext cx="0" cy="241935"/>
            </a:xfrm>
            <a:custGeom>
              <a:avLst/>
              <a:gdLst/>
              <a:ahLst/>
              <a:cxnLst/>
              <a:rect l="l" t="t" r="r" b="b"/>
              <a:pathLst>
                <a:path h="241934">
                  <a:moveTo>
                    <a:pt x="0" y="241669"/>
                  </a:moveTo>
                  <a:lnTo>
                    <a:pt x="0" y="0"/>
                  </a:lnTo>
                </a:path>
              </a:pathLst>
            </a:custGeom>
            <a:ln w="18488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49" name="object 149"/>
            <p:cNvSpPr/>
            <p:nvPr/>
          </p:nvSpPr>
          <p:spPr>
            <a:xfrm>
              <a:off x="6027604" y="6550845"/>
              <a:ext cx="90170" cy="120650"/>
            </a:xfrm>
            <a:custGeom>
              <a:avLst/>
              <a:gdLst/>
              <a:ahLst/>
              <a:cxnLst/>
              <a:rect l="l" t="t" r="r" b="b"/>
              <a:pathLst>
                <a:path w="90170" h="120650">
                  <a:moveTo>
                    <a:pt x="45064" y="0"/>
                  </a:moveTo>
                  <a:lnTo>
                    <a:pt x="38446" y="27226"/>
                  </a:lnTo>
                  <a:lnTo>
                    <a:pt x="28166" y="58583"/>
                  </a:lnTo>
                  <a:lnTo>
                    <a:pt x="15069" y="90691"/>
                  </a:lnTo>
                  <a:lnTo>
                    <a:pt x="0" y="120171"/>
                  </a:lnTo>
                  <a:lnTo>
                    <a:pt x="90130" y="120171"/>
                  </a:lnTo>
                  <a:lnTo>
                    <a:pt x="75061" y="90691"/>
                  </a:lnTo>
                  <a:lnTo>
                    <a:pt x="61964" y="58583"/>
                  </a:lnTo>
                  <a:lnTo>
                    <a:pt x="51683" y="27226"/>
                  </a:lnTo>
                  <a:lnTo>
                    <a:pt x="45064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50" name="object 150"/>
            <p:cNvSpPr/>
            <p:nvPr/>
          </p:nvSpPr>
          <p:spPr>
            <a:xfrm>
              <a:off x="6659280" y="6441382"/>
              <a:ext cx="2687320" cy="530860"/>
            </a:xfrm>
            <a:custGeom>
              <a:avLst/>
              <a:gdLst/>
              <a:ahLst/>
              <a:cxnLst/>
              <a:rect l="l" t="t" r="r" b="b"/>
              <a:pathLst>
                <a:path w="2687320" h="530859">
                  <a:moveTo>
                    <a:pt x="2687231" y="530440"/>
                  </a:moveTo>
                  <a:lnTo>
                    <a:pt x="0" y="0"/>
                  </a:lnTo>
                </a:path>
              </a:pathLst>
            </a:custGeom>
            <a:ln w="18488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pic>
          <p:nvPicPr>
            <p:cNvPr id="151" name="object 15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553025" y="6399441"/>
              <a:ext cx="126798" cy="88542"/>
            </a:xfrm>
            <a:prstGeom prst="rect">
              <a:avLst/>
            </a:prstGeom>
          </p:spPr>
        </p:pic>
        <p:sp>
          <p:nvSpPr>
            <p:cNvPr id="152" name="object 152"/>
            <p:cNvSpPr/>
            <p:nvPr/>
          </p:nvSpPr>
          <p:spPr>
            <a:xfrm>
              <a:off x="7457408" y="6105020"/>
              <a:ext cx="1048385" cy="441325"/>
            </a:xfrm>
            <a:custGeom>
              <a:avLst/>
              <a:gdLst/>
              <a:ahLst/>
              <a:cxnLst/>
              <a:rect l="l" t="t" r="r" b="b"/>
              <a:pathLst>
                <a:path w="1048384" h="441325">
                  <a:moveTo>
                    <a:pt x="1048232" y="220599"/>
                  </a:moveTo>
                  <a:lnTo>
                    <a:pt x="1032225" y="166281"/>
                  </a:lnTo>
                  <a:lnTo>
                    <a:pt x="986824" y="116893"/>
                  </a:lnTo>
                  <a:lnTo>
                    <a:pt x="954328" y="94565"/>
                  </a:lnTo>
                  <a:lnTo>
                    <a:pt x="915957" y="74089"/>
                  </a:lnTo>
                  <a:lnTo>
                    <a:pt x="872203" y="55673"/>
                  </a:lnTo>
                  <a:lnTo>
                    <a:pt x="823555" y="39523"/>
                  </a:lnTo>
                  <a:lnTo>
                    <a:pt x="770506" y="25846"/>
                  </a:lnTo>
                  <a:lnTo>
                    <a:pt x="713546" y="14848"/>
                  </a:lnTo>
                  <a:lnTo>
                    <a:pt x="653167" y="6737"/>
                  </a:lnTo>
                  <a:lnTo>
                    <a:pt x="589859" y="1718"/>
                  </a:lnTo>
                  <a:lnTo>
                    <a:pt x="524114" y="0"/>
                  </a:lnTo>
                  <a:lnTo>
                    <a:pt x="458370" y="1718"/>
                  </a:lnTo>
                  <a:lnTo>
                    <a:pt x="395062" y="6737"/>
                  </a:lnTo>
                  <a:lnTo>
                    <a:pt x="334683" y="14848"/>
                  </a:lnTo>
                  <a:lnTo>
                    <a:pt x="277724" y="25846"/>
                  </a:lnTo>
                  <a:lnTo>
                    <a:pt x="224674" y="39523"/>
                  </a:lnTo>
                  <a:lnTo>
                    <a:pt x="176027" y="55673"/>
                  </a:lnTo>
                  <a:lnTo>
                    <a:pt x="132273" y="74089"/>
                  </a:lnTo>
                  <a:lnTo>
                    <a:pt x="93902" y="94565"/>
                  </a:lnTo>
                  <a:lnTo>
                    <a:pt x="61407" y="116893"/>
                  </a:lnTo>
                  <a:lnTo>
                    <a:pt x="16006" y="166281"/>
                  </a:lnTo>
                  <a:lnTo>
                    <a:pt x="0" y="220599"/>
                  </a:lnTo>
                  <a:lnTo>
                    <a:pt x="4083" y="248272"/>
                  </a:lnTo>
                  <a:lnTo>
                    <a:pt x="35278" y="300332"/>
                  </a:lnTo>
                  <a:lnTo>
                    <a:pt x="93902" y="346635"/>
                  </a:lnTo>
                  <a:lnTo>
                    <a:pt x="132273" y="367111"/>
                  </a:lnTo>
                  <a:lnTo>
                    <a:pt x="176027" y="385527"/>
                  </a:lnTo>
                  <a:lnTo>
                    <a:pt x="224674" y="401677"/>
                  </a:lnTo>
                  <a:lnTo>
                    <a:pt x="277724" y="415355"/>
                  </a:lnTo>
                  <a:lnTo>
                    <a:pt x="334683" y="426352"/>
                  </a:lnTo>
                  <a:lnTo>
                    <a:pt x="395062" y="434464"/>
                  </a:lnTo>
                  <a:lnTo>
                    <a:pt x="458370" y="439482"/>
                  </a:lnTo>
                  <a:lnTo>
                    <a:pt x="524114" y="441201"/>
                  </a:lnTo>
                  <a:lnTo>
                    <a:pt x="589859" y="439482"/>
                  </a:lnTo>
                  <a:lnTo>
                    <a:pt x="653167" y="434464"/>
                  </a:lnTo>
                  <a:lnTo>
                    <a:pt x="713546" y="426352"/>
                  </a:lnTo>
                  <a:lnTo>
                    <a:pt x="770506" y="415355"/>
                  </a:lnTo>
                  <a:lnTo>
                    <a:pt x="823555" y="401677"/>
                  </a:lnTo>
                  <a:lnTo>
                    <a:pt x="872203" y="385527"/>
                  </a:lnTo>
                  <a:lnTo>
                    <a:pt x="915957" y="367111"/>
                  </a:lnTo>
                  <a:lnTo>
                    <a:pt x="954328" y="346635"/>
                  </a:lnTo>
                  <a:lnTo>
                    <a:pt x="986824" y="324307"/>
                  </a:lnTo>
                  <a:lnTo>
                    <a:pt x="1032225" y="274918"/>
                  </a:lnTo>
                  <a:lnTo>
                    <a:pt x="1048232" y="220599"/>
                  </a:lnTo>
                  <a:close/>
                </a:path>
              </a:pathLst>
            </a:custGeom>
            <a:ln w="92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</p:grpSp>
      <p:sp>
        <p:nvSpPr>
          <p:cNvPr id="153" name="object 153"/>
          <p:cNvSpPr txBox="1"/>
          <p:nvPr/>
        </p:nvSpPr>
        <p:spPr>
          <a:xfrm>
            <a:off x="4654666" y="3735932"/>
            <a:ext cx="351949" cy="177392"/>
          </a:xfrm>
          <a:prstGeom prst="rect">
            <a:avLst/>
          </a:prstGeom>
        </p:spPr>
        <p:txBody>
          <a:bodyPr vert="horz" wrap="square" lIns="0" tIns="9242" rIns="0" bIns="0" rtlCol="0">
            <a:spAutoFit/>
          </a:bodyPr>
          <a:lstStyle/>
          <a:p>
            <a:pPr marL="7701">
              <a:spcBef>
                <a:spcPts val="73"/>
              </a:spcBef>
            </a:pPr>
            <a:r>
              <a:rPr sz="1092" spc="278" dirty="0">
                <a:latin typeface="Arial Unicode MS"/>
                <a:cs typeface="Arial Unicode MS"/>
              </a:rPr>
              <a:t>M</a:t>
            </a:r>
            <a:r>
              <a:rPr sz="1092" spc="143" dirty="0">
                <a:latin typeface="Arial Unicode MS"/>
                <a:cs typeface="Arial Unicode MS"/>
              </a:rPr>
              <a:t>L</a:t>
            </a:r>
            <a:r>
              <a:rPr sz="1092" spc="-21" dirty="0">
                <a:latin typeface="Arial Unicode MS"/>
                <a:cs typeface="Arial Unicode MS"/>
              </a:rPr>
              <a:t>P</a:t>
            </a:r>
            <a:endParaRPr sz="1092">
              <a:latin typeface="Arial Unicode MS"/>
              <a:cs typeface="Arial Unicode MS"/>
            </a:endParaRPr>
          </a:p>
        </p:txBody>
      </p:sp>
      <p:sp>
        <p:nvSpPr>
          <p:cNvPr id="154" name="object 154"/>
          <p:cNvSpPr/>
          <p:nvPr/>
        </p:nvSpPr>
        <p:spPr>
          <a:xfrm>
            <a:off x="5137493" y="3953101"/>
            <a:ext cx="586838" cy="231809"/>
          </a:xfrm>
          <a:custGeom>
            <a:avLst/>
            <a:gdLst/>
            <a:ahLst/>
            <a:cxnLst/>
            <a:rect l="l" t="t" r="r" b="b"/>
            <a:pathLst>
              <a:path w="967740" h="382270">
                <a:moveTo>
                  <a:pt x="967325" y="381714"/>
                </a:moveTo>
                <a:lnTo>
                  <a:pt x="0" y="0"/>
                </a:lnTo>
              </a:path>
            </a:pathLst>
          </a:custGeom>
          <a:ln w="18488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grpSp>
        <p:nvGrpSpPr>
          <p:cNvPr id="155" name="object 155"/>
          <p:cNvGrpSpPr/>
          <p:nvPr/>
        </p:nvGrpSpPr>
        <p:grpSpPr>
          <a:xfrm>
            <a:off x="4813104" y="3699202"/>
            <a:ext cx="2663107" cy="491342"/>
            <a:chOff x="7936459" y="6100257"/>
            <a:chExt cx="4391660" cy="810260"/>
          </a:xfrm>
        </p:grpSpPr>
        <p:sp>
          <p:nvSpPr>
            <p:cNvPr id="156" name="object 156"/>
            <p:cNvSpPr/>
            <p:nvPr/>
          </p:nvSpPr>
          <p:spPr>
            <a:xfrm>
              <a:off x="11275112" y="6105020"/>
              <a:ext cx="1048385" cy="441325"/>
            </a:xfrm>
            <a:custGeom>
              <a:avLst/>
              <a:gdLst/>
              <a:ahLst/>
              <a:cxnLst/>
              <a:rect l="l" t="t" r="r" b="b"/>
              <a:pathLst>
                <a:path w="1048384" h="441325">
                  <a:moveTo>
                    <a:pt x="1048232" y="220599"/>
                  </a:moveTo>
                  <a:lnTo>
                    <a:pt x="1032225" y="166281"/>
                  </a:lnTo>
                  <a:lnTo>
                    <a:pt x="986824" y="116893"/>
                  </a:lnTo>
                  <a:lnTo>
                    <a:pt x="954329" y="94565"/>
                  </a:lnTo>
                  <a:lnTo>
                    <a:pt x="915958" y="74089"/>
                  </a:lnTo>
                  <a:lnTo>
                    <a:pt x="872204" y="55673"/>
                  </a:lnTo>
                  <a:lnTo>
                    <a:pt x="823557" y="39523"/>
                  </a:lnTo>
                  <a:lnTo>
                    <a:pt x="770508" y="25846"/>
                  </a:lnTo>
                  <a:lnTo>
                    <a:pt x="713548" y="14848"/>
                  </a:lnTo>
                  <a:lnTo>
                    <a:pt x="653169" y="6737"/>
                  </a:lnTo>
                  <a:lnTo>
                    <a:pt x="589861" y="1718"/>
                  </a:lnTo>
                  <a:lnTo>
                    <a:pt x="524117" y="0"/>
                  </a:lnTo>
                  <a:lnTo>
                    <a:pt x="458372" y="1718"/>
                  </a:lnTo>
                  <a:lnTo>
                    <a:pt x="395064" y="6737"/>
                  </a:lnTo>
                  <a:lnTo>
                    <a:pt x="334685" y="14848"/>
                  </a:lnTo>
                  <a:lnTo>
                    <a:pt x="277725" y="25846"/>
                  </a:lnTo>
                  <a:lnTo>
                    <a:pt x="224676" y="39523"/>
                  </a:lnTo>
                  <a:lnTo>
                    <a:pt x="176028" y="55673"/>
                  </a:lnTo>
                  <a:lnTo>
                    <a:pt x="132274" y="74089"/>
                  </a:lnTo>
                  <a:lnTo>
                    <a:pt x="93903" y="94565"/>
                  </a:lnTo>
                  <a:lnTo>
                    <a:pt x="61407" y="116893"/>
                  </a:lnTo>
                  <a:lnTo>
                    <a:pt x="16006" y="166281"/>
                  </a:lnTo>
                  <a:lnTo>
                    <a:pt x="0" y="220599"/>
                  </a:lnTo>
                  <a:lnTo>
                    <a:pt x="4083" y="248272"/>
                  </a:lnTo>
                  <a:lnTo>
                    <a:pt x="35278" y="300332"/>
                  </a:lnTo>
                  <a:lnTo>
                    <a:pt x="93903" y="346635"/>
                  </a:lnTo>
                  <a:lnTo>
                    <a:pt x="132274" y="367111"/>
                  </a:lnTo>
                  <a:lnTo>
                    <a:pt x="176028" y="385527"/>
                  </a:lnTo>
                  <a:lnTo>
                    <a:pt x="224676" y="401677"/>
                  </a:lnTo>
                  <a:lnTo>
                    <a:pt x="277725" y="415355"/>
                  </a:lnTo>
                  <a:lnTo>
                    <a:pt x="334685" y="426352"/>
                  </a:lnTo>
                  <a:lnTo>
                    <a:pt x="395064" y="434464"/>
                  </a:lnTo>
                  <a:lnTo>
                    <a:pt x="458372" y="439482"/>
                  </a:lnTo>
                  <a:lnTo>
                    <a:pt x="524117" y="441201"/>
                  </a:lnTo>
                  <a:lnTo>
                    <a:pt x="589861" y="439482"/>
                  </a:lnTo>
                  <a:lnTo>
                    <a:pt x="653169" y="434464"/>
                  </a:lnTo>
                  <a:lnTo>
                    <a:pt x="713548" y="426352"/>
                  </a:lnTo>
                  <a:lnTo>
                    <a:pt x="770508" y="415355"/>
                  </a:lnTo>
                  <a:lnTo>
                    <a:pt x="823557" y="401677"/>
                  </a:lnTo>
                  <a:lnTo>
                    <a:pt x="872204" y="385527"/>
                  </a:lnTo>
                  <a:lnTo>
                    <a:pt x="915958" y="367111"/>
                  </a:lnTo>
                  <a:lnTo>
                    <a:pt x="954329" y="346635"/>
                  </a:lnTo>
                  <a:lnTo>
                    <a:pt x="986824" y="324307"/>
                  </a:lnTo>
                  <a:lnTo>
                    <a:pt x="1032225" y="274918"/>
                  </a:lnTo>
                  <a:lnTo>
                    <a:pt x="1048232" y="220599"/>
                  </a:lnTo>
                  <a:close/>
                </a:path>
              </a:pathLst>
            </a:custGeom>
            <a:ln w="92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57" name="object 157"/>
            <p:cNvSpPr/>
            <p:nvPr/>
          </p:nvSpPr>
          <p:spPr>
            <a:xfrm>
              <a:off x="7981523" y="6659001"/>
              <a:ext cx="0" cy="241935"/>
            </a:xfrm>
            <a:custGeom>
              <a:avLst/>
              <a:gdLst/>
              <a:ahLst/>
              <a:cxnLst/>
              <a:rect l="l" t="t" r="r" b="b"/>
              <a:pathLst>
                <a:path h="241934">
                  <a:moveTo>
                    <a:pt x="0" y="241669"/>
                  </a:moveTo>
                  <a:lnTo>
                    <a:pt x="0" y="0"/>
                  </a:lnTo>
                </a:path>
              </a:pathLst>
            </a:custGeom>
            <a:ln w="18488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58" name="object 158"/>
            <p:cNvSpPr/>
            <p:nvPr/>
          </p:nvSpPr>
          <p:spPr>
            <a:xfrm>
              <a:off x="7936459" y="6550845"/>
              <a:ext cx="90170" cy="120650"/>
            </a:xfrm>
            <a:custGeom>
              <a:avLst/>
              <a:gdLst/>
              <a:ahLst/>
              <a:cxnLst/>
              <a:rect l="l" t="t" r="r" b="b"/>
              <a:pathLst>
                <a:path w="90170" h="120650">
                  <a:moveTo>
                    <a:pt x="45064" y="0"/>
                  </a:moveTo>
                  <a:lnTo>
                    <a:pt x="38446" y="27226"/>
                  </a:lnTo>
                  <a:lnTo>
                    <a:pt x="28165" y="58583"/>
                  </a:lnTo>
                  <a:lnTo>
                    <a:pt x="15068" y="90691"/>
                  </a:lnTo>
                  <a:lnTo>
                    <a:pt x="0" y="120171"/>
                  </a:lnTo>
                  <a:lnTo>
                    <a:pt x="90127" y="120171"/>
                  </a:lnTo>
                  <a:lnTo>
                    <a:pt x="75059" y="90691"/>
                  </a:lnTo>
                  <a:lnTo>
                    <a:pt x="61962" y="58583"/>
                  </a:lnTo>
                  <a:lnTo>
                    <a:pt x="51683" y="27226"/>
                  </a:lnTo>
                  <a:lnTo>
                    <a:pt x="45064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pic>
          <p:nvPicPr>
            <p:cNvPr id="159" name="object 15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370639" y="6479193"/>
              <a:ext cx="128524" cy="86163"/>
            </a:xfrm>
            <a:prstGeom prst="rect">
              <a:avLst/>
            </a:prstGeom>
          </p:spPr>
        </p:pic>
      </p:grpSp>
      <p:sp>
        <p:nvSpPr>
          <p:cNvPr id="160" name="object 160"/>
          <p:cNvSpPr txBox="1"/>
          <p:nvPr/>
        </p:nvSpPr>
        <p:spPr>
          <a:xfrm>
            <a:off x="6969698" y="3735932"/>
            <a:ext cx="351949" cy="177392"/>
          </a:xfrm>
          <a:prstGeom prst="rect">
            <a:avLst/>
          </a:prstGeom>
        </p:spPr>
        <p:txBody>
          <a:bodyPr vert="horz" wrap="square" lIns="0" tIns="9242" rIns="0" bIns="0" rtlCol="0">
            <a:spAutoFit/>
          </a:bodyPr>
          <a:lstStyle/>
          <a:p>
            <a:pPr marL="7701">
              <a:spcBef>
                <a:spcPts val="73"/>
              </a:spcBef>
            </a:pPr>
            <a:r>
              <a:rPr sz="1092" spc="278" dirty="0">
                <a:latin typeface="Arial Unicode MS"/>
                <a:cs typeface="Arial Unicode MS"/>
              </a:rPr>
              <a:t>M</a:t>
            </a:r>
            <a:r>
              <a:rPr sz="1092" spc="143" dirty="0">
                <a:latin typeface="Arial Unicode MS"/>
                <a:cs typeface="Arial Unicode MS"/>
              </a:rPr>
              <a:t>L</a:t>
            </a:r>
            <a:r>
              <a:rPr sz="1092" spc="-21" dirty="0">
                <a:latin typeface="Arial Unicode MS"/>
                <a:cs typeface="Arial Unicode MS"/>
              </a:rPr>
              <a:t>P</a:t>
            </a:r>
            <a:endParaRPr sz="1092">
              <a:latin typeface="Arial Unicode MS"/>
              <a:cs typeface="Arial Unicode MS"/>
            </a:endParaRPr>
          </a:p>
        </p:txBody>
      </p:sp>
      <p:grpSp>
        <p:nvGrpSpPr>
          <p:cNvPr id="161" name="object 161"/>
          <p:cNvGrpSpPr/>
          <p:nvPr/>
        </p:nvGrpSpPr>
        <p:grpSpPr>
          <a:xfrm>
            <a:off x="6266066" y="3699202"/>
            <a:ext cx="2367762" cy="491342"/>
            <a:chOff x="10332501" y="6100257"/>
            <a:chExt cx="3904615" cy="810260"/>
          </a:xfrm>
        </p:grpSpPr>
        <p:sp>
          <p:nvSpPr>
            <p:cNvPr id="162" name="object 162"/>
            <p:cNvSpPr/>
            <p:nvPr/>
          </p:nvSpPr>
          <p:spPr>
            <a:xfrm>
              <a:off x="10342026" y="6518956"/>
              <a:ext cx="967740" cy="382270"/>
            </a:xfrm>
            <a:custGeom>
              <a:avLst/>
              <a:gdLst/>
              <a:ahLst/>
              <a:cxnLst/>
              <a:rect l="l" t="t" r="r" b="b"/>
              <a:pathLst>
                <a:path w="967740" h="382270">
                  <a:moveTo>
                    <a:pt x="0" y="381714"/>
                  </a:moveTo>
                  <a:lnTo>
                    <a:pt x="967325" y="0"/>
                  </a:lnTo>
                </a:path>
              </a:pathLst>
            </a:custGeom>
            <a:ln w="18488">
              <a:solidFill>
                <a:srgbClr val="00FF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pic>
          <p:nvPicPr>
            <p:cNvPr id="163" name="object 16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281583" y="6479193"/>
              <a:ext cx="128530" cy="86163"/>
            </a:xfrm>
            <a:prstGeom prst="rect">
              <a:avLst/>
            </a:prstGeom>
          </p:spPr>
        </p:pic>
        <p:sp>
          <p:nvSpPr>
            <p:cNvPr id="164" name="object 164"/>
            <p:cNvSpPr/>
            <p:nvPr/>
          </p:nvSpPr>
          <p:spPr>
            <a:xfrm>
              <a:off x="11799229" y="6659001"/>
              <a:ext cx="0" cy="226060"/>
            </a:xfrm>
            <a:custGeom>
              <a:avLst/>
              <a:gdLst/>
              <a:ahLst/>
              <a:cxnLst/>
              <a:rect l="l" t="t" r="r" b="b"/>
              <a:pathLst>
                <a:path h="226059">
                  <a:moveTo>
                    <a:pt x="0" y="225941"/>
                  </a:moveTo>
                  <a:lnTo>
                    <a:pt x="0" y="0"/>
                  </a:lnTo>
                </a:path>
              </a:pathLst>
            </a:custGeom>
            <a:ln w="18488">
              <a:solidFill>
                <a:srgbClr val="00FF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65" name="object 165"/>
            <p:cNvSpPr/>
            <p:nvPr/>
          </p:nvSpPr>
          <p:spPr>
            <a:xfrm>
              <a:off x="11754165" y="6550845"/>
              <a:ext cx="90170" cy="120650"/>
            </a:xfrm>
            <a:custGeom>
              <a:avLst/>
              <a:gdLst/>
              <a:ahLst/>
              <a:cxnLst/>
              <a:rect l="l" t="t" r="r" b="b"/>
              <a:pathLst>
                <a:path w="90170" h="120650">
                  <a:moveTo>
                    <a:pt x="45066" y="0"/>
                  </a:moveTo>
                  <a:lnTo>
                    <a:pt x="38446" y="27226"/>
                  </a:lnTo>
                  <a:lnTo>
                    <a:pt x="28164" y="58583"/>
                  </a:lnTo>
                  <a:lnTo>
                    <a:pt x="15066" y="90691"/>
                  </a:lnTo>
                  <a:lnTo>
                    <a:pt x="0" y="120171"/>
                  </a:lnTo>
                  <a:lnTo>
                    <a:pt x="90122" y="120171"/>
                  </a:lnTo>
                  <a:lnTo>
                    <a:pt x="75056" y="90691"/>
                  </a:lnTo>
                  <a:lnTo>
                    <a:pt x="61960" y="58583"/>
                  </a:lnTo>
                  <a:lnTo>
                    <a:pt x="51681" y="27226"/>
                  </a:lnTo>
                  <a:lnTo>
                    <a:pt x="45066" y="0"/>
                  </a:lnTo>
                  <a:close/>
                </a:path>
              </a:pathLst>
            </a:custGeom>
            <a:solidFill>
              <a:srgbClr val="00FF00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66" name="object 166"/>
            <p:cNvSpPr/>
            <p:nvPr/>
          </p:nvSpPr>
          <p:spPr>
            <a:xfrm>
              <a:off x="13183965" y="6105020"/>
              <a:ext cx="1048385" cy="441325"/>
            </a:xfrm>
            <a:custGeom>
              <a:avLst/>
              <a:gdLst/>
              <a:ahLst/>
              <a:cxnLst/>
              <a:rect l="l" t="t" r="r" b="b"/>
              <a:pathLst>
                <a:path w="1048384" h="441325">
                  <a:moveTo>
                    <a:pt x="1048232" y="220599"/>
                  </a:moveTo>
                  <a:lnTo>
                    <a:pt x="1032225" y="166281"/>
                  </a:lnTo>
                  <a:lnTo>
                    <a:pt x="986824" y="116893"/>
                  </a:lnTo>
                  <a:lnTo>
                    <a:pt x="954329" y="94565"/>
                  </a:lnTo>
                  <a:lnTo>
                    <a:pt x="915958" y="74089"/>
                  </a:lnTo>
                  <a:lnTo>
                    <a:pt x="872204" y="55673"/>
                  </a:lnTo>
                  <a:lnTo>
                    <a:pt x="823556" y="39523"/>
                  </a:lnTo>
                  <a:lnTo>
                    <a:pt x="770507" y="25846"/>
                  </a:lnTo>
                  <a:lnTo>
                    <a:pt x="713547" y="14848"/>
                  </a:lnTo>
                  <a:lnTo>
                    <a:pt x="653167" y="6737"/>
                  </a:lnTo>
                  <a:lnTo>
                    <a:pt x="589860" y="1718"/>
                  </a:lnTo>
                  <a:lnTo>
                    <a:pt x="524114" y="0"/>
                  </a:lnTo>
                  <a:lnTo>
                    <a:pt x="458370" y="1718"/>
                  </a:lnTo>
                  <a:lnTo>
                    <a:pt x="395062" y="6737"/>
                  </a:lnTo>
                  <a:lnTo>
                    <a:pt x="334683" y="14848"/>
                  </a:lnTo>
                  <a:lnTo>
                    <a:pt x="277724" y="25846"/>
                  </a:lnTo>
                  <a:lnTo>
                    <a:pt x="224674" y="39523"/>
                  </a:lnTo>
                  <a:lnTo>
                    <a:pt x="176027" y="55673"/>
                  </a:lnTo>
                  <a:lnTo>
                    <a:pt x="132273" y="74089"/>
                  </a:lnTo>
                  <a:lnTo>
                    <a:pt x="93902" y="94565"/>
                  </a:lnTo>
                  <a:lnTo>
                    <a:pt x="61407" y="116893"/>
                  </a:lnTo>
                  <a:lnTo>
                    <a:pt x="16006" y="166281"/>
                  </a:lnTo>
                  <a:lnTo>
                    <a:pt x="0" y="220599"/>
                  </a:lnTo>
                  <a:lnTo>
                    <a:pt x="4083" y="248272"/>
                  </a:lnTo>
                  <a:lnTo>
                    <a:pt x="35278" y="300332"/>
                  </a:lnTo>
                  <a:lnTo>
                    <a:pt x="93902" y="346635"/>
                  </a:lnTo>
                  <a:lnTo>
                    <a:pt x="132273" y="367111"/>
                  </a:lnTo>
                  <a:lnTo>
                    <a:pt x="176027" y="385527"/>
                  </a:lnTo>
                  <a:lnTo>
                    <a:pt x="224674" y="401677"/>
                  </a:lnTo>
                  <a:lnTo>
                    <a:pt x="277724" y="415355"/>
                  </a:lnTo>
                  <a:lnTo>
                    <a:pt x="334683" y="426352"/>
                  </a:lnTo>
                  <a:lnTo>
                    <a:pt x="395062" y="434464"/>
                  </a:lnTo>
                  <a:lnTo>
                    <a:pt x="458370" y="439482"/>
                  </a:lnTo>
                  <a:lnTo>
                    <a:pt x="524114" y="441201"/>
                  </a:lnTo>
                  <a:lnTo>
                    <a:pt x="589860" y="439482"/>
                  </a:lnTo>
                  <a:lnTo>
                    <a:pt x="653167" y="434464"/>
                  </a:lnTo>
                  <a:lnTo>
                    <a:pt x="713547" y="426352"/>
                  </a:lnTo>
                  <a:lnTo>
                    <a:pt x="770507" y="415355"/>
                  </a:lnTo>
                  <a:lnTo>
                    <a:pt x="823556" y="401677"/>
                  </a:lnTo>
                  <a:lnTo>
                    <a:pt x="872204" y="385527"/>
                  </a:lnTo>
                  <a:lnTo>
                    <a:pt x="915958" y="367111"/>
                  </a:lnTo>
                  <a:lnTo>
                    <a:pt x="954329" y="346635"/>
                  </a:lnTo>
                  <a:lnTo>
                    <a:pt x="986824" y="324307"/>
                  </a:lnTo>
                  <a:lnTo>
                    <a:pt x="1032225" y="274918"/>
                  </a:lnTo>
                  <a:lnTo>
                    <a:pt x="1048232" y="220599"/>
                  </a:lnTo>
                  <a:close/>
                </a:path>
              </a:pathLst>
            </a:custGeom>
            <a:ln w="92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</p:grpSp>
      <p:sp>
        <p:nvSpPr>
          <p:cNvPr id="167" name="object 167"/>
          <p:cNvSpPr txBox="1"/>
          <p:nvPr/>
        </p:nvSpPr>
        <p:spPr>
          <a:xfrm>
            <a:off x="8127208" y="3735932"/>
            <a:ext cx="351949" cy="177392"/>
          </a:xfrm>
          <a:prstGeom prst="rect">
            <a:avLst/>
          </a:prstGeom>
        </p:spPr>
        <p:txBody>
          <a:bodyPr vert="horz" wrap="square" lIns="0" tIns="9242" rIns="0" bIns="0" rtlCol="0">
            <a:spAutoFit/>
          </a:bodyPr>
          <a:lstStyle/>
          <a:p>
            <a:pPr marL="7701">
              <a:spcBef>
                <a:spcPts val="73"/>
              </a:spcBef>
            </a:pPr>
            <a:r>
              <a:rPr sz="1092" spc="278" dirty="0">
                <a:latin typeface="Arial Unicode MS"/>
                <a:cs typeface="Arial Unicode MS"/>
              </a:rPr>
              <a:t>M</a:t>
            </a:r>
            <a:r>
              <a:rPr sz="1092" spc="143" dirty="0">
                <a:latin typeface="Arial Unicode MS"/>
                <a:cs typeface="Arial Unicode MS"/>
              </a:rPr>
              <a:t>L</a:t>
            </a:r>
            <a:r>
              <a:rPr sz="1092" spc="-21" dirty="0">
                <a:latin typeface="Arial Unicode MS"/>
                <a:cs typeface="Arial Unicode MS"/>
              </a:rPr>
              <a:t>P</a:t>
            </a:r>
            <a:endParaRPr sz="1092">
              <a:latin typeface="Arial Unicode MS"/>
              <a:cs typeface="Arial Unicode MS"/>
            </a:endParaRPr>
          </a:p>
        </p:txBody>
      </p:sp>
      <p:grpSp>
        <p:nvGrpSpPr>
          <p:cNvPr id="168" name="object 168"/>
          <p:cNvGrpSpPr/>
          <p:nvPr/>
        </p:nvGrpSpPr>
        <p:grpSpPr>
          <a:xfrm>
            <a:off x="5774865" y="3214357"/>
            <a:ext cx="2765149" cy="998472"/>
            <a:chOff x="9522475" y="5300712"/>
            <a:chExt cx="4559935" cy="1646555"/>
          </a:xfrm>
        </p:grpSpPr>
        <p:sp>
          <p:nvSpPr>
            <p:cNvPr id="169" name="object 169"/>
            <p:cNvSpPr/>
            <p:nvPr/>
          </p:nvSpPr>
          <p:spPr>
            <a:xfrm>
              <a:off x="13392066" y="6576800"/>
              <a:ext cx="204470" cy="324485"/>
            </a:xfrm>
            <a:custGeom>
              <a:avLst/>
              <a:gdLst/>
              <a:ahLst/>
              <a:cxnLst/>
              <a:rect l="l" t="t" r="r" b="b"/>
              <a:pathLst>
                <a:path w="204469" h="324484">
                  <a:moveTo>
                    <a:pt x="203849" y="323870"/>
                  </a:moveTo>
                  <a:lnTo>
                    <a:pt x="0" y="0"/>
                  </a:lnTo>
                </a:path>
              </a:pathLst>
            </a:custGeom>
            <a:ln w="18488">
              <a:solidFill>
                <a:srgbClr val="FF7F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pic>
          <p:nvPicPr>
            <p:cNvPr id="170" name="object 170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334211" y="6484877"/>
              <a:ext cx="102583" cy="126245"/>
            </a:xfrm>
            <a:prstGeom prst="rect">
              <a:avLst/>
            </a:prstGeom>
          </p:spPr>
        </p:pic>
        <p:sp>
          <p:nvSpPr>
            <p:cNvPr id="171" name="object 171"/>
            <p:cNvSpPr/>
            <p:nvPr/>
          </p:nvSpPr>
          <p:spPr>
            <a:xfrm>
              <a:off x="12343094" y="6512122"/>
              <a:ext cx="1634489" cy="425450"/>
            </a:xfrm>
            <a:custGeom>
              <a:avLst/>
              <a:gdLst/>
              <a:ahLst/>
              <a:cxnLst/>
              <a:rect l="l" t="t" r="r" b="b"/>
              <a:pathLst>
                <a:path w="1634490" h="425450">
                  <a:moveTo>
                    <a:pt x="0" y="425385"/>
                  </a:moveTo>
                  <a:lnTo>
                    <a:pt x="1634185" y="0"/>
                  </a:lnTo>
                </a:path>
              </a:pathLst>
            </a:custGeom>
            <a:ln w="18488">
              <a:solidFill>
                <a:srgbClr val="FF7F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pic>
          <p:nvPicPr>
            <p:cNvPr id="172" name="object 17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3954297" y="6471535"/>
              <a:ext cx="127661" cy="87230"/>
            </a:xfrm>
            <a:prstGeom prst="rect">
              <a:avLst/>
            </a:prstGeom>
          </p:spPr>
        </p:pic>
        <p:sp>
          <p:nvSpPr>
            <p:cNvPr id="173" name="object 173"/>
            <p:cNvSpPr/>
            <p:nvPr/>
          </p:nvSpPr>
          <p:spPr>
            <a:xfrm>
              <a:off x="9527237" y="5305474"/>
              <a:ext cx="726440" cy="654050"/>
            </a:xfrm>
            <a:custGeom>
              <a:avLst/>
              <a:gdLst/>
              <a:ahLst/>
              <a:cxnLst/>
              <a:rect l="l" t="t" r="r" b="b"/>
              <a:pathLst>
                <a:path w="726440" h="654050">
                  <a:moveTo>
                    <a:pt x="726277" y="326823"/>
                  </a:moveTo>
                  <a:lnTo>
                    <a:pt x="722962" y="282475"/>
                  </a:lnTo>
                  <a:lnTo>
                    <a:pt x="713306" y="239940"/>
                  </a:lnTo>
                  <a:lnTo>
                    <a:pt x="697740" y="199608"/>
                  </a:lnTo>
                  <a:lnTo>
                    <a:pt x="676699" y="161868"/>
                  </a:lnTo>
                  <a:lnTo>
                    <a:pt x="650614" y="127110"/>
                  </a:lnTo>
                  <a:lnTo>
                    <a:pt x="619917" y="95723"/>
                  </a:lnTo>
                  <a:lnTo>
                    <a:pt x="585043" y="68097"/>
                  </a:lnTo>
                  <a:lnTo>
                    <a:pt x="546423" y="44620"/>
                  </a:lnTo>
                  <a:lnTo>
                    <a:pt x="504490" y="25683"/>
                  </a:lnTo>
                  <a:lnTo>
                    <a:pt x="459676" y="11674"/>
                  </a:lnTo>
                  <a:lnTo>
                    <a:pt x="412415" y="2983"/>
                  </a:lnTo>
                  <a:lnTo>
                    <a:pt x="363138" y="0"/>
                  </a:lnTo>
                  <a:lnTo>
                    <a:pt x="313862" y="2983"/>
                  </a:lnTo>
                  <a:lnTo>
                    <a:pt x="266600" y="11674"/>
                  </a:lnTo>
                  <a:lnTo>
                    <a:pt x="221787" y="25683"/>
                  </a:lnTo>
                  <a:lnTo>
                    <a:pt x="179854" y="44620"/>
                  </a:lnTo>
                  <a:lnTo>
                    <a:pt x="141233" y="68097"/>
                  </a:lnTo>
                  <a:lnTo>
                    <a:pt x="106359" y="95723"/>
                  </a:lnTo>
                  <a:lnTo>
                    <a:pt x="75663" y="127110"/>
                  </a:lnTo>
                  <a:lnTo>
                    <a:pt x="49578" y="161868"/>
                  </a:lnTo>
                  <a:lnTo>
                    <a:pt x="28536" y="199608"/>
                  </a:lnTo>
                  <a:lnTo>
                    <a:pt x="12971" y="239940"/>
                  </a:lnTo>
                  <a:lnTo>
                    <a:pt x="3314" y="282475"/>
                  </a:lnTo>
                  <a:lnTo>
                    <a:pt x="0" y="326823"/>
                  </a:lnTo>
                  <a:lnTo>
                    <a:pt x="3314" y="371172"/>
                  </a:lnTo>
                  <a:lnTo>
                    <a:pt x="12971" y="413706"/>
                  </a:lnTo>
                  <a:lnTo>
                    <a:pt x="28536" y="454038"/>
                  </a:lnTo>
                  <a:lnTo>
                    <a:pt x="49578" y="491778"/>
                  </a:lnTo>
                  <a:lnTo>
                    <a:pt x="75663" y="526536"/>
                  </a:lnTo>
                  <a:lnTo>
                    <a:pt x="106359" y="557923"/>
                  </a:lnTo>
                  <a:lnTo>
                    <a:pt x="141233" y="585550"/>
                  </a:lnTo>
                  <a:lnTo>
                    <a:pt x="179854" y="609026"/>
                  </a:lnTo>
                  <a:lnTo>
                    <a:pt x="221787" y="627964"/>
                  </a:lnTo>
                  <a:lnTo>
                    <a:pt x="266600" y="641973"/>
                  </a:lnTo>
                  <a:lnTo>
                    <a:pt x="313862" y="650663"/>
                  </a:lnTo>
                  <a:lnTo>
                    <a:pt x="363138" y="653647"/>
                  </a:lnTo>
                  <a:lnTo>
                    <a:pt x="412415" y="650663"/>
                  </a:lnTo>
                  <a:lnTo>
                    <a:pt x="459676" y="641973"/>
                  </a:lnTo>
                  <a:lnTo>
                    <a:pt x="504490" y="627964"/>
                  </a:lnTo>
                  <a:lnTo>
                    <a:pt x="546423" y="609026"/>
                  </a:lnTo>
                  <a:lnTo>
                    <a:pt x="585043" y="585550"/>
                  </a:lnTo>
                  <a:lnTo>
                    <a:pt x="619917" y="557923"/>
                  </a:lnTo>
                  <a:lnTo>
                    <a:pt x="650614" y="526536"/>
                  </a:lnTo>
                  <a:lnTo>
                    <a:pt x="676699" y="491778"/>
                  </a:lnTo>
                  <a:lnTo>
                    <a:pt x="697740" y="454038"/>
                  </a:lnTo>
                  <a:lnTo>
                    <a:pt x="713306" y="413706"/>
                  </a:lnTo>
                  <a:lnTo>
                    <a:pt x="722962" y="371172"/>
                  </a:lnTo>
                  <a:lnTo>
                    <a:pt x="726277" y="326823"/>
                  </a:lnTo>
                  <a:close/>
                </a:path>
              </a:pathLst>
            </a:custGeom>
            <a:ln w="92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</p:grpSp>
      <p:sp>
        <p:nvSpPr>
          <p:cNvPr id="174" name="object 174"/>
          <p:cNvSpPr txBox="1"/>
          <p:nvPr/>
        </p:nvSpPr>
        <p:spPr>
          <a:xfrm>
            <a:off x="5881215" y="3197547"/>
            <a:ext cx="233349" cy="346813"/>
          </a:xfrm>
          <a:prstGeom prst="rect">
            <a:avLst/>
          </a:prstGeom>
        </p:spPr>
        <p:txBody>
          <a:bodyPr vert="horz" wrap="square" lIns="0" tIns="10782" rIns="0" bIns="0" rtlCol="0">
            <a:spAutoFit/>
          </a:bodyPr>
          <a:lstStyle/>
          <a:p>
            <a:pPr marL="7701">
              <a:spcBef>
                <a:spcPts val="85"/>
              </a:spcBef>
            </a:pPr>
            <a:r>
              <a:rPr sz="2183" spc="309" dirty="0">
                <a:latin typeface="Georgia"/>
                <a:cs typeface="Georgia"/>
              </a:rPr>
              <a:t>+</a:t>
            </a:r>
            <a:endParaRPr sz="2183">
              <a:latin typeface="Georgia"/>
              <a:cs typeface="Georgia"/>
            </a:endParaRPr>
          </a:p>
        </p:txBody>
      </p:sp>
      <p:grpSp>
        <p:nvGrpSpPr>
          <p:cNvPr id="175" name="object 175"/>
          <p:cNvGrpSpPr/>
          <p:nvPr/>
        </p:nvGrpSpPr>
        <p:grpSpPr>
          <a:xfrm>
            <a:off x="2040323" y="2958619"/>
            <a:ext cx="7858783" cy="3506398"/>
            <a:chOff x="3363938" y="4878982"/>
            <a:chExt cx="12959715" cy="5782310"/>
          </a:xfrm>
        </p:grpSpPr>
        <p:sp>
          <p:nvSpPr>
            <p:cNvPr id="176" name="object 176"/>
            <p:cNvSpPr/>
            <p:nvPr/>
          </p:nvSpPr>
          <p:spPr>
            <a:xfrm>
              <a:off x="10333599" y="5793267"/>
              <a:ext cx="1062990" cy="386080"/>
            </a:xfrm>
            <a:custGeom>
              <a:avLst/>
              <a:gdLst/>
              <a:ahLst/>
              <a:cxnLst/>
              <a:rect l="l" t="t" r="r" b="b"/>
              <a:pathLst>
                <a:path w="1062990" h="386079">
                  <a:moveTo>
                    <a:pt x="1062767" y="386024"/>
                  </a:moveTo>
                  <a:lnTo>
                    <a:pt x="0" y="0"/>
                  </a:lnTo>
                </a:path>
              </a:pathLst>
            </a:custGeom>
            <a:ln w="18488">
              <a:solidFill>
                <a:srgbClr val="00FF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77" name="object 177"/>
            <p:cNvSpPr/>
            <p:nvPr/>
          </p:nvSpPr>
          <p:spPr>
            <a:xfrm>
              <a:off x="6560159" y="5717104"/>
              <a:ext cx="2863215" cy="520065"/>
            </a:xfrm>
            <a:custGeom>
              <a:avLst/>
              <a:gdLst/>
              <a:ahLst/>
              <a:cxnLst/>
              <a:rect l="l" t="t" r="r" b="b"/>
              <a:pathLst>
                <a:path w="2863215" h="520064">
                  <a:moveTo>
                    <a:pt x="0" y="519981"/>
                  </a:moveTo>
                  <a:lnTo>
                    <a:pt x="2863155" y="0"/>
                  </a:lnTo>
                </a:path>
              </a:pathLst>
            </a:custGeom>
            <a:ln w="18488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pic>
          <p:nvPicPr>
            <p:cNvPr id="178" name="object 17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403433" y="5674900"/>
              <a:ext cx="126324" cy="88706"/>
            </a:xfrm>
            <a:prstGeom prst="rect">
              <a:avLst/>
            </a:prstGeom>
          </p:spPr>
        </p:pic>
        <p:sp>
          <p:nvSpPr>
            <p:cNvPr id="179" name="object 179"/>
            <p:cNvSpPr/>
            <p:nvPr/>
          </p:nvSpPr>
          <p:spPr>
            <a:xfrm>
              <a:off x="8384387" y="5793267"/>
              <a:ext cx="1062990" cy="386080"/>
            </a:xfrm>
            <a:custGeom>
              <a:avLst/>
              <a:gdLst/>
              <a:ahLst/>
              <a:cxnLst/>
              <a:rect l="l" t="t" r="r" b="b"/>
              <a:pathLst>
                <a:path w="1062990" h="386079">
                  <a:moveTo>
                    <a:pt x="0" y="386024"/>
                  </a:moveTo>
                  <a:lnTo>
                    <a:pt x="1062767" y="0"/>
                  </a:lnTo>
                </a:path>
              </a:pathLst>
            </a:custGeom>
            <a:ln w="18488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pic>
          <p:nvPicPr>
            <p:cNvPr id="180" name="object 180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420446" y="5754973"/>
              <a:ext cx="128469" cy="84802"/>
            </a:xfrm>
            <a:prstGeom prst="rect">
              <a:avLst/>
            </a:prstGeom>
          </p:spPr>
        </p:pic>
        <p:pic>
          <p:nvPicPr>
            <p:cNvPr id="181" name="object 181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0231833" y="5754973"/>
              <a:ext cx="128472" cy="84802"/>
            </a:xfrm>
            <a:prstGeom prst="rect">
              <a:avLst/>
            </a:prstGeom>
          </p:spPr>
        </p:pic>
        <p:sp>
          <p:nvSpPr>
            <p:cNvPr id="182" name="object 182"/>
            <p:cNvSpPr/>
            <p:nvPr/>
          </p:nvSpPr>
          <p:spPr>
            <a:xfrm>
              <a:off x="10357438" y="5717104"/>
              <a:ext cx="2863215" cy="520065"/>
            </a:xfrm>
            <a:custGeom>
              <a:avLst/>
              <a:gdLst/>
              <a:ahLst/>
              <a:cxnLst/>
              <a:rect l="l" t="t" r="r" b="b"/>
              <a:pathLst>
                <a:path w="2863215" h="520064">
                  <a:moveTo>
                    <a:pt x="2863155" y="519981"/>
                  </a:moveTo>
                  <a:lnTo>
                    <a:pt x="0" y="0"/>
                  </a:lnTo>
                </a:path>
              </a:pathLst>
            </a:custGeom>
            <a:ln w="18488">
              <a:solidFill>
                <a:srgbClr val="FF7F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pic>
          <p:nvPicPr>
            <p:cNvPr id="183" name="object 183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0250991" y="5674900"/>
              <a:ext cx="126328" cy="88706"/>
            </a:xfrm>
            <a:prstGeom prst="rect">
              <a:avLst/>
            </a:prstGeom>
          </p:spPr>
        </p:pic>
        <p:sp>
          <p:nvSpPr>
            <p:cNvPr id="184" name="object 184"/>
            <p:cNvSpPr/>
            <p:nvPr/>
          </p:nvSpPr>
          <p:spPr>
            <a:xfrm>
              <a:off x="9890376" y="4987139"/>
              <a:ext cx="0" cy="314325"/>
            </a:xfrm>
            <a:custGeom>
              <a:avLst/>
              <a:gdLst/>
              <a:ahLst/>
              <a:cxnLst/>
              <a:rect l="l" t="t" r="r" b="b"/>
              <a:pathLst>
                <a:path h="314325">
                  <a:moveTo>
                    <a:pt x="0" y="313712"/>
                  </a:moveTo>
                  <a:lnTo>
                    <a:pt x="0" y="0"/>
                  </a:lnTo>
                </a:path>
              </a:pathLst>
            </a:custGeom>
            <a:ln w="1848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pic>
          <p:nvPicPr>
            <p:cNvPr id="185" name="object 185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845310" y="4878982"/>
              <a:ext cx="90131" cy="120174"/>
            </a:xfrm>
            <a:prstGeom prst="rect">
              <a:avLst/>
            </a:prstGeom>
          </p:spPr>
        </p:pic>
        <p:sp>
          <p:nvSpPr>
            <p:cNvPr id="186" name="object 186"/>
            <p:cNvSpPr/>
            <p:nvPr/>
          </p:nvSpPr>
          <p:spPr>
            <a:xfrm>
              <a:off x="3395351" y="8507925"/>
              <a:ext cx="12896850" cy="2122170"/>
            </a:xfrm>
            <a:custGeom>
              <a:avLst/>
              <a:gdLst/>
              <a:ahLst/>
              <a:cxnLst/>
              <a:rect l="l" t="t" r="r" b="b"/>
              <a:pathLst>
                <a:path w="12896850" h="2122170">
                  <a:moveTo>
                    <a:pt x="0" y="0"/>
                  </a:moveTo>
                  <a:lnTo>
                    <a:pt x="12896371" y="0"/>
                  </a:lnTo>
                  <a:lnTo>
                    <a:pt x="12896371" y="2121917"/>
                  </a:lnTo>
                  <a:lnTo>
                    <a:pt x="0" y="2121917"/>
                  </a:lnTo>
                  <a:lnTo>
                    <a:pt x="0" y="0"/>
                  </a:lnTo>
                  <a:close/>
                </a:path>
              </a:pathLst>
            </a:custGeom>
            <a:ln w="62825">
              <a:solidFill>
                <a:srgbClr val="B517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</p:grpSp>
      <p:sp>
        <p:nvSpPr>
          <p:cNvPr id="187" name="object 187"/>
          <p:cNvSpPr txBox="1"/>
          <p:nvPr/>
        </p:nvSpPr>
        <p:spPr>
          <a:xfrm>
            <a:off x="9982633" y="5145383"/>
            <a:ext cx="1682347" cy="846407"/>
          </a:xfrm>
          <a:prstGeom prst="rect">
            <a:avLst/>
          </a:prstGeom>
        </p:spPr>
        <p:txBody>
          <a:bodyPr vert="horz" wrap="square" lIns="0" tIns="38121" rIns="0" bIns="0" rtlCol="0">
            <a:spAutoFit/>
          </a:bodyPr>
          <a:lstStyle/>
          <a:p>
            <a:pPr marL="7701" marR="3081">
              <a:lnSpc>
                <a:spcPts val="2074"/>
              </a:lnSpc>
              <a:spcBef>
                <a:spcPts val="300"/>
              </a:spcBef>
            </a:pPr>
            <a:r>
              <a:rPr sz="1880" b="1" spc="27" dirty="0">
                <a:solidFill>
                  <a:srgbClr val="B51700"/>
                </a:solidFill>
                <a:latin typeface="Comic Sans MS" panose="030F0702030302020204" pitchFamily="66" charset="0"/>
                <a:cs typeface="Arial"/>
              </a:rPr>
              <a:t>stacked </a:t>
            </a:r>
            <a:r>
              <a:rPr sz="1880" b="1" spc="30" dirty="0">
                <a:solidFill>
                  <a:srgbClr val="B51700"/>
                </a:solidFill>
                <a:latin typeface="Comic Sans MS" panose="030F0702030302020204" pitchFamily="66" charset="0"/>
                <a:cs typeface="Arial"/>
              </a:rPr>
              <a:t>LSTM </a:t>
            </a:r>
            <a:r>
              <a:rPr sz="1880" b="1" spc="-515" dirty="0">
                <a:solidFill>
                  <a:srgbClr val="B51700"/>
                </a:solidFill>
                <a:latin typeface="Comic Sans MS" panose="030F0702030302020204" pitchFamily="66" charset="0"/>
                <a:cs typeface="Arial"/>
              </a:rPr>
              <a:t> </a:t>
            </a:r>
            <a:r>
              <a:rPr sz="1880" b="1" spc="24" dirty="0">
                <a:solidFill>
                  <a:srgbClr val="B51700"/>
                </a:solidFill>
                <a:latin typeface="Comic Sans MS" panose="030F0702030302020204" pitchFamily="66" charset="0"/>
                <a:cs typeface="Arial"/>
              </a:rPr>
              <a:t>token</a:t>
            </a:r>
            <a:r>
              <a:rPr sz="1880" b="1" spc="-36" dirty="0">
                <a:solidFill>
                  <a:srgbClr val="B51700"/>
                </a:solidFill>
                <a:latin typeface="Comic Sans MS" panose="030F0702030302020204" pitchFamily="66" charset="0"/>
                <a:cs typeface="Arial"/>
              </a:rPr>
              <a:t> </a:t>
            </a:r>
            <a:r>
              <a:rPr sz="1880" b="1" spc="18" dirty="0">
                <a:solidFill>
                  <a:srgbClr val="B51700"/>
                </a:solidFill>
                <a:latin typeface="Comic Sans MS" panose="030F0702030302020204" pitchFamily="66" charset="0"/>
                <a:cs typeface="Arial"/>
              </a:rPr>
              <a:t>encoder</a:t>
            </a:r>
            <a:endParaRPr sz="1880" dirty="0">
              <a:latin typeface="Comic Sans MS" panose="030F0702030302020204" pitchFamily="66" charset="0"/>
              <a:cs typeface="Arial"/>
            </a:endParaRPr>
          </a:p>
        </p:txBody>
      </p:sp>
      <p:sp>
        <p:nvSpPr>
          <p:cNvPr id="188" name="object 188"/>
          <p:cNvSpPr txBox="1"/>
          <p:nvPr/>
        </p:nvSpPr>
        <p:spPr>
          <a:xfrm>
            <a:off x="8950163" y="3574515"/>
            <a:ext cx="2804040" cy="846407"/>
          </a:xfrm>
          <a:prstGeom prst="rect">
            <a:avLst/>
          </a:prstGeom>
        </p:spPr>
        <p:txBody>
          <a:bodyPr vert="horz" wrap="square" lIns="0" tIns="38121" rIns="0" bIns="0" rtlCol="0">
            <a:spAutoFit/>
          </a:bodyPr>
          <a:lstStyle/>
          <a:p>
            <a:pPr marL="7701" marR="3081">
              <a:lnSpc>
                <a:spcPts val="2074"/>
              </a:lnSpc>
              <a:spcBef>
                <a:spcPts val="300"/>
              </a:spcBef>
            </a:pPr>
            <a:r>
              <a:rPr sz="1880" b="1" spc="27" dirty="0">
                <a:solidFill>
                  <a:srgbClr val="B51700"/>
                </a:solidFill>
                <a:latin typeface="Comic Sans MS" panose="030F0702030302020204" pitchFamily="66" charset="0"/>
                <a:cs typeface="Arial"/>
              </a:rPr>
              <a:t>concat</a:t>
            </a:r>
            <a:r>
              <a:rPr sz="1880" b="1" spc="-15" dirty="0">
                <a:solidFill>
                  <a:srgbClr val="B51700"/>
                </a:solidFill>
                <a:latin typeface="Comic Sans MS" panose="030F0702030302020204" pitchFamily="66" charset="0"/>
                <a:cs typeface="Arial"/>
              </a:rPr>
              <a:t> </a:t>
            </a:r>
            <a:r>
              <a:rPr sz="1880" b="1" spc="15" dirty="0">
                <a:solidFill>
                  <a:srgbClr val="B51700"/>
                </a:solidFill>
                <a:latin typeface="Comic Sans MS" panose="030F0702030302020204" pitchFamily="66" charset="0"/>
                <a:cs typeface="Arial"/>
              </a:rPr>
              <a:t>head,</a:t>
            </a:r>
            <a:r>
              <a:rPr sz="1880" b="1" spc="-15" dirty="0">
                <a:solidFill>
                  <a:srgbClr val="B51700"/>
                </a:solidFill>
                <a:latin typeface="Comic Sans MS" panose="030F0702030302020204" pitchFamily="66" charset="0"/>
                <a:cs typeface="Arial"/>
              </a:rPr>
              <a:t> </a:t>
            </a:r>
            <a:r>
              <a:rPr sz="1880" b="1" spc="18" dirty="0">
                <a:solidFill>
                  <a:srgbClr val="B51700"/>
                </a:solidFill>
                <a:latin typeface="Comic Sans MS" panose="030F0702030302020204" pitchFamily="66" charset="0"/>
                <a:cs typeface="Arial"/>
              </a:rPr>
              <a:t>dependent </a:t>
            </a:r>
            <a:r>
              <a:rPr sz="1880" b="1" spc="-515" dirty="0">
                <a:solidFill>
                  <a:srgbClr val="B51700"/>
                </a:solidFill>
                <a:latin typeface="Comic Sans MS" panose="030F0702030302020204" pitchFamily="66" charset="0"/>
                <a:cs typeface="Arial"/>
              </a:rPr>
              <a:t> </a:t>
            </a:r>
            <a:r>
              <a:rPr sz="1880" b="1" spc="9" dirty="0">
                <a:solidFill>
                  <a:srgbClr val="B51700"/>
                </a:solidFill>
                <a:latin typeface="Comic Sans MS" panose="030F0702030302020204" pitchFamily="66" charset="0"/>
                <a:cs typeface="Arial"/>
              </a:rPr>
              <a:t>as</a:t>
            </a:r>
            <a:r>
              <a:rPr sz="1880" b="1" dirty="0">
                <a:solidFill>
                  <a:srgbClr val="B51700"/>
                </a:solidFill>
                <a:latin typeface="Comic Sans MS" panose="030F0702030302020204" pitchFamily="66" charset="0"/>
                <a:cs typeface="Arial"/>
              </a:rPr>
              <a:t> </a:t>
            </a:r>
            <a:r>
              <a:rPr sz="1880" b="1" spc="-6" dirty="0">
                <a:solidFill>
                  <a:srgbClr val="B51700"/>
                </a:solidFill>
                <a:latin typeface="Comic Sans MS" panose="030F0702030302020204" pitchFamily="66" charset="0"/>
                <a:cs typeface="Arial"/>
              </a:rPr>
              <a:t>input</a:t>
            </a:r>
            <a:r>
              <a:rPr sz="1880" b="1" dirty="0">
                <a:solidFill>
                  <a:srgbClr val="B51700"/>
                </a:solidFill>
                <a:latin typeface="Comic Sans MS" panose="030F0702030302020204" pitchFamily="66" charset="0"/>
                <a:cs typeface="Arial"/>
              </a:rPr>
              <a:t> </a:t>
            </a:r>
            <a:r>
              <a:rPr sz="1880" b="1" spc="27" dirty="0">
                <a:solidFill>
                  <a:srgbClr val="B51700"/>
                </a:solidFill>
                <a:latin typeface="Comic Sans MS" panose="030F0702030302020204" pitchFamily="66" charset="0"/>
                <a:cs typeface="Arial"/>
              </a:rPr>
              <a:t>to</a:t>
            </a:r>
            <a:r>
              <a:rPr sz="1880" b="1" dirty="0">
                <a:solidFill>
                  <a:srgbClr val="B51700"/>
                </a:solidFill>
                <a:latin typeface="Comic Sans MS" panose="030F0702030302020204" pitchFamily="66" charset="0"/>
                <a:cs typeface="Arial"/>
              </a:rPr>
              <a:t> </a:t>
            </a:r>
            <a:r>
              <a:rPr sz="1880" b="1" spc="49" dirty="0">
                <a:solidFill>
                  <a:srgbClr val="B51700"/>
                </a:solidFill>
                <a:latin typeface="Comic Sans MS" panose="030F0702030302020204" pitchFamily="66" charset="0"/>
                <a:cs typeface="Arial"/>
              </a:rPr>
              <a:t>MLP</a:t>
            </a:r>
            <a:endParaRPr sz="1880" dirty="0">
              <a:latin typeface="Comic Sans MS" panose="030F0702030302020204" pitchFamily="66" charset="0"/>
              <a:cs typeface="Arial"/>
            </a:endParaRPr>
          </a:p>
        </p:txBody>
      </p:sp>
      <p:sp>
        <p:nvSpPr>
          <p:cNvPr id="189" name="object 189"/>
          <p:cNvSpPr txBox="1"/>
          <p:nvPr/>
        </p:nvSpPr>
        <p:spPr>
          <a:xfrm>
            <a:off x="1465870" y="2538752"/>
            <a:ext cx="7324760" cy="376727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327689" indent="-304971">
              <a:spcBef>
                <a:spcPts val="64"/>
              </a:spcBef>
              <a:buClr>
                <a:srgbClr val="B51700"/>
              </a:buClr>
              <a:buSzPct val="122784"/>
              <a:buFont typeface="Lucida Sans Unicode"/>
              <a:buChar char="■"/>
              <a:tabLst>
                <a:tab pos="328075" algn="l"/>
              </a:tabLst>
            </a:pPr>
            <a:r>
              <a:rPr sz="2395" spc="91" dirty="0">
                <a:latin typeface="Comic Sans MS" panose="030F0702030302020204" pitchFamily="66" charset="0"/>
                <a:cs typeface="Arial"/>
              </a:rPr>
              <a:t>w/</a:t>
            </a:r>
            <a:r>
              <a:rPr sz="2395" dirty="0">
                <a:latin typeface="Comic Sans MS" panose="030F0702030302020204" pitchFamily="66" charset="0"/>
                <a:cs typeface="Arial"/>
              </a:rPr>
              <a:t> </a:t>
            </a:r>
            <a:r>
              <a:rPr sz="2395" spc="-45" dirty="0">
                <a:latin typeface="Comic Sans MS" panose="030F0702030302020204" pitchFamily="66" charset="0"/>
                <a:cs typeface="Arial"/>
              </a:rPr>
              <a:t>loss</a:t>
            </a:r>
            <a:r>
              <a:rPr sz="2395" spc="3" dirty="0">
                <a:latin typeface="Comic Sans MS" panose="030F0702030302020204" pitchFamily="66" charset="0"/>
                <a:cs typeface="Arial"/>
              </a:rPr>
              <a:t> </a:t>
            </a:r>
            <a:r>
              <a:rPr sz="2395" spc="-30" dirty="0">
                <a:latin typeface="Comic Sans MS" panose="030F0702030302020204" pitchFamily="66" charset="0"/>
                <a:cs typeface="Arial"/>
              </a:rPr>
              <a:t>augmented</a:t>
            </a:r>
            <a:r>
              <a:rPr sz="2395" spc="3" dirty="0">
                <a:latin typeface="Comic Sans MS" panose="030F0702030302020204" pitchFamily="66" charset="0"/>
                <a:cs typeface="Arial"/>
              </a:rPr>
              <a:t> </a:t>
            </a:r>
            <a:r>
              <a:rPr sz="2395" spc="-55" dirty="0">
                <a:latin typeface="Comic Sans MS" panose="030F0702030302020204" pitchFamily="66" charset="0"/>
                <a:cs typeface="Arial"/>
              </a:rPr>
              <a:t>inference:</a:t>
            </a:r>
            <a:endParaRPr sz="2456" baseline="9259" dirty="0">
              <a:latin typeface="Georgia"/>
              <a:cs typeface="Georgia"/>
            </a:endParaRPr>
          </a:p>
        </p:txBody>
      </p:sp>
      <p:pic>
        <p:nvPicPr>
          <p:cNvPr id="202" name="Picture 201">
            <a:extLst>
              <a:ext uri="{FF2B5EF4-FFF2-40B4-BE49-F238E27FC236}">
                <a16:creationId xmlns:a16="http://schemas.microsoft.com/office/drawing/2014/main" id="{87665D7F-08F8-40D1-8B31-B6F472723FF6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833014" y="1677950"/>
            <a:ext cx="6323076" cy="790366"/>
          </a:xfrm>
          <a:prstGeom prst="rect">
            <a:avLst/>
          </a:prstGeom>
        </p:spPr>
      </p:pic>
      <p:pic>
        <p:nvPicPr>
          <p:cNvPr id="204" name="Picture 203">
            <a:extLst>
              <a:ext uri="{FF2B5EF4-FFF2-40B4-BE49-F238E27FC236}">
                <a16:creationId xmlns:a16="http://schemas.microsoft.com/office/drawing/2014/main" id="{0828480F-B692-4C9C-AF3C-00277E131DC7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903609" y="2459879"/>
            <a:ext cx="5850594" cy="55554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82625" y="1309623"/>
            <a:ext cx="9077325" cy="6251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I</a:t>
            </a:r>
            <a:r>
              <a:rPr sz="3200" spc="-20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 </a:t>
            </a:r>
            <a:r>
              <a:rPr sz="3200" spc="-5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prefer</a:t>
            </a:r>
            <a:r>
              <a:rPr sz="3200" spc="-15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 </a:t>
            </a:r>
            <a:r>
              <a:rPr sz="3200" spc="-10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the</a:t>
            </a:r>
            <a:r>
              <a:rPr sz="3200" spc="-15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 </a:t>
            </a:r>
            <a:r>
              <a:rPr sz="3200" spc="-10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morning</a:t>
            </a:r>
            <a:r>
              <a:rPr sz="3200" spc="-20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 </a:t>
            </a:r>
            <a:r>
              <a:rPr sz="3200" spc="-5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flight</a:t>
            </a:r>
            <a:r>
              <a:rPr sz="3200" spc="-15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 </a:t>
            </a:r>
            <a:r>
              <a:rPr sz="3200" spc="-10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through</a:t>
            </a:r>
            <a:r>
              <a:rPr sz="3200" spc="-15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 </a:t>
            </a:r>
            <a:r>
              <a:rPr sz="3200" spc="-5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Denver</a:t>
            </a:r>
            <a:endParaRPr sz="3200" dirty="0">
              <a:latin typeface="Comic Sans MS" panose="030F0702030302020204" pitchFamily="66" charset="0"/>
              <a:cs typeface="Calibri"/>
            </a:endParaRPr>
          </a:p>
          <a:p>
            <a:pPr>
              <a:lnSpc>
                <a:spcPct val="100000"/>
              </a:lnSpc>
            </a:pPr>
            <a:endParaRPr sz="3200" dirty="0">
              <a:latin typeface="Comic Sans MS" panose="030F0702030302020204" pitchFamily="66" charset="0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4150" dirty="0">
              <a:latin typeface="Comic Sans MS" panose="030F0702030302020204" pitchFamily="66" charset="0"/>
              <a:cs typeface="Calibri"/>
            </a:endParaRPr>
          </a:p>
          <a:p>
            <a:pPr marL="12700" marR="5080" algn="just">
              <a:lnSpc>
                <a:spcPct val="117200"/>
              </a:lnSpc>
            </a:pPr>
            <a:r>
              <a:rPr sz="3200" dirty="0">
                <a:solidFill>
                  <a:srgbClr val="333399"/>
                </a:solidFill>
                <a:latin typeface="Comic Sans MS" panose="030F0702030302020204" pitchFamily="66" charset="0"/>
                <a:cs typeface="Arial"/>
              </a:rPr>
              <a:t>Я </a:t>
            </a:r>
            <a:r>
              <a:rPr sz="3200" spc="-20" dirty="0">
                <a:solidFill>
                  <a:srgbClr val="333399"/>
                </a:solidFill>
                <a:latin typeface="Comic Sans MS" panose="030F0702030302020204" pitchFamily="66" charset="0"/>
                <a:cs typeface="Arial"/>
              </a:rPr>
              <a:t>предпочитаю </a:t>
            </a:r>
            <a:r>
              <a:rPr sz="3200" dirty="0">
                <a:solidFill>
                  <a:srgbClr val="333399"/>
                </a:solidFill>
                <a:latin typeface="Comic Sans MS" panose="030F0702030302020204" pitchFamily="66" charset="0"/>
                <a:cs typeface="Arial"/>
              </a:rPr>
              <a:t>утренний </a:t>
            </a:r>
            <a:r>
              <a:rPr sz="3200" spc="-35" dirty="0">
                <a:solidFill>
                  <a:srgbClr val="333399"/>
                </a:solidFill>
                <a:latin typeface="Comic Sans MS" panose="030F0702030302020204" pitchFamily="66" charset="0"/>
                <a:cs typeface="Arial"/>
              </a:rPr>
              <a:t>перелет </a:t>
            </a:r>
            <a:r>
              <a:rPr sz="3200" spc="-20" dirty="0">
                <a:solidFill>
                  <a:srgbClr val="333399"/>
                </a:solidFill>
                <a:latin typeface="Comic Sans MS" panose="030F0702030302020204" pitchFamily="66" charset="0"/>
                <a:cs typeface="Arial"/>
              </a:rPr>
              <a:t>через </a:t>
            </a:r>
            <a:r>
              <a:rPr sz="3200" spc="-15" dirty="0">
                <a:solidFill>
                  <a:srgbClr val="333399"/>
                </a:solidFill>
                <a:latin typeface="Comic Sans MS" panose="030F0702030302020204" pitchFamily="66" charset="0"/>
                <a:cs typeface="Arial"/>
              </a:rPr>
              <a:t>Денвер </a:t>
            </a:r>
            <a:r>
              <a:rPr sz="3200" spc="-875" dirty="0">
                <a:solidFill>
                  <a:srgbClr val="333399"/>
                </a:solidFill>
                <a:latin typeface="Comic Sans MS" panose="030F0702030302020204" pitchFamily="66" charset="0"/>
                <a:cs typeface="Arial"/>
              </a:rPr>
              <a:t> </a:t>
            </a:r>
            <a:r>
              <a:rPr sz="3200" dirty="0">
                <a:solidFill>
                  <a:srgbClr val="333399"/>
                </a:solidFill>
                <a:latin typeface="Comic Sans MS" panose="030F0702030302020204" pitchFamily="66" charset="0"/>
                <a:cs typeface="Arial"/>
              </a:rPr>
              <a:t>Я</a:t>
            </a:r>
            <a:r>
              <a:rPr sz="3200" spc="-185" dirty="0">
                <a:solidFill>
                  <a:srgbClr val="333399"/>
                </a:solidFill>
                <a:latin typeface="Comic Sans MS" panose="030F0702030302020204" pitchFamily="66" charset="0"/>
                <a:cs typeface="Arial"/>
              </a:rPr>
              <a:t> </a:t>
            </a:r>
            <a:r>
              <a:rPr sz="3200" spc="-20" dirty="0">
                <a:solidFill>
                  <a:srgbClr val="333399"/>
                </a:solidFill>
                <a:latin typeface="Comic Sans MS" panose="030F0702030302020204" pitchFamily="66" charset="0"/>
                <a:cs typeface="Arial"/>
              </a:rPr>
              <a:t>предпочитаю</a:t>
            </a:r>
            <a:r>
              <a:rPr sz="3200" spc="-175" dirty="0">
                <a:solidFill>
                  <a:srgbClr val="333399"/>
                </a:solidFill>
                <a:latin typeface="Comic Sans MS" panose="030F0702030302020204" pitchFamily="66" charset="0"/>
                <a:cs typeface="Arial"/>
              </a:rPr>
              <a:t> </a:t>
            </a:r>
            <a:r>
              <a:rPr sz="3200" spc="-20" dirty="0">
                <a:solidFill>
                  <a:srgbClr val="333399"/>
                </a:solidFill>
                <a:latin typeface="Comic Sans MS" panose="030F0702030302020204" pitchFamily="66" charset="0"/>
                <a:cs typeface="Arial"/>
              </a:rPr>
              <a:t>через</a:t>
            </a:r>
            <a:r>
              <a:rPr sz="3200" spc="-170" dirty="0">
                <a:solidFill>
                  <a:srgbClr val="333399"/>
                </a:solidFill>
                <a:latin typeface="Comic Sans MS" panose="030F0702030302020204" pitchFamily="66" charset="0"/>
                <a:cs typeface="Arial"/>
              </a:rPr>
              <a:t> </a:t>
            </a:r>
            <a:r>
              <a:rPr sz="3200" spc="-10" dirty="0">
                <a:solidFill>
                  <a:srgbClr val="333399"/>
                </a:solidFill>
                <a:latin typeface="Comic Sans MS" panose="030F0702030302020204" pitchFamily="66" charset="0"/>
                <a:cs typeface="Arial"/>
              </a:rPr>
              <a:t>Денвер</a:t>
            </a:r>
            <a:r>
              <a:rPr sz="3200" spc="-185" dirty="0">
                <a:solidFill>
                  <a:srgbClr val="333399"/>
                </a:solidFill>
                <a:latin typeface="Comic Sans MS" panose="030F0702030302020204" pitchFamily="66" charset="0"/>
                <a:cs typeface="Arial"/>
              </a:rPr>
              <a:t> </a:t>
            </a:r>
            <a:r>
              <a:rPr sz="3200" dirty="0">
                <a:solidFill>
                  <a:srgbClr val="333399"/>
                </a:solidFill>
                <a:latin typeface="Comic Sans MS" panose="030F0702030302020204" pitchFamily="66" charset="0"/>
                <a:cs typeface="Arial"/>
              </a:rPr>
              <a:t>утренний</a:t>
            </a:r>
            <a:r>
              <a:rPr sz="3200" spc="-185" dirty="0">
                <a:solidFill>
                  <a:srgbClr val="333399"/>
                </a:solidFill>
                <a:latin typeface="Comic Sans MS" panose="030F0702030302020204" pitchFamily="66" charset="0"/>
                <a:cs typeface="Arial"/>
              </a:rPr>
              <a:t> </a:t>
            </a:r>
            <a:r>
              <a:rPr sz="3200" spc="-35" dirty="0">
                <a:solidFill>
                  <a:srgbClr val="333399"/>
                </a:solidFill>
                <a:latin typeface="Comic Sans MS" panose="030F0702030302020204" pitchFamily="66" charset="0"/>
                <a:cs typeface="Arial"/>
              </a:rPr>
              <a:t>перелет </a:t>
            </a:r>
            <a:r>
              <a:rPr sz="3200" spc="-875" dirty="0">
                <a:solidFill>
                  <a:srgbClr val="333399"/>
                </a:solidFill>
                <a:latin typeface="Comic Sans MS" panose="030F0702030302020204" pitchFamily="66" charset="0"/>
                <a:cs typeface="Arial"/>
              </a:rPr>
              <a:t> </a:t>
            </a:r>
            <a:r>
              <a:rPr sz="3200" spc="-5" dirty="0">
                <a:solidFill>
                  <a:srgbClr val="333399"/>
                </a:solidFill>
                <a:latin typeface="Comic Sans MS" panose="030F0702030302020204" pitchFamily="66" charset="0"/>
                <a:cs typeface="Arial"/>
              </a:rPr>
              <a:t>Утренний </a:t>
            </a:r>
            <a:r>
              <a:rPr sz="3200" spc="-35" dirty="0">
                <a:solidFill>
                  <a:srgbClr val="333399"/>
                </a:solidFill>
                <a:latin typeface="Comic Sans MS" panose="030F0702030302020204" pitchFamily="66" charset="0"/>
                <a:cs typeface="Arial"/>
              </a:rPr>
              <a:t>перелет </a:t>
            </a:r>
            <a:r>
              <a:rPr sz="3200" dirty="0">
                <a:solidFill>
                  <a:srgbClr val="333399"/>
                </a:solidFill>
                <a:latin typeface="Comic Sans MS" panose="030F0702030302020204" pitchFamily="66" charset="0"/>
                <a:cs typeface="Arial"/>
              </a:rPr>
              <a:t>я </a:t>
            </a:r>
            <a:r>
              <a:rPr sz="3200" spc="-20" dirty="0">
                <a:solidFill>
                  <a:srgbClr val="333399"/>
                </a:solidFill>
                <a:latin typeface="Comic Sans MS" panose="030F0702030302020204" pitchFamily="66" charset="0"/>
                <a:cs typeface="Arial"/>
              </a:rPr>
              <a:t>предпочитаю через </a:t>
            </a:r>
            <a:r>
              <a:rPr sz="3200" spc="-15" dirty="0">
                <a:solidFill>
                  <a:srgbClr val="333399"/>
                </a:solidFill>
                <a:latin typeface="Comic Sans MS" panose="030F0702030302020204" pitchFamily="66" charset="0"/>
                <a:cs typeface="Arial"/>
              </a:rPr>
              <a:t>Денвер </a:t>
            </a:r>
            <a:r>
              <a:rPr sz="3200" spc="-875" dirty="0">
                <a:solidFill>
                  <a:srgbClr val="333399"/>
                </a:solidFill>
                <a:latin typeface="Comic Sans MS" panose="030F0702030302020204" pitchFamily="66" charset="0"/>
                <a:cs typeface="Arial"/>
              </a:rPr>
              <a:t> </a:t>
            </a:r>
            <a:r>
              <a:rPr sz="3200" spc="-35" dirty="0">
                <a:solidFill>
                  <a:srgbClr val="333399"/>
                </a:solidFill>
                <a:latin typeface="Comic Sans MS" panose="030F0702030302020204" pitchFamily="66" charset="0"/>
                <a:cs typeface="Arial"/>
              </a:rPr>
              <a:t>Перелет </a:t>
            </a:r>
            <a:r>
              <a:rPr sz="3200" dirty="0">
                <a:solidFill>
                  <a:srgbClr val="333399"/>
                </a:solidFill>
                <a:latin typeface="Comic Sans MS" panose="030F0702030302020204" pitchFamily="66" charset="0"/>
                <a:cs typeface="Arial"/>
              </a:rPr>
              <a:t>утренний я </a:t>
            </a:r>
            <a:r>
              <a:rPr sz="3200" spc="-20" dirty="0">
                <a:solidFill>
                  <a:srgbClr val="333399"/>
                </a:solidFill>
                <a:latin typeface="Comic Sans MS" panose="030F0702030302020204" pitchFamily="66" charset="0"/>
                <a:cs typeface="Arial"/>
              </a:rPr>
              <a:t>предпочитаю через </a:t>
            </a:r>
            <a:r>
              <a:rPr sz="3200" spc="-15" dirty="0">
                <a:solidFill>
                  <a:srgbClr val="333399"/>
                </a:solidFill>
                <a:latin typeface="Comic Sans MS" panose="030F0702030302020204" pitchFamily="66" charset="0"/>
                <a:cs typeface="Arial"/>
              </a:rPr>
              <a:t>Денвер </a:t>
            </a:r>
            <a:r>
              <a:rPr sz="3200" spc="-875" dirty="0">
                <a:solidFill>
                  <a:srgbClr val="333399"/>
                </a:solidFill>
                <a:latin typeface="Comic Sans MS" panose="030F0702030302020204" pitchFamily="66" charset="0"/>
                <a:cs typeface="Arial"/>
              </a:rPr>
              <a:t> </a:t>
            </a:r>
            <a:r>
              <a:rPr sz="3200" spc="-20" dirty="0">
                <a:solidFill>
                  <a:srgbClr val="333399"/>
                </a:solidFill>
                <a:latin typeface="Comic Sans MS" panose="030F0702030302020204" pitchFamily="66" charset="0"/>
                <a:cs typeface="Arial"/>
              </a:rPr>
              <a:t>Через </a:t>
            </a:r>
            <a:r>
              <a:rPr sz="3200" spc="-10" dirty="0">
                <a:solidFill>
                  <a:srgbClr val="333399"/>
                </a:solidFill>
                <a:latin typeface="Comic Sans MS" panose="030F0702030302020204" pitchFamily="66" charset="0"/>
                <a:cs typeface="Arial"/>
              </a:rPr>
              <a:t>Денвер </a:t>
            </a:r>
            <a:r>
              <a:rPr sz="3200" dirty="0">
                <a:solidFill>
                  <a:srgbClr val="333399"/>
                </a:solidFill>
                <a:latin typeface="Comic Sans MS" panose="030F0702030302020204" pitchFamily="66" charset="0"/>
                <a:cs typeface="Arial"/>
              </a:rPr>
              <a:t>я </a:t>
            </a:r>
            <a:r>
              <a:rPr sz="3200" spc="-20" dirty="0">
                <a:solidFill>
                  <a:srgbClr val="333399"/>
                </a:solidFill>
                <a:latin typeface="Comic Sans MS" panose="030F0702030302020204" pitchFamily="66" charset="0"/>
                <a:cs typeface="Arial"/>
              </a:rPr>
              <a:t>предпочитаю </a:t>
            </a:r>
            <a:r>
              <a:rPr sz="3200" dirty="0">
                <a:solidFill>
                  <a:srgbClr val="333399"/>
                </a:solidFill>
                <a:latin typeface="Comic Sans MS" panose="030F0702030302020204" pitchFamily="66" charset="0"/>
                <a:cs typeface="Arial"/>
              </a:rPr>
              <a:t>утренний </a:t>
            </a:r>
            <a:r>
              <a:rPr sz="3200" spc="-35" dirty="0">
                <a:solidFill>
                  <a:srgbClr val="333399"/>
                </a:solidFill>
                <a:latin typeface="Comic Sans MS" panose="030F0702030302020204" pitchFamily="66" charset="0"/>
                <a:cs typeface="Arial"/>
              </a:rPr>
              <a:t>перелет </a:t>
            </a:r>
            <a:r>
              <a:rPr sz="3200" spc="-875" dirty="0">
                <a:solidFill>
                  <a:srgbClr val="333399"/>
                </a:solidFill>
                <a:latin typeface="Comic Sans MS" panose="030F0702030302020204" pitchFamily="66" charset="0"/>
                <a:cs typeface="Arial"/>
              </a:rPr>
              <a:t> </a:t>
            </a:r>
            <a:r>
              <a:rPr sz="3200" dirty="0">
                <a:solidFill>
                  <a:srgbClr val="333399"/>
                </a:solidFill>
                <a:latin typeface="Comic Sans MS" panose="030F0702030302020204" pitchFamily="66" charset="0"/>
                <a:cs typeface="Arial"/>
              </a:rPr>
              <a:t>Я</a:t>
            </a:r>
            <a:r>
              <a:rPr sz="3200" spc="-185" dirty="0">
                <a:solidFill>
                  <a:srgbClr val="333399"/>
                </a:solidFill>
                <a:latin typeface="Comic Sans MS" panose="030F0702030302020204" pitchFamily="66" charset="0"/>
                <a:cs typeface="Arial"/>
              </a:rPr>
              <a:t> </a:t>
            </a:r>
            <a:r>
              <a:rPr sz="3200" spc="-20" dirty="0">
                <a:solidFill>
                  <a:srgbClr val="333399"/>
                </a:solidFill>
                <a:latin typeface="Comic Sans MS" panose="030F0702030302020204" pitchFamily="66" charset="0"/>
                <a:cs typeface="Arial"/>
              </a:rPr>
              <a:t>через</a:t>
            </a:r>
            <a:r>
              <a:rPr sz="3200" spc="-175" dirty="0">
                <a:solidFill>
                  <a:srgbClr val="333399"/>
                </a:solidFill>
                <a:latin typeface="Comic Sans MS" panose="030F0702030302020204" pitchFamily="66" charset="0"/>
                <a:cs typeface="Arial"/>
              </a:rPr>
              <a:t> </a:t>
            </a:r>
            <a:r>
              <a:rPr sz="3200" spc="-10" dirty="0">
                <a:solidFill>
                  <a:srgbClr val="333399"/>
                </a:solidFill>
                <a:latin typeface="Comic Sans MS" panose="030F0702030302020204" pitchFamily="66" charset="0"/>
                <a:cs typeface="Arial"/>
              </a:rPr>
              <a:t>Денвер</a:t>
            </a:r>
            <a:r>
              <a:rPr sz="3200" spc="-180" dirty="0">
                <a:solidFill>
                  <a:srgbClr val="333399"/>
                </a:solidFill>
                <a:latin typeface="Comic Sans MS" panose="030F0702030302020204" pitchFamily="66" charset="0"/>
                <a:cs typeface="Arial"/>
              </a:rPr>
              <a:t> </a:t>
            </a:r>
            <a:r>
              <a:rPr sz="3200" spc="-20" dirty="0">
                <a:solidFill>
                  <a:srgbClr val="333399"/>
                </a:solidFill>
                <a:latin typeface="Comic Sans MS" panose="030F0702030302020204" pitchFamily="66" charset="0"/>
                <a:cs typeface="Arial"/>
              </a:rPr>
              <a:t>предпочитаю</a:t>
            </a:r>
            <a:r>
              <a:rPr sz="3200" spc="535" dirty="0">
                <a:solidFill>
                  <a:srgbClr val="333399"/>
                </a:solidFill>
                <a:latin typeface="Comic Sans MS" panose="030F0702030302020204" pitchFamily="66" charset="0"/>
                <a:cs typeface="Arial"/>
              </a:rPr>
              <a:t> </a:t>
            </a:r>
            <a:r>
              <a:rPr sz="3200" dirty="0">
                <a:solidFill>
                  <a:srgbClr val="333399"/>
                </a:solidFill>
                <a:latin typeface="Comic Sans MS" panose="030F0702030302020204" pitchFamily="66" charset="0"/>
                <a:cs typeface="Arial"/>
              </a:rPr>
              <a:t>утренний</a:t>
            </a:r>
            <a:r>
              <a:rPr sz="3200" spc="-180" dirty="0">
                <a:solidFill>
                  <a:srgbClr val="333399"/>
                </a:solidFill>
                <a:latin typeface="Comic Sans MS" panose="030F0702030302020204" pitchFamily="66" charset="0"/>
                <a:cs typeface="Arial"/>
              </a:rPr>
              <a:t> </a:t>
            </a:r>
            <a:r>
              <a:rPr sz="3200" spc="-35" dirty="0">
                <a:solidFill>
                  <a:srgbClr val="333399"/>
                </a:solidFill>
                <a:latin typeface="Comic Sans MS" panose="030F0702030302020204" pitchFamily="66" charset="0"/>
                <a:cs typeface="Arial"/>
              </a:rPr>
              <a:t>перелет</a:t>
            </a:r>
            <a:endParaRPr sz="3200" dirty="0">
              <a:latin typeface="Comic Sans MS" panose="030F0702030302020204" pitchFamily="66" charset="0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660"/>
              </a:spcBef>
            </a:pPr>
            <a:r>
              <a:rPr sz="3200" spc="-5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...</a:t>
            </a:r>
            <a:endParaRPr sz="3200" dirty="0">
              <a:latin typeface="Comic Sans MS" panose="030F0702030302020204" pitchFamily="66" charset="0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82849" y="1970300"/>
            <a:ext cx="35560" cy="1028700"/>
          </a:xfrm>
          <a:custGeom>
            <a:avLst/>
            <a:gdLst/>
            <a:ahLst/>
            <a:cxnLst/>
            <a:rect l="l" t="t" r="r" b="b"/>
            <a:pathLst>
              <a:path w="35559" h="1028700">
                <a:moveTo>
                  <a:pt x="35099" y="1028099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>
              <a:latin typeface="Comic Sans MS" panose="030F0702030302020204" pitchFamily="66" charset="0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472174" y="1888550"/>
            <a:ext cx="234315" cy="1215390"/>
          </a:xfrm>
          <a:custGeom>
            <a:avLst/>
            <a:gdLst/>
            <a:ahLst/>
            <a:cxnLst/>
            <a:rect l="l" t="t" r="r" b="b"/>
            <a:pathLst>
              <a:path w="234314" h="1215389">
                <a:moveTo>
                  <a:pt x="233699" y="1214999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>
              <a:latin typeface="Comic Sans MS" panose="030F0702030302020204" pitchFamily="66" charset="0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096074" y="1853400"/>
            <a:ext cx="1320800" cy="1285240"/>
          </a:xfrm>
          <a:custGeom>
            <a:avLst/>
            <a:gdLst/>
            <a:ahLst/>
            <a:cxnLst/>
            <a:rect l="l" t="t" r="r" b="b"/>
            <a:pathLst>
              <a:path w="1320800" h="1285239">
                <a:moveTo>
                  <a:pt x="1320299" y="1285199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>
              <a:latin typeface="Comic Sans MS" panose="030F0702030302020204" pitchFamily="66" charset="0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614900" y="1876899"/>
            <a:ext cx="3610610" cy="1308735"/>
          </a:xfrm>
          <a:custGeom>
            <a:avLst/>
            <a:gdLst/>
            <a:ahLst/>
            <a:cxnLst/>
            <a:rect l="l" t="t" r="r" b="b"/>
            <a:pathLst>
              <a:path w="3610609" h="1308735">
                <a:moveTo>
                  <a:pt x="1296899" y="1191599"/>
                </a:moveTo>
                <a:lnTo>
                  <a:pt x="0" y="23399"/>
                </a:lnTo>
              </a:path>
              <a:path w="3610609" h="1308735">
                <a:moveTo>
                  <a:pt x="2523624" y="1308449"/>
                </a:moveTo>
                <a:lnTo>
                  <a:pt x="1296924" y="34949"/>
                </a:lnTo>
              </a:path>
              <a:path w="3610609" h="1308735">
                <a:moveTo>
                  <a:pt x="3610174" y="1203299"/>
                </a:moveTo>
                <a:lnTo>
                  <a:pt x="2453374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>
              <a:latin typeface="Comic Sans MS" panose="030F0702030302020204" pitchFamily="66" charset="0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295400" y="203072"/>
            <a:ext cx="8681384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Languages</a:t>
            </a:r>
            <a:r>
              <a:rPr spc="-25" dirty="0"/>
              <a:t> </a:t>
            </a:r>
            <a:r>
              <a:rPr spc="-10" dirty="0"/>
              <a:t>with</a:t>
            </a:r>
            <a:r>
              <a:rPr spc="-25" dirty="0"/>
              <a:t> </a:t>
            </a:r>
            <a:r>
              <a:rPr spc="-5" dirty="0"/>
              <a:t>free</a:t>
            </a:r>
            <a:r>
              <a:rPr spc="-25" dirty="0"/>
              <a:t> </a:t>
            </a:r>
            <a:r>
              <a:rPr spc="-10" dirty="0"/>
              <a:t>word</a:t>
            </a:r>
            <a:r>
              <a:rPr spc="-25" dirty="0"/>
              <a:t> </a:t>
            </a:r>
            <a:r>
              <a:rPr spc="-5" dirty="0"/>
              <a:t>order</a:t>
            </a: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35602" y="218062"/>
            <a:ext cx="11252046" cy="685273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>
              <a:spcBef>
                <a:spcPts val="64"/>
              </a:spcBef>
            </a:pPr>
            <a:r>
              <a:rPr spc="-52" dirty="0"/>
              <a:t>Graph-based</a:t>
            </a:r>
            <a:r>
              <a:rPr spc="-170" dirty="0"/>
              <a:t> </a:t>
            </a:r>
            <a:r>
              <a:rPr spc="-88" dirty="0"/>
              <a:t>neural</a:t>
            </a:r>
            <a:r>
              <a:rPr spc="-170" dirty="0"/>
              <a:t> </a:t>
            </a:r>
            <a:r>
              <a:rPr spc="-30" dirty="0"/>
              <a:t>network</a:t>
            </a:r>
            <a:r>
              <a:rPr spc="-170" dirty="0"/>
              <a:t> </a:t>
            </a:r>
            <a:r>
              <a:rPr spc="-88" dirty="0"/>
              <a:t>parsers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89741" y="1260112"/>
            <a:ext cx="7997141" cy="376727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312286" indent="-304971">
              <a:spcBef>
                <a:spcPts val="64"/>
              </a:spcBef>
              <a:buClr>
                <a:srgbClr val="B51700"/>
              </a:buClr>
              <a:buSzPct val="122784"/>
              <a:buFont typeface="Lucida Sans Unicode"/>
              <a:buChar char="■"/>
              <a:tabLst>
                <a:tab pos="312672" algn="l"/>
              </a:tabLst>
            </a:pPr>
            <a:r>
              <a:rPr sz="2395" spc="-61" dirty="0">
                <a:latin typeface="Comic Sans MS" panose="030F0702030302020204" pitchFamily="66" charset="0"/>
                <a:cs typeface="Arial"/>
              </a:rPr>
              <a:t>Biaffine</a:t>
            </a:r>
            <a:r>
              <a:rPr sz="2395" dirty="0">
                <a:latin typeface="Comic Sans MS" panose="030F0702030302020204" pitchFamily="66" charset="0"/>
                <a:cs typeface="Arial"/>
              </a:rPr>
              <a:t> </a:t>
            </a:r>
            <a:r>
              <a:rPr sz="2395" spc="-58" dirty="0">
                <a:latin typeface="Comic Sans MS" panose="030F0702030302020204" pitchFamily="66" charset="0"/>
                <a:cs typeface="Arial"/>
              </a:rPr>
              <a:t>classifier</a:t>
            </a:r>
            <a:r>
              <a:rPr sz="2395" dirty="0">
                <a:latin typeface="Comic Sans MS" panose="030F0702030302020204" pitchFamily="66" charset="0"/>
                <a:cs typeface="Arial"/>
              </a:rPr>
              <a:t> </a:t>
            </a:r>
            <a:r>
              <a:rPr sz="2395" spc="-52" dirty="0">
                <a:latin typeface="Comic Sans MS" panose="030F0702030302020204" pitchFamily="66" charset="0"/>
                <a:cs typeface="Arial"/>
              </a:rPr>
              <a:t>[</a:t>
            </a:r>
            <a:r>
              <a:rPr sz="2395" u="sng" spc="-52" dirty="0">
                <a:solidFill>
                  <a:srgbClr val="B51700"/>
                </a:solidFill>
                <a:uFill>
                  <a:solidFill>
                    <a:srgbClr val="B51700"/>
                  </a:solidFill>
                </a:uFill>
                <a:latin typeface="Comic Sans MS" panose="030F0702030302020204" pitchFamily="66" charset="0"/>
                <a:cs typeface="Arial"/>
              </a:rPr>
              <a:t>Dozat</a:t>
            </a:r>
            <a:r>
              <a:rPr sz="2395" u="sng" dirty="0">
                <a:solidFill>
                  <a:srgbClr val="B51700"/>
                </a:solidFill>
                <a:uFill>
                  <a:solidFill>
                    <a:srgbClr val="B51700"/>
                  </a:solidFill>
                </a:uFill>
                <a:latin typeface="Comic Sans MS" panose="030F0702030302020204" pitchFamily="66" charset="0"/>
                <a:cs typeface="Arial"/>
              </a:rPr>
              <a:t> </a:t>
            </a:r>
            <a:r>
              <a:rPr sz="2395" u="sng" spc="-30" dirty="0">
                <a:solidFill>
                  <a:srgbClr val="B51700"/>
                </a:solidFill>
                <a:uFill>
                  <a:solidFill>
                    <a:srgbClr val="B51700"/>
                  </a:solidFill>
                </a:uFill>
                <a:latin typeface="Comic Sans MS" panose="030F0702030302020204" pitchFamily="66" charset="0"/>
                <a:cs typeface="Arial"/>
              </a:rPr>
              <a:t>and</a:t>
            </a:r>
            <a:r>
              <a:rPr sz="2395" u="sng" dirty="0">
                <a:solidFill>
                  <a:srgbClr val="B51700"/>
                </a:solidFill>
                <a:uFill>
                  <a:solidFill>
                    <a:srgbClr val="B51700"/>
                  </a:solidFill>
                </a:uFill>
                <a:latin typeface="Comic Sans MS" panose="030F0702030302020204" pitchFamily="66" charset="0"/>
                <a:cs typeface="Arial"/>
              </a:rPr>
              <a:t> </a:t>
            </a:r>
            <a:r>
              <a:rPr sz="2395" u="sng" spc="-42" dirty="0">
                <a:solidFill>
                  <a:srgbClr val="B51700"/>
                </a:solidFill>
                <a:uFill>
                  <a:solidFill>
                    <a:srgbClr val="B51700"/>
                  </a:solidFill>
                </a:uFill>
                <a:latin typeface="Comic Sans MS" panose="030F0702030302020204" pitchFamily="66" charset="0"/>
                <a:cs typeface="Arial"/>
              </a:rPr>
              <a:t>Manning,</a:t>
            </a:r>
            <a:r>
              <a:rPr sz="2395" u="sng" dirty="0">
                <a:solidFill>
                  <a:srgbClr val="B51700"/>
                </a:solidFill>
                <a:uFill>
                  <a:solidFill>
                    <a:srgbClr val="B51700"/>
                  </a:solidFill>
                </a:uFill>
                <a:latin typeface="Comic Sans MS" panose="030F0702030302020204" pitchFamily="66" charset="0"/>
                <a:cs typeface="Arial"/>
              </a:rPr>
              <a:t> </a:t>
            </a:r>
            <a:r>
              <a:rPr sz="2395" u="sng" spc="-18" dirty="0">
                <a:solidFill>
                  <a:srgbClr val="B51700"/>
                </a:solidFill>
                <a:uFill>
                  <a:solidFill>
                    <a:srgbClr val="B51700"/>
                  </a:solidFill>
                </a:uFill>
                <a:latin typeface="Comic Sans MS" panose="030F0702030302020204" pitchFamily="66" charset="0"/>
                <a:cs typeface="Arial"/>
              </a:rPr>
              <a:t>2017</a:t>
            </a:r>
            <a:r>
              <a:rPr sz="2395" spc="-18" dirty="0">
                <a:latin typeface="Comic Sans MS" panose="030F0702030302020204" pitchFamily="66" charset="0"/>
                <a:cs typeface="Arial"/>
              </a:rPr>
              <a:t>]</a:t>
            </a:r>
            <a:endParaRPr sz="2395" dirty="0">
              <a:latin typeface="Comic Sans MS" panose="030F0702030302020204" pitchFamily="66" charset="0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605571" y="4557029"/>
            <a:ext cx="6947335" cy="1087037"/>
            <a:chOff x="4296074" y="7514877"/>
            <a:chExt cx="11456670" cy="1792605"/>
          </a:xfrm>
        </p:grpSpPr>
        <p:sp>
          <p:nvSpPr>
            <p:cNvPr id="5" name="object 5"/>
            <p:cNvSpPr/>
            <p:nvPr/>
          </p:nvSpPr>
          <p:spPr>
            <a:xfrm>
              <a:off x="4303059" y="8089252"/>
              <a:ext cx="2032000" cy="437515"/>
            </a:xfrm>
            <a:custGeom>
              <a:avLst/>
              <a:gdLst/>
              <a:ahLst/>
              <a:cxnLst/>
              <a:rect l="l" t="t" r="r" b="b"/>
              <a:pathLst>
                <a:path w="2032000" h="437515">
                  <a:moveTo>
                    <a:pt x="0" y="437149"/>
                  </a:moveTo>
                  <a:lnTo>
                    <a:pt x="2031459" y="437149"/>
                  </a:lnTo>
                  <a:lnTo>
                    <a:pt x="2031459" y="0"/>
                  </a:lnTo>
                  <a:lnTo>
                    <a:pt x="0" y="0"/>
                  </a:lnTo>
                  <a:lnTo>
                    <a:pt x="0" y="437149"/>
                  </a:lnTo>
                  <a:close/>
                </a:path>
              </a:pathLst>
            </a:custGeom>
            <a:ln w="137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6" name="object 6"/>
            <p:cNvSpPr/>
            <p:nvPr/>
          </p:nvSpPr>
          <p:spPr>
            <a:xfrm>
              <a:off x="4428012" y="8210628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97182" y="0"/>
                  </a:moveTo>
                  <a:lnTo>
                    <a:pt x="59352" y="7642"/>
                  </a:lnTo>
                  <a:lnTo>
                    <a:pt x="28462" y="28481"/>
                  </a:lnTo>
                  <a:lnTo>
                    <a:pt x="7636" y="59385"/>
                  </a:lnTo>
                  <a:lnTo>
                    <a:pt x="0" y="97221"/>
                  </a:lnTo>
                  <a:lnTo>
                    <a:pt x="7636" y="135050"/>
                  </a:lnTo>
                  <a:lnTo>
                    <a:pt x="28462" y="165941"/>
                  </a:lnTo>
                  <a:lnTo>
                    <a:pt x="59352" y="186767"/>
                  </a:lnTo>
                  <a:lnTo>
                    <a:pt x="97182" y="194403"/>
                  </a:lnTo>
                  <a:lnTo>
                    <a:pt x="135012" y="186767"/>
                  </a:lnTo>
                  <a:lnTo>
                    <a:pt x="165902" y="165941"/>
                  </a:lnTo>
                  <a:lnTo>
                    <a:pt x="186728" y="135050"/>
                  </a:lnTo>
                  <a:lnTo>
                    <a:pt x="194364" y="97221"/>
                  </a:lnTo>
                  <a:lnTo>
                    <a:pt x="186728" y="59385"/>
                  </a:lnTo>
                  <a:lnTo>
                    <a:pt x="165902" y="28481"/>
                  </a:lnTo>
                  <a:lnTo>
                    <a:pt x="135012" y="7642"/>
                  </a:lnTo>
                  <a:lnTo>
                    <a:pt x="97182" y="0"/>
                  </a:lnTo>
                  <a:close/>
                </a:path>
              </a:pathLst>
            </a:custGeom>
            <a:solidFill>
              <a:srgbClr val="00EF10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7" name="object 7"/>
            <p:cNvSpPr/>
            <p:nvPr/>
          </p:nvSpPr>
          <p:spPr>
            <a:xfrm>
              <a:off x="4428013" y="8210625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194364" y="97220"/>
                  </a:moveTo>
                  <a:lnTo>
                    <a:pt x="186728" y="59384"/>
                  </a:lnTo>
                  <a:lnTo>
                    <a:pt x="165902" y="28481"/>
                  </a:lnTo>
                  <a:lnTo>
                    <a:pt x="135012" y="7642"/>
                  </a:lnTo>
                  <a:lnTo>
                    <a:pt x="97182" y="0"/>
                  </a:lnTo>
                  <a:lnTo>
                    <a:pt x="59352" y="7642"/>
                  </a:lnTo>
                  <a:lnTo>
                    <a:pt x="28462" y="28481"/>
                  </a:lnTo>
                  <a:lnTo>
                    <a:pt x="7636" y="59384"/>
                  </a:lnTo>
                  <a:lnTo>
                    <a:pt x="0" y="97220"/>
                  </a:lnTo>
                  <a:lnTo>
                    <a:pt x="7636" y="135050"/>
                  </a:lnTo>
                  <a:lnTo>
                    <a:pt x="28462" y="165940"/>
                  </a:lnTo>
                  <a:lnTo>
                    <a:pt x="59352" y="186766"/>
                  </a:lnTo>
                  <a:lnTo>
                    <a:pt x="97182" y="194402"/>
                  </a:lnTo>
                  <a:lnTo>
                    <a:pt x="135012" y="186766"/>
                  </a:lnTo>
                  <a:lnTo>
                    <a:pt x="165902" y="165940"/>
                  </a:lnTo>
                  <a:lnTo>
                    <a:pt x="186728" y="135050"/>
                  </a:lnTo>
                  <a:lnTo>
                    <a:pt x="194364" y="97220"/>
                  </a:lnTo>
                  <a:close/>
                </a:path>
              </a:pathLst>
            </a:custGeom>
            <a:ln w="137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8" name="object 8"/>
            <p:cNvSpPr/>
            <p:nvPr/>
          </p:nvSpPr>
          <p:spPr>
            <a:xfrm>
              <a:off x="4634911" y="8210628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97182" y="0"/>
                  </a:moveTo>
                  <a:lnTo>
                    <a:pt x="59352" y="7642"/>
                  </a:lnTo>
                  <a:lnTo>
                    <a:pt x="28462" y="28481"/>
                  </a:lnTo>
                  <a:lnTo>
                    <a:pt x="7636" y="59385"/>
                  </a:lnTo>
                  <a:lnTo>
                    <a:pt x="0" y="97221"/>
                  </a:lnTo>
                  <a:lnTo>
                    <a:pt x="7636" y="135050"/>
                  </a:lnTo>
                  <a:lnTo>
                    <a:pt x="28462" y="165941"/>
                  </a:lnTo>
                  <a:lnTo>
                    <a:pt x="59352" y="186767"/>
                  </a:lnTo>
                  <a:lnTo>
                    <a:pt x="97182" y="194403"/>
                  </a:lnTo>
                  <a:lnTo>
                    <a:pt x="135017" y="186767"/>
                  </a:lnTo>
                  <a:lnTo>
                    <a:pt x="165921" y="165941"/>
                  </a:lnTo>
                  <a:lnTo>
                    <a:pt x="186760" y="135050"/>
                  </a:lnTo>
                  <a:lnTo>
                    <a:pt x="194402" y="97221"/>
                  </a:lnTo>
                  <a:lnTo>
                    <a:pt x="186760" y="59385"/>
                  </a:lnTo>
                  <a:lnTo>
                    <a:pt x="165921" y="28481"/>
                  </a:lnTo>
                  <a:lnTo>
                    <a:pt x="135017" y="7642"/>
                  </a:lnTo>
                  <a:lnTo>
                    <a:pt x="97182" y="0"/>
                  </a:lnTo>
                  <a:close/>
                </a:path>
              </a:pathLst>
            </a:custGeom>
            <a:solidFill>
              <a:srgbClr val="001FE0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9" name="object 9"/>
            <p:cNvSpPr/>
            <p:nvPr/>
          </p:nvSpPr>
          <p:spPr>
            <a:xfrm>
              <a:off x="4634911" y="8210625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194402" y="97220"/>
                  </a:moveTo>
                  <a:lnTo>
                    <a:pt x="186760" y="59384"/>
                  </a:lnTo>
                  <a:lnTo>
                    <a:pt x="165921" y="28481"/>
                  </a:lnTo>
                  <a:lnTo>
                    <a:pt x="135018" y="7642"/>
                  </a:lnTo>
                  <a:lnTo>
                    <a:pt x="97182" y="0"/>
                  </a:lnTo>
                  <a:lnTo>
                    <a:pt x="59352" y="7642"/>
                  </a:lnTo>
                  <a:lnTo>
                    <a:pt x="28462" y="28481"/>
                  </a:lnTo>
                  <a:lnTo>
                    <a:pt x="7636" y="59384"/>
                  </a:lnTo>
                  <a:lnTo>
                    <a:pt x="0" y="97220"/>
                  </a:lnTo>
                  <a:lnTo>
                    <a:pt x="7636" y="135050"/>
                  </a:lnTo>
                  <a:lnTo>
                    <a:pt x="28462" y="165940"/>
                  </a:lnTo>
                  <a:lnTo>
                    <a:pt x="59352" y="186766"/>
                  </a:lnTo>
                  <a:lnTo>
                    <a:pt x="97182" y="194402"/>
                  </a:lnTo>
                  <a:lnTo>
                    <a:pt x="135018" y="186766"/>
                  </a:lnTo>
                  <a:lnTo>
                    <a:pt x="165921" y="165940"/>
                  </a:lnTo>
                  <a:lnTo>
                    <a:pt x="186760" y="135050"/>
                  </a:lnTo>
                  <a:lnTo>
                    <a:pt x="194402" y="97220"/>
                  </a:lnTo>
                  <a:close/>
                </a:path>
              </a:pathLst>
            </a:custGeom>
            <a:ln w="137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0" name="object 10"/>
            <p:cNvSpPr/>
            <p:nvPr/>
          </p:nvSpPr>
          <p:spPr>
            <a:xfrm>
              <a:off x="4841847" y="8210628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97182" y="0"/>
                  </a:moveTo>
                  <a:lnTo>
                    <a:pt x="59352" y="7642"/>
                  </a:lnTo>
                  <a:lnTo>
                    <a:pt x="28462" y="28481"/>
                  </a:lnTo>
                  <a:lnTo>
                    <a:pt x="7636" y="59385"/>
                  </a:lnTo>
                  <a:lnTo>
                    <a:pt x="0" y="97221"/>
                  </a:lnTo>
                  <a:lnTo>
                    <a:pt x="7636" y="135050"/>
                  </a:lnTo>
                  <a:lnTo>
                    <a:pt x="28462" y="165941"/>
                  </a:lnTo>
                  <a:lnTo>
                    <a:pt x="59352" y="186767"/>
                  </a:lnTo>
                  <a:lnTo>
                    <a:pt x="97182" y="194403"/>
                  </a:lnTo>
                  <a:lnTo>
                    <a:pt x="135012" y="186767"/>
                  </a:lnTo>
                  <a:lnTo>
                    <a:pt x="165902" y="165941"/>
                  </a:lnTo>
                  <a:lnTo>
                    <a:pt x="186728" y="135050"/>
                  </a:lnTo>
                  <a:lnTo>
                    <a:pt x="194364" y="97221"/>
                  </a:lnTo>
                  <a:lnTo>
                    <a:pt x="186728" y="59385"/>
                  </a:lnTo>
                  <a:lnTo>
                    <a:pt x="165902" y="28481"/>
                  </a:lnTo>
                  <a:lnTo>
                    <a:pt x="135012" y="7642"/>
                  </a:lnTo>
                  <a:lnTo>
                    <a:pt x="97182" y="0"/>
                  </a:lnTo>
                  <a:close/>
                </a:path>
              </a:pathLst>
            </a:custGeom>
            <a:solidFill>
              <a:srgbClr val="00629D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1" name="object 11"/>
            <p:cNvSpPr/>
            <p:nvPr/>
          </p:nvSpPr>
          <p:spPr>
            <a:xfrm>
              <a:off x="4841848" y="8210625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194364" y="97220"/>
                  </a:moveTo>
                  <a:lnTo>
                    <a:pt x="186728" y="59384"/>
                  </a:lnTo>
                  <a:lnTo>
                    <a:pt x="165902" y="28481"/>
                  </a:lnTo>
                  <a:lnTo>
                    <a:pt x="135012" y="7642"/>
                  </a:lnTo>
                  <a:lnTo>
                    <a:pt x="97182" y="0"/>
                  </a:lnTo>
                  <a:lnTo>
                    <a:pt x="59352" y="7642"/>
                  </a:lnTo>
                  <a:lnTo>
                    <a:pt x="28462" y="28481"/>
                  </a:lnTo>
                  <a:lnTo>
                    <a:pt x="7636" y="59384"/>
                  </a:lnTo>
                  <a:lnTo>
                    <a:pt x="0" y="97220"/>
                  </a:lnTo>
                  <a:lnTo>
                    <a:pt x="7636" y="135050"/>
                  </a:lnTo>
                  <a:lnTo>
                    <a:pt x="28462" y="165940"/>
                  </a:lnTo>
                  <a:lnTo>
                    <a:pt x="59352" y="186766"/>
                  </a:lnTo>
                  <a:lnTo>
                    <a:pt x="97182" y="194402"/>
                  </a:lnTo>
                  <a:lnTo>
                    <a:pt x="135012" y="186766"/>
                  </a:lnTo>
                  <a:lnTo>
                    <a:pt x="165902" y="165940"/>
                  </a:lnTo>
                  <a:lnTo>
                    <a:pt x="186728" y="135050"/>
                  </a:lnTo>
                  <a:lnTo>
                    <a:pt x="194364" y="97220"/>
                  </a:lnTo>
                  <a:close/>
                </a:path>
              </a:pathLst>
            </a:custGeom>
            <a:ln w="137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2" name="object 12"/>
            <p:cNvSpPr/>
            <p:nvPr/>
          </p:nvSpPr>
          <p:spPr>
            <a:xfrm>
              <a:off x="5048783" y="8210628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97182" y="0"/>
                  </a:moveTo>
                  <a:lnTo>
                    <a:pt x="59352" y="7642"/>
                  </a:lnTo>
                  <a:lnTo>
                    <a:pt x="28462" y="28481"/>
                  </a:lnTo>
                  <a:lnTo>
                    <a:pt x="7636" y="59385"/>
                  </a:lnTo>
                  <a:lnTo>
                    <a:pt x="0" y="97221"/>
                  </a:lnTo>
                  <a:lnTo>
                    <a:pt x="7636" y="135050"/>
                  </a:lnTo>
                  <a:lnTo>
                    <a:pt x="28462" y="165941"/>
                  </a:lnTo>
                  <a:lnTo>
                    <a:pt x="59352" y="186767"/>
                  </a:lnTo>
                  <a:lnTo>
                    <a:pt x="97182" y="194403"/>
                  </a:lnTo>
                  <a:lnTo>
                    <a:pt x="135012" y="186767"/>
                  </a:lnTo>
                  <a:lnTo>
                    <a:pt x="165902" y="165941"/>
                  </a:lnTo>
                  <a:lnTo>
                    <a:pt x="186728" y="135050"/>
                  </a:lnTo>
                  <a:lnTo>
                    <a:pt x="194364" y="97221"/>
                  </a:lnTo>
                  <a:lnTo>
                    <a:pt x="186728" y="59385"/>
                  </a:lnTo>
                  <a:lnTo>
                    <a:pt x="165902" y="28481"/>
                  </a:lnTo>
                  <a:lnTo>
                    <a:pt x="135012" y="7642"/>
                  </a:lnTo>
                  <a:lnTo>
                    <a:pt x="97182" y="0"/>
                  </a:lnTo>
                  <a:close/>
                </a:path>
              </a:pathLst>
            </a:custGeom>
            <a:solidFill>
              <a:srgbClr val="00CD32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3" name="object 13"/>
            <p:cNvSpPr/>
            <p:nvPr/>
          </p:nvSpPr>
          <p:spPr>
            <a:xfrm>
              <a:off x="5048784" y="8210625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194364" y="97220"/>
                  </a:moveTo>
                  <a:lnTo>
                    <a:pt x="186728" y="59384"/>
                  </a:lnTo>
                  <a:lnTo>
                    <a:pt x="165902" y="28481"/>
                  </a:lnTo>
                  <a:lnTo>
                    <a:pt x="135012" y="7642"/>
                  </a:lnTo>
                  <a:lnTo>
                    <a:pt x="97182" y="0"/>
                  </a:lnTo>
                  <a:lnTo>
                    <a:pt x="59352" y="7642"/>
                  </a:lnTo>
                  <a:lnTo>
                    <a:pt x="28462" y="28481"/>
                  </a:lnTo>
                  <a:lnTo>
                    <a:pt x="7636" y="59384"/>
                  </a:lnTo>
                  <a:lnTo>
                    <a:pt x="0" y="97220"/>
                  </a:lnTo>
                  <a:lnTo>
                    <a:pt x="7636" y="135050"/>
                  </a:lnTo>
                  <a:lnTo>
                    <a:pt x="28462" y="165940"/>
                  </a:lnTo>
                  <a:lnTo>
                    <a:pt x="59352" y="186766"/>
                  </a:lnTo>
                  <a:lnTo>
                    <a:pt x="97182" y="194402"/>
                  </a:lnTo>
                  <a:lnTo>
                    <a:pt x="135012" y="186766"/>
                  </a:lnTo>
                  <a:lnTo>
                    <a:pt x="165902" y="165940"/>
                  </a:lnTo>
                  <a:lnTo>
                    <a:pt x="186728" y="135050"/>
                  </a:lnTo>
                  <a:lnTo>
                    <a:pt x="194364" y="97220"/>
                  </a:lnTo>
                  <a:close/>
                </a:path>
              </a:pathLst>
            </a:custGeom>
            <a:ln w="137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4" name="object 14"/>
            <p:cNvSpPr/>
            <p:nvPr/>
          </p:nvSpPr>
          <p:spPr>
            <a:xfrm>
              <a:off x="5396408" y="8210628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97182" y="0"/>
                  </a:moveTo>
                  <a:lnTo>
                    <a:pt x="59352" y="7642"/>
                  </a:lnTo>
                  <a:lnTo>
                    <a:pt x="28462" y="28481"/>
                  </a:lnTo>
                  <a:lnTo>
                    <a:pt x="7636" y="59385"/>
                  </a:lnTo>
                  <a:lnTo>
                    <a:pt x="0" y="97221"/>
                  </a:lnTo>
                  <a:lnTo>
                    <a:pt x="7636" y="135050"/>
                  </a:lnTo>
                  <a:lnTo>
                    <a:pt x="28462" y="165941"/>
                  </a:lnTo>
                  <a:lnTo>
                    <a:pt x="59352" y="186767"/>
                  </a:lnTo>
                  <a:lnTo>
                    <a:pt x="97182" y="194403"/>
                  </a:lnTo>
                  <a:lnTo>
                    <a:pt x="135012" y="186767"/>
                  </a:lnTo>
                  <a:lnTo>
                    <a:pt x="165902" y="165941"/>
                  </a:lnTo>
                  <a:lnTo>
                    <a:pt x="186728" y="135050"/>
                  </a:lnTo>
                  <a:lnTo>
                    <a:pt x="194364" y="97221"/>
                  </a:lnTo>
                  <a:lnTo>
                    <a:pt x="186728" y="59385"/>
                  </a:lnTo>
                  <a:lnTo>
                    <a:pt x="165902" y="28481"/>
                  </a:lnTo>
                  <a:lnTo>
                    <a:pt x="135012" y="7642"/>
                  </a:lnTo>
                  <a:lnTo>
                    <a:pt x="97182" y="0"/>
                  </a:lnTo>
                  <a:close/>
                </a:path>
              </a:pathLst>
            </a:custGeom>
            <a:solidFill>
              <a:srgbClr val="0005FA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5" name="object 15"/>
            <p:cNvSpPr/>
            <p:nvPr/>
          </p:nvSpPr>
          <p:spPr>
            <a:xfrm>
              <a:off x="5396409" y="8210625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194364" y="97220"/>
                  </a:moveTo>
                  <a:lnTo>
                    <a:pt x="186728" y="59384"/>
                  </a:lnTo>
                  <a:lnTo>
                    <a:pt x="165902" y="28481"/>
                  </a:lnTo>
                  <a:lnTo>
                    <a:pt x="135012" y="7642"/>
                  </a:lnTo>
                  <a:lnTo>
                    <a:pt x="97182" y="0"/>
                  </a:lnTo>
                  <a:lnTo>
                    <a:pt x="59352" y="7642"/>
                  </a:lnTo>
                  <a:lnTo>
                    <a:pt x="28462" y="28481"/>
                  </a:lnTo>
                  <a:lnTo>
                    <a:pt x="7636" y="59384"/>
                  </a:lnTo>
                  <a:lnTo>
                    <a:pt x="0" y="97220"/>
                  </a:lnTo>
                  <a:lnTo>
                    <a:pt x="7636" y="135050"/>
                  </a:lnTo>
                  <a:lnTo>
                    <a:pt x="28462" y="165940"/>
                  </a:lnTo>
                  <a:lnTo>
                    <a:pt x="59352" y="186766"/>
                  </a:lnTo>
                  <a:lnTo>
                    <a:pt x="97182" y="194402"/>
                  </a:lnTo>
                  <a:lnTo>
                    <a:pt x="135012" y="186766"/>
                  </a:lnTo>
                  <a:lnTo>
                    <a:pt x="165902" y="165940"/>
                  </a:lnTo>
                  <a:lnTo>
                    <a:pt x="186728" y="135050"/>
                  </a:lnTo>
                  <a:lnTo>
                    <a:pt x="194364" y="97220"/>
                  </a:lnTo>
                  <a:close/>
                </a:path>
              </a:pathLst>
            </a:custGeom>
            <a:ln w="137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6" name="object 16"/>
            <p:cNvSpPr/>
            <p:nvPr/>
          </p:nvSpPr>
          <p:spPr>
            <a:xfrm>
              <a:off x="5603344" y="8210628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97182" y="0"/>
                  </a:moveTo>
                  <a:lnTo>
                    <a:pt x="59352" y="7642"/>
                  </a:lnTo>
                  <a:lnTo>
                    <a:pt x="28462" y="28481"/>
                  </a:lnTo>
                  <a:lnTo>
                    <a:pt x="7636" y="59385"/>
                  </a:lnTo>
                  <a:lnTo>
                    <a:pt x="0" y="97221"/>
                  </a:lnTo>
                  <a:lnTo>
                    <a:pt x="7636" y="135050"/>
                  </a:lnTo>
                  <a:lnTo>
                    <a:pt x="28462" y="165941"/>
                  </a:lnTo>
                  <a:lnTo>
                    <a:pt x="59352" y="186767"/>
                  </a:lnTo>
                  <a:lnTo>
                    <a:pt x="97182" y="194403"/>
                  </a:lnTo>
                  <a:lnTo>
                    <a:pt x="135012" y="186767"/>
                  </a:lnTo>
                  <a:lnTo>
                    <a:pt x="165902" y="165941"/>
                  </a:lnTo>
                  <a:lnTo>
                    <a:pt x="186728" y="135050"/>
                  </a:lnTo>
                  <a:lnTo>
                    <a:pt x="194364" y="97221"/>
                  </a:lnTo>
                  <a:lnTo>
                    <a:pt x="186728" y="59385"/>
                  </a:lnTo>
                  <a:lnTo>
                    <a:pt x="165902" y="28481"/>
                  </a:lnTo>
                  <a:lnTo>
                    <a:pt x="135012" y="7642"/>
                  </a:lnTo>
                  <a:lnTo>
                    <a:pt x="97182" y="0"/>
                  </a:lnTo>
                  <a:close/>
                </a:path>
              </a:pathLst>
            </a:custGeom>
            <a:solidFill>
              <a:srgbClr val="0059A6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7" name="object 17"/>
            <p:cNvSpPr/>
            <p:nvPr/>
          </p:nvSpPr>
          <p:spPr>
            <a:xfrm>
              <a:off x="5603345" y="8210625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194364" y="97220"/>
                  </a:moveTo>
                  <a:lnTo>
                    <a:pt x="186728" y="59384"/>
                  </a:lnTo>
                  <a:lnTo>
                    <a:pt x="165902" y="28481"/>
                  </a:lnTo>
                  <a:lnTo>
                    <a:pt x="135012" y="7642"/>
                  </a:lnTo>
                  <a:lnTo>
                    <a:pt x="97182" y="0"/>
                  </a:lnTo>
                  <a:lnTo>
                    <a:pt x="59352" y="7642"/>
                  </a:lnTo>
                  <a:lnTo>
                    <a:pt x="28462" y="28481"/>
                  </a:lnTo>
                  <a:lnTo>
                    <a:pt x="7636" y="59384"/>
                  </a:lnTo>
                  <a:lnTo>
                    <a:pt x="0" y="97220"/>
                  </a:lnTo>
                  <a:lnTo>
                    <a:pt x="7636" y="135050"/>
                  </a:lnTo>
                  <a:lnTo>
                    <a:pt x="28462" y="165940"/>
                  </a:lnTo>
                  <a:lnTo>
                    <a:pt x="59352" y="186766"/>
                  </a:lnTo>
                  <a:lnTo>
                    <a:pt x="97182" y="194402"/>
                  </a:lnTo>
                  <a:lnTo>
                    <a:pt x="135012" y="186766"/>
                  </a:lnTo>
                  <a:lnTo>
                    <a:pt x="165902" y="165940"/>
                  </a:lnTo>
                  <a:lnTo>
                    <a:pt x="186728" y="135050"/>
                  </a:lnTo>
                  <a:lnTo>
                    <a:pt x="194364" y="97220"/>
                  </a:lnTo>
                  <a:close/>
                </a:path>
              </a:pathLst>
            </a:custGeom>
            <a:ln w="137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8" name="object 18"/>
            <p:cNvSpPr/>
            <p:nvPr/>
          </p:nvSpPr>
          <p:spPr>
            <a:xfrm>
              <a:off x="5810280" y="8210628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97182" y="0"/>
                  </a:moveTo>
                  <a:lnTo>
                    <a:pt x="59352" y="7642"/>
                  </a:lnTo>
                  <a:lnTo>
                    <a:pt x="28462" y="28481"/>
                  </a:lnTo>
                  <a:lnTo>
                    <a:pt x="7636" y="59385"/>
                  </a:lnTo>
                  <a:lnTo>
                    <a:pt x="0" y="97221"/>
                  </a:lnTo>
                  <a:lnTo>
                    <a:pt x="7636" y="135050"/>
                  </a:lnTo>
                  <a:lnTo>
                    <a:pt x="28462" y="165941"/>
                  </a:lnTo>
                  <a:lnTo>
                    <a:pt x="59352" y="186767"/>
                  </a:lnTo>
                  <a:lnTo>
                    <a:pt x="97182" y="194403"/>
                  </a:lnTo>
                  <a:lnTo>
                    <a:pt x="135012" y="186767"/>
                  </a:lnTo>
                  <a:lnTo>
                    <a:pt x="165902" y="165941"/>
                  </a:lnTo>
                  <a:lnTo>
                    <a:pt x="186728" y="135050"/>
                  </a:lnTo>
                  <a:lnTo>
                    <a:pt x="194364" y="97221"/>
                  </a:lnTo>
                  <a:lnTo>
                    <a:pt x="186728" y="59385"/>
                  </a:lnTo>
                  <a:lnTo>
                    <a:pt x="165902" y="28481"/>
                  </a:lnTo>
                  <a:lnTo>
                    <a:pt x="135012" y="7642"/>
                  </a:lnTo>
                  <a:lnTo>
                    <a:pt x="97182" y="0"/>
                  </a:lnTo>
                  <a:close/>
                </a:path>
              </a:pathLst>
            </a:custGeom>
            <a:solidFill>
              <a:srgbClr val="00B648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9" name="object 19"/>
            <p:cNvSpPr/>
            <p:nvPr/>
          </p:nvSpPr>
          <p:spPr>
            <a:xfrm>
              <a:off x="5810282" y="8210625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194364" y="97220"/>
                  </a:moveTo>
                  <a:lnTo>
                    <a:pt x="186728" y="59384"/>
                  </a:lnTo>
                  <a:lnTo>
                    <a:pt x="165902" y="28481"/>
                  </a:lnTo>
                  <a:lnTo>
                    <a:pt x="135012" y="7642"/>
                  </a:lnTo>
                  <a:lnTo>
                    <a:pt x="97182" y="0"/>
                  </a:lnTo>
                  <a:lnTo>
                    <a:pt x="59352" y="7642"/>
                  </a:lnTo>
                  <a:lnTo>
                    <a:pt x="28462" y="28481"/>
                  </a:lnTo>
                  <a:lnTo>
                    <a:pt x="7636" y="59384"/>
                  </a:lnTo>
                  <a:lnTo>
                    <a:pt x="0" y="97220"/>
                  </a:lnTo>
                  <a:lnTo>
                    <a:pt x="7636" y="135050"/>
                  </a:lnTo>
                  <a:lnTo>
                    <a:pt x="28462" y="165940"/>
                  </a:lnTo>
                  <a:lnTo>
                    <a:pt x="59352" y="186766"/>
                  </a:lnTo>
                  <a:lnTo>
                    <a:pt x="97182" y="194402"/>
                  </a:lnTo>
                  <a:lnTo>
                    <a:pt x="135012" y="186766"/>
                  </a:lnTo>
                  <a:lnTo>
                    <a:pt x="165902" y="165940"/>
                  </a:lnTo>
                  <a:lnTo>
                    <a:pt x="186728" y="135050"/>
                  </a:lnTo>
                  <a:lnTo>
                    <a:pt x="194364" y="97220"/>
                  </a:lnTo>
                  <a:close/>
                </a:path>
              </a:pathLst>
            </a:custGeom>
            <a:ln w="137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0" name="object 20"/>
            <p:cNvSpPr/>
            <p:nvPr/>
          </p:nvSpPr>
          <p:spPr>
            <a:xfrm>
              <a:off x="6021331" y="8210628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97182" y="0"/>
                  </a:moveTo>
                  <a:lnTo>
                    <a:pt x="59352" y="7642"/>
                  </a:lnTo>
                  <a:lnTo>
                    <a:pt x="28462" y="28481"/>
                  </a:lnTo>
                  <a:lnTo>
                    <a:pt x="7636" y="59385"/>
                  </a:lnTo>
                  <a:lnTo>
                    <a:pt x="0" y="97221"/>
                  </a:lnTo>
                  <a:lnTo>
                    <a:pt x="7636" y="135050"/>
                  </a:lnTo>
                  <a:lnTo>
                    <a:pt x="28462" y="165941"/>
                  </a:lnTo>
                  <a:lnTo>
                    <a:pt x="59352" y="186767"/>
                  </a:lnTo>
                  <a:lnTo>
                    <a:pt x="97182" y="194403"/>
                  </a:lnTo>
                  <a:lnTo>
                    <a:pt x="135012" y="186767"/>
                  </a:lnTo>
                  <a:lnTo>
                    <a:pt x="165902" y="165941"/>
                  </a:lnTo>
                  <a:lnTo>
                    <a:pt x="186728" y="135050"/>
                  </a:lnTo>
                  <a:lnTo>
                    <a:pt x="194364" y="97221"/>
                  </a:lnTo>
                  <a:lnTo>
                    <a:pt x="186728" y="59385"/>
                  </a:lnTo>
                  <a:lnTo>
                    <a:pt x="165902" y="28481"/>
                  </a:lnTo>
                  <a:lnTo>
                    <a:pt x="135012" y="7642"/>
                  </a:lnTo>
                  <a:lnTo>
                    <a:pt x="97182" y="0"/>
                  </a:lnTo>
                  <a:close/>
                </a:path>
              </a:pathLst>
            </a:custGeom>
            <a:solidFill>
              <a:srgbClr val="00AC53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1" name="object 21"/>
            <p:cNvSpPr/>
            <p:nvPr/>
          </p:nvSpPr>
          <p:spPr>
            <a:xfrm>
              <a:off x="4383212" y="8089252"/>
              <a:ext cx="4652010" cy="437515"/>
            </a:xfrm>
            <a:custGeom>
              <a:avLst/>
              <a:gdLst/>
              <a:ahLst/>
              <a:cxnLst/>
              <a:rect l="l" t="t" r="r" b="b"/>
              <a:pathLst>
                <a:path w="4652009" h="437515">
                  <a:moveTo>
                    <a:pt x="1832484" y="218593"/>
                  </a:moveTo>
                  <a:lnTo>
                    <a:pt x="1824848" y="180758"/>
                  </a:lnTo>
                  <a:lnTo>
                    <a:pt x="1804022" y="149854"/>
                  </a:lnTo>
                  <a:lnTo>
                    <a:pt x="1773132" y="129015"/>
                  </a:lnTo>
                  <a:lnTo>
                    <a:pt x="1735302" y="121373"/>
                  </a:lnTo>
                  <a:lnTo>
                    <a:pt x="1697472" y="129015"/>
                  </a:lnTo>
                  <a:lnTo>
                    <a:pt x="1666582" y="149854"/>
                  </a:lnTo>
                  <a:lnTo>
                    <a:pt x="1645756" y="180758"/>
                  </a:lnTo>
                  <a:lnTo>
                    <a:pt x="1638120" y="218593"/>
                  </a:lnTo>
                  <a:lnTo>
                    <a:pt x="1645756" y="256423"/>
                  </a:lnTo>
                  <a:lnTo>
                    <a:pt x="1666582" y="287313"/>
                  </a:lnTo>
                  <a:lnTo>
                    <a:pt x="1697472" y="308139"/>
                  </a:lnTo>
                  <a:lnTo>
                    <a:pt x="1735302" y="315776"/>
                  </a:lnTo>
                  <a:lnTo>
                    <a:pt x="1773132" y="308139"/>
                  </a:lnTo>
                  <a:lnTo>
                    <a:pt x="1804022" y="287313"/>
                  </a:lnTo>
                  <a:lnTo>
                    <a:pt x="1824848" y="256423"/>
                  </a:lnTo>
                  <a:lnTo>
                    <a:pt x="1832484" y="218593"/>
                  </a:lnTo>
                  <a:close/>
                </a:path>
                <a:path w="4652009" h="437515">
                  <a:moveTo>
                    <a:pt x="0" y="356995"/>
                  </a:moveTo>
                  <a:lnTo>
                    <a:pt x="901206" y="356995"/>
                  </a:lnTo>
                  <a:lnTo>
                    <a:pt x="901206" y="80146"/>
                  </a:lnTo>
                  <a:lnTo>
                    <a:pt x="0" y="80146"/>
                  </a:lnTo>
                  <a:lnTo>
                    <a:pt x="0" y="356995"/>
                  </a:lnTo>
                  <a:close/>
                </a:path>
                <a:path w="4652009" h="437515">
                  <a:moveTo>
                    <a:pt x="969919" y="356995"/>
                  </a:moveTo>
                  <a:lnTo>
                    <a:pt x="1871125" y="356995"/>
                  </a:lnTo>
                  <a:lnTo>
                    <a:pt x="1871125" y="80146"/>
                  </a:lnTo>
                  <a:lnTo>
                    <a:pt x="969919" y="80146"/>
                  </a:lnTo>
                  <a:lnTo>
                    <a:pt x="969919" y="356995"/>
                  </a:lnTo>
                  <a:close/>
                </a:path>
                <a:path w="4652009" h="437515">
                  <a:moveTo>
                    <a:pt x="2620039" y="437149"/>
                  </a:moveTo>
                  <a:lnTo>
                    <a:pt x="4651483" y="437149"/>
                  </a:lnTo>
                  <a:lnTo>
                    <a:pt x="4651483" y="0"/>
                  </a:lnTo>
                  <a:lnTo>
                    <a:pt x="2620039" y="0"/>
                  </a:lnTo>
                  <a:lnTo>
                    <a:pt x="2620039" y="437149"/>
                  </a:lnTo>
                  <a:close/>
                </a:path>
              </a:pathLst>
            </a:custGeom>
            <a:ln w="137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2" name="object 22"/>
            <p:cNvSpPr/>
            <p:nvPr/>
          </p:nvSpPr>
          <p:spPr>
            <a:xfrm>
              <a:off x="7128205" y="8210628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97182" y="0"/>
                  </a:moveTo>
                  <a:lnTo>
                    <a:pt x="59352" y="7642"/>
                  </a:lnTo>
                  <a:lnTo>
                    <a:pt x="28462" y="28481"/>
                  </a:lnTo>
                  <a:lnTo>
                    <a:pt x="7636" y="59385"/>
                  </a:lnTo>
                  <a:lnTo>
                    <a:pt x="0" y="97221"/>
                  </a:lnTo>
                  <a:lnTo>
                    <a:pt x="7636" y="135050"/>
                  </a:lnTo>
                  <a:lnTo>
                    <a:pt x="28462" y="165941"/>
                  </a:lnTo>
                  <a:lnTo>
                    <a:pt x="59352" y="186767"/>
                  </a:lnTo>
                  <a:lnTo>
                    <a:pt x="97182" y="194403"/>
                  </a:lnTo>
                  <a:lnTo>
                    <a:pt x="135012" y="186767"/>
                  </a:lnTo>
                  <a:lnTo>
                    <a:pt x="165902" y="165941"/>
                  </a:lnTo>
                  <a:lnTo>
                    <a:pt x="186728" y="135050"/>
                  </a:lnTo>
                  <a:lnTo>
                    <a:pt x="194364" y="97221"/>
                  </a:lnTo>
                  <a:lnTo>
                    <a:pt x="186728" y="59385"/>
                  </a:lnTo>
                  <a:lnTo>
                    <a:pt x="165902" y="28481"/>
                  </a:lnTo>
                  <a:lnTo>
                    <a:pt x="135012" y="7642"/>
                  </a:lnTo>
                  <a:lnTo>
                    <a:pt x="97182" y="0"/>
                  </a:lnTo>
                  <a:close/>
                </a:path>
              </a:pathLst>
            </a:custGeom>
            <a:solidFill>
              <a:srgbClr val="00D828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3" name="object 23"/>
            <p:cNvSpPr/>
            <p:nvPr/>
          </p:nvSpPr>
          <p:spPr>
            <a:xfrm>
              <a:off x="7128206" y="8210625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194364" y="97220"/>
                  </a:moveTo>
                  <a:lnTo>
                    <a:pt x="186728" y="59384"/>
                  </a:lnTo>
                  <a:lnTo>
                    <a:pt x="165902" y="28481"/>
                  </a:lnTo>
                  <a:lnTo>
                    <a:pt x="135012" y="7642"/>
                  </a:lnTo>
                  <a:lnTo>
                    <a:pt x="97182" y="0"/>
                  </a:lnTo>
                  <a:lnTo>
                    <a:pt x="59352" y="7642"/>
                  </a:lnTo>
                  <a:lnTo>
                    <a:pt x="28462" y="28481"/>
                  </a:lnTo>
                  <a:lnTo>
                    <a:pt x="7636" y="59384"/>
                  </a:lnTo>
                  <a:lnTo>
                    <a:pt x="0" y="97220"/>
                  </a:lnTo>
                  <a:lnTo>
                    <a:pt x="7636" y="135050"/>
                  </a:lnTo>
                  <a:lnTo>
                    <a:pt x="28462" y="165940"/>
                  </a:lnTo>
                  <a:lnTo>
                    <a:pt x="59352" y="186766"/>
                  </a:lnTo>
                  <a:lnTo>
                    <a:pt x="97182" y="194402"/>
                  </a:lnTo>
                  <a:lnTo>
                    <a:pt x="135012" y="186766"/>
                  </a:lnTo>
                  <a:lnTo>
                    <a:pt x="165902" y="165940"/>
                  </a:lnTo>
                  <a:lnTo>
                    <a:pt x="186728" y="135050"/>
                  </a:lnTo>
                  <a:lnTo>
                    <a:pt x="194364" y="97220"/>
                  </a:lnTo>
                  <a:close/>
                </a:path>
              </a:pathLst>
            </a:custGeom>
            <a:ln w="137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4" name="object 24"/>
            <p:cNvSpPr/>
            <p:nvPr/>
          </p:nvSpPr>
          <p:spPr>
            <a:xfrm>
              <a:off x="7335104" y="8210628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97182" y="0"/>
                  </a:moveTo>
                  <a:lnTo>
                    <a:pt x="59352" y="7642"/>
                  </a:lnTo>
                  <a:lnTo>
                    <a:pt x="28461" y="28481"/>
                  </a:lnTo>
                  <a:lnTo>
                    <a:pt x="7636" y="59385"/>
                  </a:lnTo>
                  <a:lnTo>
                    <a:pt x="0" y="97221"/>
                  </a:lnTo>
                  <a:lnTo>
                    <a:pt x="7636" y="135050"/>
                  </a:lnTo>
                  <a:lnTo>
                    <a:pt x="28461" y="165941"/>
                  </a:lnTo>
                  <a:lnTo>
                    <a:pt x="59352" y="186767"/>
                  </a:lnTo>
                  <a:lnTo>
                    <a:pt x="97182" y="194403"/>
                  </a:lnTo>
                  <a:lnTo>
                    <a:pt x="135017" y="186767"/>
                  </a:lnTo>
                  <a:lnTo>
                    <a:pt x="165921" y="165941"/>
                  </a:lnTo>
                  <a:lnTo>
                    <a:pt x="186760" y="135050"/>
                  </a:lnTo>
                  <a:lnTo>
                    <a:pt x="194402" y="97221"/>
                  </a:lnTo>
                  <a:lnTo>
                    <a:pt x="186760" y="59385"/>
                  </a:lnTo>
                  <a:lnTo>
                    <a:pt x="165921" y="28481"/>
                  </a:lnTo>
                  <a:lnTo>
                    <a:pt x="135017" y="7642"/>
                  </a:lnTo>
                  <a:lnTo>
                    <a:pt x="97182" y="0"/>
                  </a:lnTo>
                  <a:close/>
                </a:path>
              </a:pathLst>
            </a:custGeom>
            <a:solidFill>
              <a:srgbClr val="00DD22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5" name="object 25"/>
            <p:cNvSpPr/>
            <p:nvPr/>
          </p:nvSpPr>
          <p:spPr>
            <a:xfrm>
              <a:off x="7335105" y="8210625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194402" y="97220"/>
                  </a:moveTo>
                  <a:lnTo>
                    <a:pt x="186760" y="59384"/>
                  </a:lnTo>
                  <a:lnTo>
                    <a:pt x="165921" y="28481"/>
                  </a:lnTo>
                  <a:lnTo>
                    <a:pt x="135018" y="7642"/>
                  </a:lnTo>
                  <a:lnTo>
                    <a:pt x="97182" y="0"/>
                  </a:lnTo>
                  <a:lnTo>
                    <a:pt x="59352" y="7642"/>
                  </a:lnTo>
                  <a:lnTo>
                    <a:pt x="28462" y="28481"/>
                  </a:lnTo>
                  <a:lnTo>
                    <a:pt x="7636" y="59384"/>
                  </a:lnTo>
                  <a:lnTo>
                    <a:pt x="0" y="97220"/>
                  </a:lnTo>
                  <a:lnTo>
                    <a:pt x="7636" y="135050"/>
                  </a:lnTo>
                  <a:lnTo>
                    <a:pt x="28462" y="165940"/>
                  </a:lnTo>
                  <a:lnTo>
                    <a:pt x="59352" y="186766"/>
                  </a:lnTo>
                  <a:lnTo>
                    <a:pt x="97182" y="194402"/>
                  </a:lnTo>
                  <a:lnTo>
                    <a:pt x="135018" y="186766"/>
                  </a:lnTo>
                  <a:lnTo>
                    <a:pt x="165921" y="165940"/>
                  </a:lnTo>
                  <a:lnTo>
                    <a:pt x="186760" y="135050"/>
                  </a:lnTo>
                  <a:lnTo>
                    <a:pt x="194402" y="97220"/>
                  </a:lnTo>
                  <a:close/>
                </a:path>
              </a:pathLst>
            </a:custGeom>
            <a:ln w="137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6" name="object 26"/>
            <p:cNvSpPr/>
            <p:nvPr/>
          </p:nvSpPr>
          <p:spPr>
            <a:xfrm>
              <a:off x="7542040" y="8210628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97182" y="0"/>
                  </a:moveTo>
                  <a:lnTo>
                    <a:pt x="59352" y="7642"/>
                  </a:lnTo>
                  <a:lnTo>
                    <a:pt x="28462" y="28481"/>
                  </a:lnTo>
                  <a:lnTo>
                    <a:pt x="7636" y="59385"/>
                  </a:lnTo>
                  <a:lnTo>
                    <a:pt x="0" y="97221"/>
                  </a:lnTo>
                  <a:lnTo>
                    <a:pt x="7636" y="135050"/>
                  </a:lnTo>
                  <a:lnTo>
                    <a:pt x="28462" y="165941"/>
                  </a:lnTo>
                  <a:lnTo>
                    <a:pt x="59352" y="186767"/>
                  </a:lnTo>
                  <a:lnTo>
                    <a:pt x="97182" y="194403"/>
                  </a:lnTo>
                  <a:lnTo>
                    <a:pt x="135017" y="186767"/>
                  </a:lnTo>
                  <a:lnTo>
                    <a:pt x="165921" y="165941"/>
                  </a:lnTo>
                  <a:lnTo>
                    <a:pt x="186760" y="135050"/>
                  </a:lnTo>
                  <a:lnTo>
                    <a:pt x="194402" y="97221"/>
                  </a:lnTo>
                  <a:lnTo>
                    <a:pt x="186760" y="59385"/>
                  </a:lnTo>
                  <a:lnTo>
                    <a:pt x="165921" y="28481"/>
                  </a:lnTo>
                  <a:lnTo>
                    <a:pt x="135017" y="7642"/>
                  </a:lnTo>
                  <a:lnTo>
                    <a:pt x="97182" y="0"/>
                  </a:lnTo>
                  <a:close/>
                </a:path>
              </a:pathLst>
            </a:custGeom>
            <a:solidFill>
              <a:srgbClr val="0003FC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7" name="object 27"/>
            <p:cNvSpPr/>
            <p:nvPr/>
          </p:nvSpPr>
          <p:spPr>
            <a:xfrm>
              <a:off x="7542041" y="8210625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194402" y="97220"/>
                  </a:moveTo>
                  <a:lnTo>
                    <a:pt x="186760" y="59384"/>
                  </a:lnTo>
                  <a:lnTo>
                    <a:pt x="165921" y="28481"/>
                  </a:lnTo>
                  <a:lnTo>
                    <a:pt x="135018" y="7642"/>
                  </a:lnTo>
                  <a:lnTo>
                    <a:pt x="97182" y="0"/>
                  </a:lnTo>
                  <a:lnTo>
                    <a:pt x="59352" y="7642"/>
                  </a:lnTo>
                  <a:lnTo>
                    <a:pt x="28462" y="28481"/>
                  </a:lnTo>
                  <a:lnTo>
                    <a:pt x="7636" y="59384"/>
                  </a:lnTo>
                  <a:lnTo>
                    <a:pt x="0" y="97220"/>
                  </a:lnTo>
                  <a:lnTo>
                    <a:pt x="7636" y="135050"/>
                  </a:lnTo>
                  <a:lnTo>
                    <a:pt x="28462" y="165940"/>
                  </a:lnTo>
                  <a:lnTo>
                    <a:pt x="59352" y="186766"/>
                  </a:lnTo>
                  <a:lnTo>
                    <a:pt x="97182" y="194402"/>
                  </a:lnTo>
                  <a:lnTo>
                    <a:pt x="135018" y="186766"/>
                  </a:lnTo>
                  <a:lnTo>
                    <a:pt x="165921" y="165940"/>
                  </a:lnTo>
                  <a:lnTo>
                    <a:pt x="186760" y="135050"/>
                  </a:lnTo>
                  <a:lnTo>
                    <a:pt x="194402" y="97220"/>
                  </a:lnTo>
                  <a:close/>
                </a:path>
              </a:pathLst>
            </a:custGeom>
            <a:ln w="137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8" name="object 28"/>
            <p:cNvSpPr/>
            <p:nvPr/>
          </p:nvSpPr>
          <p:spPr>
            <a:xfrm>
              <a:off x="7748976" y="8210628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97182" y="0"/>
                  </a:moveTo>
                  <a:lnTo>
                    <a:pt x="59352" y="7642"/>
                  </a:lnTo>
                  <a:lnTo>
                    <a:pt x="28462" y="28481"/>
                  </a:lnTo>
                  <a:lnTo>
                    <a:pt x="7636" y="59385"/>
                  </a:lnTo>
                  <a:lnTo>
                    <a:pt x="0" y="97221"/>
                  </a:lnTo>
                  <a:lnTo>
                    <a:pt x="7636" y="135050"/>
                  </a:lnTo>
                  <a:lnTo>
                    <a:pt x="28462" y="165941"/>
                  </a:lnTo>
                  <a:lnTo>
                    <a:pt x="59352" y="186767"/>
                  </a:lnTo>
                  <a:lnTo>
                    <a:pt x="97182" y="194403"/>
                  </a:lnTo>
                  <a:lnTo>
                    <a:pt x="135012" y="186767"/>
                  </a:lnTo>
                  <a:lnTo>
                    <a:pt x="165902" y="165941"/>
                  </a:lnTo>
                  <a:lnTo>
                    <a:pt x="186728" y="135050"/>
                  </a:lnTo>
                  <a:lnTo>
                    <a:pt x="194364" y="97221"/>
                  </a:lnTo>
                  <a:lnTo>
                    <a:pt x="186728" y="59385"/>
                  </a:lnTo>
                  <a:lnTo>
                    <a:pt x="165902" y="28481"/>
                  </a:lnTo>
                  <a:lnTo>
                    <a:pt x="135012" y="7642"/>
                  </a:lnTo>
                  <a:lnTo>
                    <a:pt x="97182" y="0"/>
                  </a:lnTo>
                  <a:close/>
                </a:path>
              </a:pathLst>
            </a:custGeom>
            <a:solidFill>
              <a:srgbClr val="00F50A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9" name="object 29"/>
            <p:cNvSpPr/>
            <p:nvPr/>
          </p:nvSpPr>
          <p:spPr>
            <a:xfrm>
              <a:off x="7748978" y="8210625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194364" y="97220"/>
                  </a:moveTo>
                  <a:lnTo>
                    <a:pt x="186728" y="59384"/>
                  </a:lnTo>
                  <a:lnTo>
                    <a:pt x="165902" y="28481"/>
                  </a:lnTo>
                  <a:lnTo>
                    <a:pt x="135012" y="7642"/>
                  </a:lnTo>
                  <a:lnTo>
                    <a:pt x="97182" y="0"/>
                  </a:lnTo>
                  <a:lnTo>
                    <a:pt x="59352" y="7642"/>
                  </a:lnTo>
                  <a:lnTo>
                    <a:pt x="28462" y="28481"/>
                  </a:lnTo>
                  <a:lnTo>
                    <a:pt x="7636" y="59384"/>
                  </a:lnTo>
                  <a:lnTo>
                    <a:pt x="0" y="97220"/>
                  </a:lnTo>
                  <a:lnTo>
                    <a:pt x="7636" y="135050"/>
                  </a:lnTo>
                  <a:lnTo>
                    <a:pt x="28462" y="165940"/>
                  </a:lnTo>
                  <a:lnTo>
                    <a:pt x="59352" y="186766"/>
                  </a:lnTo>
                  <a:lnTo>
                    <a:pt x="97182" y="194402"/>
                  </a:lnTo>
                  <a:lnTo>
                    <a:pt x="135012" y="186766"/>
                  </a:lnTo>
                  <a:lnTo>
                    <a:pt x="165902" y="165940"/>
                  </a:lnTo>
                  <a:lnTo>
                    <a:pt x="186728" y="135050"/>
                  </a:lnTo>
                  <a:lnTo>
                    <a:pt x="194364" y="97220"/>
                  </a:lnTo>
                  <a:close/>
                </a:path>
              </a:pathLst>
            </a:custGeom>
            <a:ln w="137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30" name="object 30"/>
            <p:cNvSpPr/>
            <p:nvPr/>
          </p:nvSpPr>
          <p:spPr>
            <a:xfrm>
              <a:off x="8096600" y="8210628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97183" y="0"/>
                  </a:moveTo>
                  <a:lnTo>
                    <a:pt x="59353" y="7642"/>
                  </a:lnTo>
                  <a:lnTo>
                    <a:pt x="28462" y="28481"/>
                  </a:lnTo>
                  <a:lnTo>
                    <a:pt x="7636" y="59385"/>
                  </a:lnTo>
                  <a:lnTo>
                    <a:pt x="0" y="97221"/>
                  </a:lnTo>
                  <a:lnTo>
                    <a:pt x="7636" y="135050"/>
                  </a:lnTo>
                  <a:lnTo>
                    <a:pt x="28462" y="165941"/>
                  </a:lnTo>
                  <a:lnTo>
                    <a:pt x="59353" y="186767"/>
                  </a:lnTo>
                  <a:lnTo>
                    <a:pt x="97183" y="194403"/>
                  </a:lnTo>
                  <a:lnTo>
                    <a:pt x="135019" y="186767"/>
                  </a:lnTo>
                  <a:lnTo>
                    <a:pt x="165922" y="165941"/>
                  </a:lnTo>
                  <a:lnTo>
                    <a:pt x="186761" y="135050"/>
                  </a:lnTo>
                  <a:lnTo>
                    <a:pt x="194403" y="97221"/>
                  </a:lnTo>
                  <a:lnTo>
                    <a:pt x="186761" y="59385"/>
                  </a:lnTo>
                  <a:lnTo>
                    <a:pt x="165922" y="28481"/>
                  </a:lnTo>
                  <a:lnTo>
                    <a:pt x="135019" y="7642"/>
                  </a:lnTo>
                  <a:lnTo>
                    <a:pt x="97183" y="0"/>
                  </a:lnTo>
                  <a:close/>
                </a:path>
              </a:pathLst>
            </a:custGeom>
            <a:solidFill>
              <a:srgbClr val="006A95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31" name="object 31"/>
            <p:cNvSpPr/>
            <p:nvPr/>
          </p:nvSpPr>
          <p:spPr>
            <a:xfrm>
              <a:off x="8096602" y="8210625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194402" y="97220"/>
                  </a:moveTo>
                  <a:lnTo>
                    <a:pt x="186760" y="59384"/>
                  </a:lnTo>
                  <a:lnTo>
                    <a:pt x="165921" y="28481"/>
                  </a:lnTo>
                  <a:lnTo>
                    <a:pt x="135018" y="7642"/>
                  </a:lnTo>
                  <a:lnTo>
                    <a:pt x="97182" y="0"/>
                  </a:lnTo>
                  <a:lnTo>
                    <a:pt x="59352" y="7642"/>
                  </a:lnTo>
                  <a:lnTo>
                    <a:pt x="28462" y="28481"/>
                  </a:lnTo>
                  <a:lnTo>
                    <a:pt x="7636" y="59384"/>
                  </a:lnTo>
                  <a:lnTo>
                    <a:pt x="0" y="97220"/>
                  </a:lnTo>
                  <a:lnTo>
                    <a:pt x="7636" y="135050"/>
                  </a:lnTo>
                  <a:lnTo>
                    <a:pt x="28462" y="165940"/>
                  </a:lnTo>
                  <a:lnTo>
                    <a:pt x="59352" y="186766"/>
                  </a:lnTo>
                  <a:lnTo>
                    <a:pt x="97182" y="194402"/>
                  </a:lnTo>
                  <a:lnTo>
                    <a:pt x="135018" y="186766"/>
                  </a:lnTo>
                  <a:lnTo>
                    <a:pt x="165921" y="165940"/>
                  </a:lnTo>
                  <a:lnTo>
                    <a:pt x="186760" y="135050"/>
                  </a:lnTo>
                  <a:lnTo>
                    <a:pt x="194402" y="97220"/>
                  </a:lnTo>
                  <a:close/>
                </a:path>
              </a:pathLst>
            </a:custGeom>
            <a:ln w="137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32" name="object 32"/>
            <p:cNvSpPr/>
            <p:nvPr/>
          </p:nvSpPr>
          <p:spPr>
            <a:xfrm>
              <a:off x="8303537" y="8210628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97182" y="0"/>
                  </a:moveTo>
                  <a:lnTo>
                    <a:pt x="59352" y="7642"/>
                  </a:lnTo>
                  <a:lnTo>
                    <a:pt x="28462" y="28481"/>
                  </a:lnTo>
                  <a:lnTo>
                    <a:pt x="7636" y="59385"/>
                  </a:lnTo>
                  <a:lnTo>
                    <a:pt x="0" y="97221"/>
                  </a:lnTo>
                  <a:lnTo>
                    <a:pt x="7636" y="135050"/>
                  </a:lnTo>
                  <a:lnTo>
                    <a:pt x="28462" y="165941"/>
                  </a:lnTo>
                  <a:lnTo>
                    <a:pt x="59352" y="186767"/>
                  </a:lnTo>
                  <a:lnTo>
                    <a:pt x="97182" y="194403"/>
                  </a:lnTo>
                  <a:lnTo>
                    <a:pt x="135012" y="186767"/>
                  </a:lnTo>
                  <a:lnTo>
                    <a:pt x="165902" y="165941"/>
                  </a:lnTo>
                  <a:lnTo>
                    <a:pt x="186728" y="135050"/>
                  </a:lnTo>
                  <a:lnTo>
                    <a:pt x="194364" y="97221"/>
                  </a:lnTo>
                  <a:lnTo>
                    <a:pt x="186728" y="59385"/>
                  </a:lnTo>
                  <a:lnTo>
                    <a:pt x="165902" y="28481"/>
                  </a:lnTo>
                  <a:lnTo>
                    <a:pt x="135012" y="7642"/>
                  </a:lnTo>
                  <a:lnTo>
                    <a:pt x="97182" y="0"/>
                  </a:lnTo>
                  <a:close/>
                </a:path>
              </a:pathLst>
            </a:custGeom>
            <a:solidFill>
              <a:srgbClr val="0001FE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33" name="object 33"/>
            <p:cNvSpPr/>
            <p:nvPr/>
          </p:nvSpPr>
          <p:spPr>
            <a:xfrm>
              <a:off x="8303538" y="8210625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194364" y="97220"/>
                  </a:moveTo>
                  <a:lnTo>
                    <a:pt x="186728" y="59384"/>
                  </a:lnTo>
                  <a:lnTo>
                    <a:pt x="165902" y="28481"/>
                  </a:lnTo>
                  <a:lnTo>
                    <a:pt x="135012" y="7642"/>
                  </a:lnTo>
                  <a:lnTo>
                    <a:pt x="97182" y="0"/>
                  </a:lnTo>
                  <a:lnTo>
                    <a:pt x="59352" y="7642"/>
                  </a:lnTo>
                  <a:lnTo>
                    <a:pt x="28462" y="28481"/>
                  </a:lnTo>
                  <a:lnTo>
                    <a:pt x="7636" y="59384"/>
                  </a:lnTo>
                  <a:lnTo>
                    <a:pt x="0" y="97220"/>
                  </a:lnTo>
                  <a:lnTo>
                    <a:pt x="7636" y="135050"/>
                  </a:lnTo>
                  <a:lnTo>
                    <a:pt x="28462" y="165940"/>
                  </a:lnTo>
                  <a:lnTo>
                    <a:pt x="59352" y="186766"/>
                  </a:lnTo>
                  <a:lnTo>
                    <a:pt x="97182" y="194402"/>
                  </a:lnTo>
                  <a:lnTo>
                    <a:pt x="135012" y="186766"/>
                  </a:lnTo>
                  <a:lnTo>
                    <a:pt x="165902" y="165940"/>
                  </a:lnTo>
                  <a:lnTo>
                    <a:pt x="186728" y="135050"/>
                  </a:lnTo>
                  <a:lnTo>
                    <a:pt x="194364" y="97220"/>
                  </a:lnTo>
                  <a:close/>
                </a:path>
              </a:pathLst>
            </a:custGeom>
            <a:ln w="137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34" name="object 34"/>
            <p:cNvSpPr/>
            <p:nvPr/>
          </p:nvSpPr>
          <p:spPr>
            <a:xfrm>
              <a:off x="8510473" y="8210628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97182" y="0"/>
                  </a:moveTo>
                  <a:lnTo>
                    <a:pt x="59352" y="7642"/>
                  </a:lnTo>
                  <a:lnTo>
                    <a:pt x="28462" y="28481"/>
                  </a:lnTo>
                  <a:lnTo>
                    <a:pt x="7636" y="59385"/>
                  </a:lnTo>
                  <a:lnTo>
                    <a:pt x="0" y="97221"/>
                  </a:lnTo>
                  <a:lnTo>
                    <a:pt x="7636" y="135050"/>
                  </a:lnTo>
                  <a:lnTo>
                    <a:pt x="28462" y="165941"/>
                  </a:lnTo>
                  <a:lnTo>
                    <a:pt x="59352" y="186767"/>
                  </a:lnTo>
                  <a:lnTo>
                    <a:pt x="97182" y="194403"/>
                  </a:lnTo>
                  <a:lnTo>
                    <a:pt x="135012" y="186767"/>
                  </a:lnTo>
                  <a:lnTo>
                    <a:pt x="165902" y="165941"/>
                  </a:lnTo>
                  <a:lnTo>
                    <a:pt x="186728" y="135050"/>
                  </a:lnTo>
                  <a:lnTo>
                    <a:pt x="194364" y="97221"/>
                  </a:lnTo>
                  <a:lnTo>
                    <a:pt x="186728" y="59385"/>
                  </a:lnTo>
                  <a:lnTo>
                    <a:pt x="165902" y="28481"/>
                  </a:lnTo>
                  <a:lnTo>
                    <a:pt x="135012" y="7642"/>
                  </a:lnTo>
                  <a:lnTo>
                    <a:pt x="97182" y="0"/>
                  </a:lnTo>
                  <a:close/>
                </a:path>
              </a:pathLst>
            </a:custGeom>
            <a:solidFill>
              <a:srgbClr val="0010EF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35" name="object 35"/>
            <p:cNvSpPr/>
            <p:nvPr/>
          </p:nvSpPr>
          <p:spPr>
            <a:xfrm>
              <a:off x="8510475" y="8210625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194364" y="97220"/>
                  </a:moveTo>
                  <a:lnTo>
                    <a:pt x="186728" y="59384"/>
                  </a:lnTo>
                  <a:lnTo>
                    <a:pt x="165902" y="28481"/>
                  </a:lnTo>
                  <a:lnTo>
                    <a:pt x="135012" y="7642"/>
                  </a:lnTo>
                  <a:lnTo>
                    <a:pt x="97182" y="0"/>
                  </a:lnTo>
                  <a:lnTo>
                    <a:pt x="59352" y="7642"/>
                  </a:lnTo>
                  <a:lnTo>
                    <a:pt x="28462" y="28481"/>
                  </a:lnTo>
                  <a:lnTo>
                    <a:pt x="7636" y="59384"/>
                  </a:lnTo>
                  <a:lnTo>
                    <a:pt x="0" y="97220"/>
                  </a:lnTo>
                  <a:lnTo>
                    <a:pt x="7636" y="135050"/>
                  </a:lnTo>
                  <a:lnTo>
                    <a:pt x="28462" y="165940"/>
                  </a:lnTo>
                  <a:lnTo>
                    <a:pt x="59352" y="186766"/>
                  </a:lnTo>
                  <a:lnTo>
                    <a:pt x="97182" y="194402"/>
                  </a:lnTo>
                  <a:lnTo>
                    <a:pt x="135012" y="186766"/>
                  </a:lnTo>
                  <a:lnTo>
                    <a:pt x="165902" y="165940"/>
                  </a:lnTo>
                  <a:lnTo>
                    <a:pt x="186728" y="135050"/>
                  </a:lnTo>
                  <a:lnTo>
                    <a:pt x="194364" y="97220"/>
                  </a:lnTo>
                  <a:close/>
                </a:path>
              </a:pathLst>
            </a:custGeom>
            <a:ln w="137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36" name="object 36"/>
            <p:cNvSpPr/>
            <p:nvPr/>
          </p:nvSpPr>
          <p:spPr>
            <a:xfrm>
              <a:off x="8721525" y="8210628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97182" y="0"/>
                  </a:moveTo>
                  <a:lnTo>
                    <a:pt x="59352" y="7642"/>
                  </a:lnTo>
                  <a:lnTo>
                    <a:pt x="28462" y="28481"/>
                  </a:lnTo>
                  <a:lnTo>
                    <a:pt x="7636" y="59385"/>
                  </a:lnTo>
                  <a:lnTo>
                    <a:pt x="0" y="97221"/>
                  </a:lnTo>
                  <a:lnTo>
                    <a:pt x="7636" y="135050"/>
                  </a:lnTo>
                  <a:lnTo>
                    <a:pt x="28462" y="165941"/>
                  </a:lnTo>
                  <a:lnTo>
                    <a:pt x="59352" y="186767"/>
                  </a:lnTo>
                  <a:lnTo>
                    <a:pt x="97182" y="194403"/>
                  </a:lnTo>
                  <a:lnTo>
                    <a:pt x="135017" y="186767"/>
                  </a:lnTo>
                  <a:lnTo>
                    <a:pt x="165921" y="165941"/>
                  </a:lnTo>
                  <a:lnTo>
                    <a:pt x="186760" y="135050"/>
                  </a:lnTo>
                  <a:lnTo>
                    <a:pt x="194402" y="97221"/>
                  </a:lnTo>
                  <a:lnTo>
                    <a:pt x="186760" y="59385"/>
                  </a:lnTo>
                  <a:lnTo>
                    <a:pt x="165921" y="28481"/>
                  </a:lnTo>
                  <a:lnTo>
                    <a:pt x="135017" y="7642"/>
                  </a:lnTo>
                  <a:lnTo>
                    <a:pt x="97182" y="0"/>
                  </a:lnTo>
                  <a:close/>
                </a:path>
              </a:pathLst>
            </a:custGeom>
            <a:solidFill>
              <a:srgbClr val="0022DE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37" name="object 37"/>
            <p:cNvSpPr/>
            <p:nvPr/>
          </p:nvSpPr>
          <p:spPr>
            <a:xfrm>
              <a:off x="7083444" y="8169398"/>
              <a:ext cx="1871345" cy="1130935"/>
            </a:xfrm>
            <a:custGeom>
              <a:avLst/>
              <a:gdLst/>
              <a:ahLst/>
              <a:cxnLst/>
              <a:rect l="l" t="t" r="r" b="b"/>
              <a:pathLst>
                <a:path w="1871345" h="1130934">
                  <a:moveTo>
                    <a:pt x="1832484" y="138447"/>
                  </a:moveTo>
                  <a:lnTo>
                    <a:pt x="1824842" y="100611"/>
                  </a:lnTo>
                  <a:lnTo>
                    <a:pt x="1804003" y="69708"/>
                  </a:lnTo>
                  <a:lnTo>
                    <a:pt x="1773100" y="48869"/>
                  </a:lnTo>
                  <a:lnTo>
                    <a:pt x="1735264" y="41226"/>
                  </a:lnTo>
                  <a:lnTo>
                    <a:pt x="1697434" y="48869"/>
                  </a:lnTo>
                  <a:lnTo>
                    <a:pt x="1666544" y="69708"/>
                  </a:lnTo>
                  <a:lnTo>
                    <a:pt x="1645718" y="100611"/>
                  </a:lnTo>
                  <a:lnTo>
                    <a:pt x="1638081" y="138447"/>
                  </a:lnTo>
                  <a:lnTo>
                    <a:pt x="1645718" y="176277"/>
                  </a:lnTo>
                  <a:lnTo>
                    <a:pt x="1666544" y="207167"/>
                  </a:lnTo>
                  <a:lnTo>
                    <a:pt x="1697434" y="227993"/>
                  </a:lnTo>
                  <a:lnTo>
                    <a:pt x="1735264" y="235629"/>
                  </a:lnTo>
                  <a:lnTo>
                    <a:pt x="1773100" y="227993"/>
                  </a:lnTo>
                  <a:lnTo>
                    <a:pt x="1804003" y="207167"/>
                  </a:lnTo>
                  <a:lnTo>
                    <a:pt x="1824842" y="176277"/>
                  </a:lnTo>
                  <a:lnTo>
                    <a:pt x="1832484" y="138447"/>
                  </a:lnTo>
                  <a:close/>
                </a:path>
                <a:path w="1871345" h="1130934">
                  <a:moveTo>
                    <a:pt x="0" y="276849"/>
                  </a:moveTo>
                  <a:lnTo>
                    <a:pt x="901206" y="276849"/>
                  </a:lnTo>
                  <a:lnTo>
                    <a:pt x="901206" y="0"/>
                  </a:lnTo>
                  <a:lnTo>
                    <a:pt x="0" y="0"/>
                  </a:lnTo>
                  <a:lnTo>
                    <a:pt x="0" y="276849"/>
                  </a:lnTo>
                  <a:close/>
                </a:path>
                <a:path w="1871345" h="1130934">
                  <a:moveTo>
                    <a:pt x="969919" y="276849"/>
                  </a:moveTo>
                  <a:lnTo>
                    <a:pt x="1871125" y="276849"/>
                  </a:lnTo>
                  <a:lnTo>
                    <a:pt x="1871125" y="0"/>
                  </a:lnTo>
                  <a:lnTo>
                    <a:pt x="969919" y="0"/>
                  </a:lnTo>
                  <a:lnTo>
                    <a:pt x="969919" y="276849"/>
                  </a:lnTo>
                  <a:close/>
                </a:path>
                <a:path w="1871345" h="1130934">
                  <a:moveTo>
                    <a:pt x="127963" y="1130538"/>
                  </a:moveTo>
                  <a:lnTo>
                    <a:pt x="1743165" y="1130538"/>
                  </a:lnTo>
                  <a:lnTo>
                    <a:pt x="1743165" y="693373"/>
                  </a:lnTo>
                  <a:lnTo>
                    <a:pt x="127963" y="693373"/>
                  </a:lnTo>
                  <a:lnTo>
                    <a:pt x="127963" y="1130538"/>
                  </a:lnTo>
                  <a:close/>
                </a:path>
              </a:pathLst>
            </a:custGeom>
            <a:ln w="137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38" name="object 38"/>
            <p:cNvSpPr/>
            <p:nvPr/>
          </p:nvSpPr>
          <p:spPr>
            <a:xfrm>
              <a:off x="7336323" y="8984164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97182" y="0"/>
                  </a:moveTo>
                  <a:lnTo>
                    <a:pt x="59352" y="7636"/>
                  </a:lnTo>
                  <a:lnTo>
                    <a:pt x="28462" y="28462"/>
                  </a:lnTo>
                  <a:lnTo>
                    <a:pt x="7636" y="59352"/>
                  </a:lnTo>
                  <a:lnTo>
                    <a:pt x="0" y="97182"/>
                  </a:lnTo>
                  <a:lnTo>
                    <a:pt x="7636" y="135012"/>
                  </a:lnTo>
                  <a:lnTo>
                    <a:pt x="28462" y="165902"/>
                  </a:lnTo>
                  <a:lnTo>
                    <a:pt x="59352" y="186728"/>
                  </a:lnTo>
                  <a:lnTo>
                    <a:pt x="97182" y="194364"/>
                  </a:lnTo>
                  <a:lnTo>
                    <a:pt x="135012" y="186728"/>
                  </a:lnTo>
                  <a:lnTo>
                    <a:pt x="165902" y="165902"/>
                  </a:lnTo>
                  <a:lnTo>
                    <a:pt x="186728" y="135012"/>
                  </a:lnTo>
                  <a:lnTo>
                    <a:pt x="194364" y="97182"/>
                  </a:lnTo>
                  <a:lnTo>
                    <a:pt x="186728" y="59352"/>
                  </a:lnTo>
                  <a:lnTo>
                    <a:pt x="165902" y="28462"/>
                  </a:lnTo>
                  <a:lnTo>
                    <a:pt x="135012" y="7636"/>
                  </a:lnTo>
                  <a:lnTo>
                    <a:pt x="97182" y="0"/>
                  </a:lnTo>
                  <a:close/>
                </a:path>
              </a:pathLst>
            </a:custGeom>
            <a:solidFill>
              <a:srgbClr val="00C639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39" name="object 39"/>
            <p:cNvSpPr/>
            <p:nvPr/>
          </p:nvSpPr>
          <p:spPr>
            <a:xfrm>
              <a:off x="7336324" y="8984161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194364" y="97182"/>
                  </a:moveTo>
                  <a:lnTo>
                    <a:pt x="186728" y="59352"/>
                  </a:lnTo>
                  <a:lnTo>
                    <a:pt x="165902" y="28462"/>
                  </a:lnTo>
                  <a:lnTo>
                    <a:pt x="135012" y="7636"/>
                  </a:lnTo>
                  <a:lnTo>
                    <a:pt x="97182" y="0"/>
                  </a:lnTo>
                  <a:lnTo>
                    <a:pt x="59352" y="7636"/>
                  </a:lnTo>
                  <a:lnTo>
                    <a:pt x="28462" y="28462"/>
                  </a:lnTo>
                  <a:lnTo>
                    <a:pt x="7636" y="59352"/>
                  </a:lnTo>
                  <a:lnTo>
                    <a:pt x="0" y="97182"/>
                  </a:lnTo>
                  <a:lnTo>
                    <a:pt x="7636" y="135012"/>
                  </a:lnTo>
                  <a:lnTo>
                    <a:pt x="28462" y="165902"/>
                  </a:lnTo>
                  <a:lnTo>
                    <a:pt x="59352" y="186728"/>
                  </a:lnTo>
                  <a:lnTo>
                    <a:pt x="97182" y="194364"/>
                  </a:lnTo>
                  <a:lnTo>
                    <a:pt x="135012" y="186728"/>
                  </a:lnTo>
                  <a:lnTo>
                    <a:pt x="165902" y="165902"/>
                  </a:lnTo>
                  <a:lnTo>
                    <a:pt x="186728" y="135012"/>
                  </a:lnTo>
                  <a:lnTo>
                    <a:pt x="194364" y="97182"/>
                  </a:lnTo>
                  <a:close/>
                </a:path>
              </a:pathLst>
            </a:custGeom>
            <a:ln w="137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40" name="object 40"/>
            <p:cNvSpPr/>
            <p:nvPr/>
          </p:nvSpPr>
          <p:spPr>
            <a:xfrm>
              <a:off x="7543221" y="8984164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97220" y="0"/>
                  </a:moveTo>
                  <a:lnTo>
                    <a:pt x="59384" y="7636"/>
                  </a:lnTo>
                  <a:lnTo>
                    <a:pt x="28481" y="28462"/>
                  </a:lnTo>
                  <a:lnTo>
                    <a:pt x="7642" y="59352"/>
                  </a:lnTo>
                  <a:lnTo>
                    <a:pt x="0" y="97182"/>
                  </a:lnTo>
                  <a:lnTo>
                    <a:pt x="7642" y="135012"/>
                  </a:lnTo>
                  <a:lnTo>
                    <a:pt x="28481" y="165902"/>
                  </a:lnTo>
                  <a:lnTo>
                    <a:pt x="59384" y="186728"/>
                  </a:lnTo>
                  <a:lnTo>
                    <a:pt x="97220" y="194364"/>
                  </a:lnTo>
                  <a:lnTo>
                    <a:pt x="135049" y="186728"/>
                  </a:lnTo>
                  <a:lnTo>
                    <a:pt x="165940" y="165902"/>
                  </a:lnTo>
                  <a:lnTo>
                    <a:pt x="186766" y="135012"/>
                  </a:lnTo>
                  <a:lnTo>
                    <a:pt x="194402" y="97182"/>
                  </a:lnTo>
                  <a:lnTo>
                    <a:pt x="186766" y="59352"/>
                  </a:lnTo>
                  <a:lnTo>
                    <a:pt x="165940" y="28462"/>
                  </a:lnTo>
                  <a:lnTo>
                    <a:pt x="135049" y="7636"/>
                  </a:lnTo>
                  <a:lnTo>
                    <a:pt x="97220" y="0"/>
                  </a:lnTo>
                  <a:close/>
                </a:path>
              </a:pathLst>
            </a:custGeom>
            <a:solidFill>
              <a:srgbClr val="00B54A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41" name="object 41"/>
            <p:cNvSpPr/>
            <p:nvPr/>
          </p:nvSpPr>
          <p:spPr>
            <a:xfrm>
              <a:off x="7543222" y="8984161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194402" y="97182"/>
                  </a:moveTo>
                  <a:lnTo>
                    <a:pt x="186766" y="59352"/>
                  </a:lnTo>
                  <a:lnTo>
                    <a:pt x="165940" y="28462"/>
                  </a:lnTo>
                  <a:lnTo>
                    <a:pt x="135050" y="7636"/>
                  </a:lnTo>
                  <a:lnTo>
                    <a:pt x="97220" y="0"/>
                  </a:lnTo>
                  <a:lnTo>
                    <a:pt x="59384" y="7636"/>
                  </a:lnTo>
                  <a:lnTo>
                    <a:pt x="28481" y="28462"/>
                  </a:lnTo>
                  <a:lnTo>
                    <a:pt x="7642" y="59352"/>
                  </a:lnTo>
                  <a:lnTo>
                    <a:pt x="0" y="97182"/>
                  </a:lnTo>
                  <a:lnTo>
                    <a:pt x="7642" y="135012"/>
                  </a:lnTo>
                  <a:lnTo>
                    <a:pt x="28481" y="165902"/>
                  </a:lnTo>
                  <a:lnTo>
                    <a:pt x="59384" y="186728"/>
                  </a:lnTo>
                  <a:lnTo>
                    <a:pt x="97220" y="194364"/>
                  </a:lnTo>
                  <a:lnTo>
                    <a:pt x="135050" y="186728"/>
                  </a:lnTo>
                  <a:lnTo>
                    <a:pt x="165940" y="165902"/>
                  </a:lnTo>
                  <a:lnTo>
                    <a:pt x="186766" y="135012"/>
                  </a:lnTo>
                  <a:lnTo>
                    <a:pt x="194402" y="97182"/>
                  </a:lnTo>
                  <a:close/>
                </a:path>
              </a:pathLst>
            </a:custGeom>
            <a:ln w="137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42" name="object 42"/>
            <p:cNvSpPr/>
            <p:nvPr/>
          </p:nvSpPr>
          <p:spPr>
            <a:xfrm>
              <a:off x="7750157" y="8984164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97182" y="0"/>
                  </a:moveTo>
                  <a:lnTo>
                    <a:pt x="59352" y="7636"/>
                  </a:lnTo>
                  <a:lnTo>
                    <a:pt x="28462" y="28462"/>
                  </a:lnTo>
                  <a:lnTo>
                    <a:pt x="7636" y="59352"/>
                  </a:lnTo>
                  <a:lnTo>
                    <a:pt x="0" y="97182"/>
                  </a:lnTo>
                  <a:lnTo>
                    <a:pt x="7636" y="135012"/>
                  </a:lnTo>
                  <a:lnTo>
                    <a:pt x="28462" y="165902"/>
                  </a:lnTo>
                  <a:lnTo>
                    <a:pt x="59352" y="186728"/>
                  </a:lnTo>
                  <a:lnTo>
                    <a:pt x="97182" y="194364"/>
                  </a:lnTo>
                  <a:lnTo>
                    <a:pt x="135012" y="186728"/>
                  </a:lnTo>
                  <a:lnTo>
                    <a:pt x="165902" y="165902"/>
                  </a:lnTo>
                  <a:lnTo>
                    <a:pt x="186728" y="135012"/>
                  </a:lnTo>
                  <a:lnTo>
                    <a:pt x="194364" y="97182"/>
                  </a:lnTo>
                  <a:lnTo>
                    <a:pt x="186728" y="59352"/>
                  </a:lnTo>
                  <a:lnTo>
                    <a:pt x="165902" y="28462"/>
                  </a:lnTo>
                  <a:lnTo>
                    <a:pt x="135012" y="7636"/>
                  </a:lnTo>
                  <a:lnTo>
                    <a:pt x="97182" y="0"/>
                  </a:lnTo>
                  <a:close/>
                </a:path>
              </a:pathLst>
            </a:custGeom>
            <a:solidFill>
              <a:srgbClr val="0032CD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43" name="object 43"/>
            <p:cNvSpPr/>
            <p:nvPr/>
          </p:nvSpPr>
          <p:spPr>
            <a:xfrm>
              <a:off x="7750159" y="8984161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194364" y="97182"/>
                  </a:moveTo>
                  <a:lnTo>
                    <a:pt x="186728" y="59352"/>
                  </a:lnTo>
                  <a:lnTo>
                    <a:pt x="165902" y="28462"/>
                  </a:lnTo>
                  <a:lnTo>
                    <a:pt x="135012" y="7636"/>
                  </a:lnTo>
                  <a:lnTo>
                    <a:pt x="97182" y="0"/>
                  </a:lnTo>
                  <a:lnTo>
                    <a:pt x="59352" y="7636"/>
                  </a:lnTo>
                  <a:lnTo>
                    <a:pt x="28462" y="28462"/>
                  </a:lnTo>
                  <a:lnTo>
                    <a:pt x="7636" y="59352"/>
                  </a:lnTo>
                  <a:lnTo>
                    <a:pt x="0" y="97182"/>
                  </a:lnTo>
                  <a:lnTo>
                    <a:pt x="7636" y="135012"/>
                  </a:lnTo>
                  <a:lnTo>
                    <a:pt x="28462" y="165902"/>
                  </a:lnTo>
                  <a:lnTo>
                    <a:pt x="59352" y="186728"/>
                  </a:lnTo>
                  <a:lnTo>
                    <a:pt x="97182" y="194364"/>
                  </a:lnTo>
                  <a:lnTo>
                    <a:pt x="135012" y="186728"/>
                  </a:lnTo>
                  <a:lnTo>
                    <a:pt x="165902" y="165902"/>
                  </a:lnTo>
                  <a:lnTo>
                    <a:pt x="186728" y="135012"/>
                  </a:lnTo>
                  <a:lnTo>
                    <a:pt x="194364" y="97182"/>
                  </a:lnTo>
                  <a:close/>
                </a:path>
              </a:pathLst>
            </a:custGeom>
            <a:ln w="137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44" name="object 44"/>
            <p:cNvSpPr/>
            <p:nvPr/>
          </p:nvSpPr>
          <p:spPr>
            <a:xfrm>
              <a:off x="8097820" y="8984164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97182" y="0"/>
                  </a:moveTo>
                  <a:lnTo>
                    <a:pt x="59352" y="7636"/>
                  </a:lnTo>
                  <a:lnTo>
                    <a:pt x="28462" y="28462"/>
                  </a:lnTo>
                  <a:lnTo>
                    <a:pt x="7636" y="59352"/>
                  </a:lnTo>
                  <a:lnTo>
                    <a:pt x="0" y="97182"/>
                  </a:lnTo>
                  <a:lnTo>
                    <a:pt x="7636" y="135012"/>
                  </a:lnTo>
                  <a:lnTo>
                    <a:pt x="28462" y="165902"/>
                  </a:lnTo>
                  <a:lnTo>
                    <a:pt x="59352" y="186728"/>
                  </a:lnTo>
                  <a:lnTo>
                    <a:pt x="97182" y="194364"/>
                  </a:lnTo>
                  <a:lnTo>
                    <a:pt x="135012" y="186728"/>
                  </a:lnTo>
                  <a:lnTo>
                    <a:pt x="165902" y="165902"/>
                  </a:lnTo>
                  <a:lnTo>
                    <a:pt x="186728" y="135012"/>
                  </a:lnTo>
                  <a:lnTo>
                    <a:pt x="194364" y="97182"/>
                  </a:lnTo>
                  <a:lnTo>
                    <a:pt x="186728" y="59352"/>
                  </a:lnTo>
                  <a:lnTo>
                    <a:pt x="165902" y="28462"/>
                  </a:lnTo>
                  <a:lnTo>
                    <a:pt x="135012" y="7636"/>
                  </a:lnTo>
                  <a:lnTo>
                    <a:pt x="97182" y="0"/>
                  </a:lnTo>
                  <a:close/>
                </a:path>
              </a:pathLst>
            </a:custGeom>
            <a:solidFill>
              <a:srgbClr val="006A94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45" name="object 45"/>
            <p:cNvSpPr/>
            <p:nvPr/>
          </p:nvSpPr>
          <p:spPr>
            <a:xfrm>
              <a:off x="8097821" y="8984161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194364" y="97182"/>
                  </a:moveTo>
                  <a:lnTo>
                    <a:pt x="186728" y="59352"/>
                  </a:lnTo>
                  <a:lnTo>
                    <a:pt x="165902" y="28462"/>
                  </a:lnTo>
                  <a:lnTo>
                    <a:pt x="135012" y="7636"/>
                  </a:lnTo>
                  <a:lnTo>
                    <a:pt x="97182" y="0"/>
                  </a:lnTo>
                  <a:lnTo>
                    <a:pt x="59352" y="7636"/>
                  </a:lnTo>
                  <a:lnTo>
                    <a:pt x="28462" y="28462"/>
                  </a:lnTo>
                  <a:lnTo>
                    <a:pt x="7636" y="59352"/>
                  </a:lnTo>
                  <a:lnTo>
                    <a:pt x="0" y="97182"/>
                  </a:lnTo>
                  <a:lnTo>
                    <a:pt x="7636" y="135012"/>
                  </a:lnTo>
                  <a:lnTo>
                    <a:pt x="28462" y="165902"/>
                  </a:lnTo>
                  <a:lnTo>
                    <a:pt x="59352" y="186728"/>
                  </a:lnTo>
                  <a:lnTo>
                    <a:pt x="97182" y="194364"/>
                  </a:lnTo>
                  <a:lnTo>
                    <a:pt x="135012" y="186728"/>
                  </a:lnTo>
                  <a:lnTo>
                    <a:pt x="165902" y="165902"/>
                  </a:lnTo>
                  <a:lnTo>
                    <a:pt x="186728" y="135012"/>
                  </a:lnTo>
                  <a:lnTo>
                    <a:pt x="194364" y="97182"/>
                  </a:lnTo>
                  <a:close/>
                </a:path>
              </a:pathLst>
            </a:custGeom>
            <a:ln w="137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46" name="object 46"/>
            <p:cNvSpPr/>
            <p:nvPr/>
          </p:nvSpPr>
          <p:spPr>
            <a:xfrm>
              <a:off x="8304719" y="8984164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97182" y="0"/>
                  </a:moveTo>
                  <a:lnTo>
                    <a:pt x="59352" y="7636"/>
                  </a:lnTo>
                  <a:lnTo>
                    <a:pt x="28462" y="28462"/>
                  </a:lnTo>
                  <a:lnTo>
                    <a:pt x="7636" y="59352"/>
                  </a:lnTo>
                  <a:lnTo>
                    <a:pt x="0" y="97182"/>
                  </a:lnTo>
                  <a:lnTo>
                    <a:pt x="7636" y="135012"/>
                  </a:lnTo>
                  <a:lnTo>
                    <a:pt x="28462" y="165902"/>
                  </a:lnTo>
                  <a:lnTo>
                    <a:pt x="59352" y="186728"/>
                  </a:lnTo>
                  <a:lnTo>
                    <a:pt x="97182" y="194364"/>
                  </a:lnTo>
                  <a:lnTo>
                    <a:pt x="135017" y="186728"/>
                  </a:lnTo>
                  <a:lnTo>
                    <a:pt x="165921" y="165902"/>
                  </a:lnTo>
                  <a:lnTo>
                    <a:pt x="186760" y="135012"/>
                  </a:lnTo>
                  <a:lnTo>
                    <a:pt x="194402" y="97182"/>
                  </a:lnTo>
                  <a:lnTo>
                    <a:pt x="186760" y="59352"/>
                  </a:lnTo>
                  <a:lnTo>
                    <a:pt x="165921" y="28462"/>
                  </a:lnTo>
                  <a:lnTo>
                    <a:pt x="135017" y="7636"/>
                  </a:lnTo>
                  <a:lnTo>
                    <a:pt x="97182" y="0"/>
                  </a:lnTo>
                  <a:close/>
                </a:path>
              </a:pathLst>
            </a:custGeom>
            <a:solidFill>
              <a:srgbClr val="00EA15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47" name="object 47"/>
            <p:cNvSpPr/>
            <p:nvPr/>
          </p:nvSpPr>
          <p:spPr>
            <a:xfrm>
              <a:off x="8304719" y="8984161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194402" y="97182"/>
                  </a:moveTo>
                  <a:lnTo>
                    <a:pt x="186760" y="59352"/>
                  </a:lnTo>
                  <a:lnTo>
                    <a:pt x="165921" y="28462"/>
                  </a:lnTo>
                  <a:lnTo>
                    <a:pt x="135018" y="7636"/>
                  </a:lnTo>
                  <a:lnTo>
                    <a:pt x="97182" y="0"/>
                  </a:lnTo>
                  <a:lnTo>
                    <a:pt x="59352" y="7636"/>
                  </a:lnTo>
                  <a:lnTo>
                    <a:pt x="28462" y="28462"/>
                  </a:lnTo>
                  <a:lnTo>
                    <a:pt x="7636" y="59352"/>
                  </a:lnTo>
                  <a:lnTo>
                    <a:pt x="0" y="97182"/>
                  </a:lnTo>
                  <a:lnTo>
                    <a:pt x="7636" y="135012"/>
                  </a:lnTo>
                  <a:lnTo>
                    <a:pt x="28462" y="165902"/>
                  </a:lnTo>
                  <a:lnTo>
                    <a:pt x="59352" y="186728"/>
                  </a:lnTo>
                  <a:lnTo>
                    <a:pt x="97182" y="194364"/>
                  </a:lnTo>
                  <a:lnTo>
                    <a:pt x="135018" y="186728"/>
                  </a:lnTo>
                  <a:lnTo>
                    <a:pt x="165921" y="165902"/>
                  </a:lnTo>
                  <a:lnTo>
                    <a:pt x="186760" y="135012"/>
                  </a:lnTo>
                  <a:lnTo>
                    <a:pt x="194402" y="97182"/>
                  </a:lnTo>
                  <a:close/>
                </a:path>
              </a:pathLst>
            </a:custGeom>
            <a:ln w="137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48" name="object 48"/>
            <p:cNvSpPr/>
            <p:nvPr/>
          </p:nvSpPr>
          <p:spPr>
            <a:xfrm>
              <a:off x="8511654" y="8984164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97182" y="0"/>
                  </a:moveTo>
                  <a:lnTo>
                    <a:pt x="59352" y="7636"/>
                  </a:lnTo>
                  <a:lnTo>
                    <a:pt x="28462" y="28462"/>
                  </a:lnTo>
                  <a:lnTo>
                    <a:pt x="7636" y="59352"/>
                  </a:lnTo>
                  <a:lnTo>
                    <a:pt x="0" y="97182"/>
                  </a:lnTo>
                  <a:lnTo>
                    <a:pt x="7636" y="135012"/>
                  </a:lnTo>
                  <a:lnTo>
                    <a:pt x="28462" y="165902"/>
                  </a:lnTo>
                  <a:lnTo>
                    <a:pt x="59352" y="186728"/>
                  </a:lnTo>
                  <a:lnTo>
                    <a:pt x="97182" y="194364"/>
                  </a:lnTo>
                  <a:lnTo>
                    <a:pt x="135017" y="186728"/>
                  </a:lnTo>
                  <a:lnTo>
                    <a:pt x="165921" y="165902"/>
                  </a:lnTo>
                  <a:lnTo>
                    <a:pt x="186760" y="135012"/>
                  </a:lnTo>
                  <a:lnTo>
                    <a:pt x="194402" y="97182"/>
                  </a:lnTo>
                  <a:lnTo>
                    <a:pt x="186760" y="59352"/>
                  </a:lnTo>
                  <a:lnTo>
                    <a:pt x="165921" y="28462"/>
                  </a:lnTo>
                  <a:lnTo>
                    <a:pt x="135017" y="7636"/>
                  </a:lnTo>
                  <a:lnTo>
                    <a:pt x="97182" y="0"/>
                  </a:lnTo>
                  <a:close/>
                </a:path>
              </a:pathLst>
            </a:custGeom>
            <a:solidFill>
              <a:srgbClr val="000AF6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49" name="object 49"/>
            <p:cNvSpPr/>
            <p:nvPr/>
          </p:nvSpPr>
          <p:spPr>
            <a:xfrm>
              <a:off x="7170302" y="7521862"/>
              <a:ext cx="1576705" cy="1697989"/>
            </a:xfrm>
            <a:custGeom>
              <a:avLst/>
              <a:gdLst/>
              <a:ahLst/>
              <a:cxnLst/>
              <a:rect l="l" t="t" r="r" b="b"/>
              <a:pathLst>
                <a:path w="1576704" h="1697990">
                  <a:moveTo>
                    <a:pt x="1535756" y="1559480"/>
                  </a:moveTo>
                  <a:lnTo>
                    <a:pt x="1528114" y="1521651"/>
                  </a:lnTo>
                  <a:lnTo>
                    <a:pt x="1507275" y="1490760"/>
                  </a:lnTo>
                  <a:lnTo>
                    <a:pt x="1476371" y="1469934"/>
                  </a:lnTo>
                  <a:lnTo>
                    <a:pt x="1438536" y="1462298"/>
                  </a:lnTo>
                  <a:lnTo>
                    <a:pt x="1400706" y="1469934"/>
                  </a:lnTo>
                  <a:lnTo>
                    <a:pt x="1369815" y="1490760"/>
                  </a:lnTo>
                  <a:lnTo>
                    <a:pt x="1348990" y="1521651"/>
                  </a:lnTo>
                  <a:lnTo>
                    <a:pt x="1341353" y="1559480"/>
                  </a:lnTo>
                  <a:lnTo>
                    <a:pt x="1348990" y="1597310"/>
                  </a:lnTo>
                  <a:lnTo>
                    <a:pt x="1369815" y="1628200"/>
                  </a:lnTo>
                  <a:lnTo>
                    <a:pt x="1400706" y="1649026"/>
                  </a:lnTo>
                  <a:lnTo>
                    <a:pt x="1438536" y="1656663"/>
                  </a:lnTo>
                  <a:lnTo>
                    <a:pt x="1476371" y="1649026"/>
                  </a:lnTo>
                  <a:lnTo>
                    <a:pt x="1507275" y="1628200"/>
                  </a:lnTo>
                  <a:lnTo>
                    <a:pt x="1528114" y="1597310"/>
                  </a:lnTo>
                  <a:lnTo>
                    <a:pt x="1535756" y="1559480"/>
                  </a:lnTo>
                  <a:close/>
                </a:path>
                <a:path w="1576704" h="1697990">
                  <a:moveTo>
                    <a:pt x="121220" y="1697882"/>
                  </a:moveTo>
                  <a:lnTo>
                    <a:pt x="814313" y="1697882"/>
                  </a:lnTo>
                  <a:lnTo>
                    <a:pt x="814313" y="1421048"/>
                  </a:lnTo>
                  <a:lnTo>
                    <a:pt x="121220" y="1421048"/>
                  </a:lnTo>
                  <a:lnTo>
                    <a:pt x="121220" y="1697882"/>
                  </a:lnTo>
                  <a:close/>
                </a:path>
                <a:path w="1576704" h="1697990">
                  <a:moveTo>
                    <a:pt x="883061" y="1697882"/>
                  </a:moveTo>
                  <a:lnTo>
                    <a:pt x="1576138" y="1697882"/>
                  </a:lnTo>
                  <a:lnTo>
                    <a:pt x="1576138" y="1421048"/>
                  </a:lnTo>
                  <a:lnTo>
                    <a:pt x="883061" y="1421048"/>
                  </a:lnTo>
                  <a:lnTo>
                    <a:pt x="883061" y="1697882"/>
                  </a:lnTo>
                  <a:close/>
                </a:path>
                <a:path w="1576704" h="1697990">
                  <a:moveTo>
                    <a:pt x="0" y="311195"/>
                  </a:moveTo>
                  <a:lnTo>
                    <a:pt x="727435" y="311195"/>
                  </a:lnTo>
                  <a:lnTo>
                    <a:pt x="727435" y="0"/>
                  </a:lnTo>
                  <a:lnTo>
                    <a:pt x="0" y="0"/>
                  </a:lnTo>
                  <a:lnTo>
                    <a:pt x="0" y="311195"/>
                  </a:lnTo>
                  <a:close/>
                </a:path>
              </a:pathLst>
            </a:custGeom>
            <a:ln w="137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50" name="object 50"/>
            <p:cNvSpPr/>
            <p:nvPr/>
          </p:nvSpPr>
          <p:spPr>
            <a:xfrm>
              <a:off x="7232244" y="7580257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97183" y="0"/>
                  </a:moveTo>
                  <a:lnTo>
                    <a:pt x="59353" y="7636"/>
                  </a:lnTo>
                  <a:lnTo>
                    <a:pt x="28462" y="28462"/>
                  </a:lnTo>
                  <a:lnTo>
                    <a:pt x="7636" y="59352"/>
                  </a:lnTo>
                  <a:lnTo>
                    <a:pt x="0" y="97182"/>
                  </a:lnTo>
                  <a:lnTo>
                    <a:pt x="7636" y="135012"/>
                  </a:lnTo>
                  <a:lnTo>
                    <a:pt x="28462" y="165902"/>
                  </a:lnTo>
                  <a:lnTo>
                    <a:pt x="59353" y="186728"/>
                  </a:lnTo>
                  <a:lnTo>
                    <a:pt x="97183" y="194364"/>
                  </a:lnTo>
                  <a:lnTo>
                    <a:pt x="135019" y="186728"/>
                  </a:lnTo>
                  <a:lnTo>
                    <a:pt x="165922" y="165902"/>
                  </a:lnTo>
                  <a:lnTo>
                    <a:pt x="186761" y="135012"/>
                  </a:lnTo>
                  <a:lnTo>
                    <a:pt x="194403" y="97182"/>
                  </a:lnTo>
                  <a:lnTo>
                    <a:pt x="186761" y="59352"/>
                  </a:lnTo>
                  <a:lnTo>
                    <a:pt x="165922" y="28462"/>
                  </a:lnTo>
                  <a:lnTo>
                    <a:pt x="135019" y="7636"/>
                  </a:lnTo>
                  <a:lnTo>
                    <a:pt x="97183" y="0"/>
                  </a:lnTo>
                  <a:close/>
                </a:path>
              </a:pathLst>
            </a:custGeom>
            <a:solidFill>
              <a:srgbClr val="00CF30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51" name="object 51"/>
            <p:cNvSpPr/>
            <p:nvPr/>
          </p:nvSpPr>
          <p:spPr>
            <a:xfrm>
              <a:off x="7232246" y="7580254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194402" y="97182"/>
                  </a:moveTo>
                  <a:lnTo>
                    <a:pt x="186760" y="59352"/>
                  </a:lnTo>
                  <a:lnTo>
                    <a:pt x="165921" y="28462"/>
                  </a:lnTo>
                  <a:lnTo>
                    <a:pt x="135018" y="7636"/>
                  </a:lnTo>
                  <a:lnTo>
                    <a:pt x="97182" y="0"/>
                  </a:lnTo>
                  <a:lnTo>
                    <a:pt x="59352" y="7636"/>
                  </a:lnTo>
                  <a:lnTo>
                    <a:pt x="28462" y="28462"/>
                  </a:lnTo>
                  <a:lnTo>
                    <a:pt x="7636" y="59352"/>
                  </a:lnTo>
                  <a:lnTo>
                    <a:pt x="0" y="97182"/>
                  </a:lnTo>
                  <a:lnTo>
                    <a:pt x="7636" y="135012"/>
                  </a:lnTo>
                  <a:lnTo>
                    <a:pt x="28462" y="165902"/>
                  </a:lnTo>
                  <a:lnTo>
                    <a:pt x="59352" y="186728"/>
                  </a:lnTo>
                  <a:lnTo>
                    <a:pt x="97182" y="194364"/>
                  </a:lnTo>
                  <a:lnTo>
                    <a:pt x="135018" y="186728"/>
                  </a:lnTo>
                  <a:lnTo>
                    <a:pt x="165921" y="165902"/>
                  </a:lnTo>
                  <a:lnTo>
                    <a:pt x="186760" y="135012"/>
                  </a:lnTo>
                  <a:lnTo>
                    <a:pt x="194402" y="97182"/>
                  </a:lnTo>
                  <a:close/>
                </a:path>
              </a:pathLst>
            </a:custGeom>
            <a:ln w="137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52" name="object 52"/>
            <p:cNvSpPr/>
            <p:nvPr/>
          </p:nvSpPr>
          <p:spPr>
            <a:xfrm>
              <a:off x="7439181" y="7580257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97182" y="0"/>
                  </a:moveTo>
                  <a:lnTo>
                    <a:pt x="59352" y="7636"/>
                  </a:lnTo>
                  <a:lnTo>
                    <a:pt x="28462" y="28462"/>
                  </a:lnTo>
                  <a:lnTo>
                    <a:pt x="7636" y="59352"/>
                  </a:lnTo>
                  <a:lnTo>
                    <a:pt x="0" y="97182"/>
                  </a:lnTo>
                  <a:lnTo>
                    <a:pt x="7636" y="135012"/>
                  </a:lnTo>
                  <a:lnTo>
                    <a:pt x="28462" y="165902"/>
                  </a:lnTo>
                  <a:lnTo>
                    <a:pt x="59352" y="186728"/>
                  </a:lnTo>
                  <a:lnTo>
                    <a:pt x="97182" y="194364"/>
                  </a:lnTo>
                  <a:lnTo>
                    <a:pt x="135012" y="186728"/>
                  </a:lnTo>
                  <a:lnTo>
                    <a:pt x="165902" y="165902"/>
                  </a:lnTo>
                  <a:lnTo>
                    <a:pt x="186728" y="135012"/>
                  </a:lnTo>
                  <a:lnTo>
                    <a:pt x="194364" y="97182"/>
                  </a:lnTo>
                  <a:lnTo>
                    <a:pt x="186728" y="59352"/>
                  </a:lnTo>
                  <a:lnTo>
                    <a:pt x="165902" y="28462"/>
                  </a:lnTo>
                  <a:lnTo>
                    <a:pt x="135012" y="7636"/>
                  </a:lnTo>
                  <a:lnTo>
                    <a:pt x="97182" y="0"/>
                  </a:lnTo>
                  <a:close/>
                </a:path>
              </a:pathLst>
            </a:custGeom>
            <a:solidFill>
              <a:srgbClr val="00ED12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53" name="object 53"/>
            <p:cNvSpPr/>
            <p:nvPr/>
          </p:nvSpPr>
          <p:spPr>
            <a:xfrm>
              <a:off x="7439182" y="7580254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194364" y="97182"/>
                  </a:moveTo>
                  <a:lnTo>
                    <a:pt x="186728" y="59352"/>
                  </a:lnTo>
                  <a:lnTo>
                    <a:pt x="165902" y="28462"/>
                  </a:lnTo>
                  <a:lnTo>
                    <a:pt x="135012" y="7636"/>
                  </a:lnTo>
                  <a:lnTo>
                    <a:pt x="97182" y="0"/>
                  </a:lnTo>
                  <a:lnTo>
                    <a:pt x="59352" y="7636"/>
                  </a:lnTo>
                  <a:lnTo>
                    <a:pt x="28462" y="28462"/>
                  </a:lnTo>
                  <a:lnTo>
                    <a:pt x="7636" y="59352"/>
                  </a:lnTo>
                  <a:lnTo>
                    <a:pt x="0" y="97182"/>
                  </a:lnTo>
                  <a:lnTo>
                    <a:pt x="7636" y="135012"/>
                  </a:lnTo>
                  <a:lnTo>
                    <a:pt x="28462" y="165902"/>
                  </a:lnTo>
                  <a:lnTo>
                    <a:pt x="59352" y="186728"/>
                  </a:lnTo>
                  <a:lnTo>
                    <a:pt x="97182" y="194364"/>
                  </a:lnTo>
                  <a:lnTo>
                    <a:pt x="135012" y="186728"/>
                  </a:lnTo>
                  <a:lnTo>
                    <a:pt x="165902" y="165902"/>
                  </a:lnTo>
                  <a:lnTo>
                    <a:pt x="186728" y="135012"/>
                  </a:lnTo>
                  <a:lnTo>
                    <a:pt x="194364" y="97182"/>
                  </a:lnTo>
                  <a:close/>
                </a:path>
              </a:pathLst>
            </a:custGeom>
            <a:ln w="137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54" name="object 54"/>
            <p:cNvSpPr/>
            <p:nvPr/>
          </p:nvSpPr>
          <p:spPr>
            <a:xfrm>
              <a:off x="7646118" y="7580257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97182" y="0"/>
                  </a:moveTo>
                  <a:lnTo>
                    <a:pt x="59352" y="7636"/>
                  </a:lnTo>
                  <a:lnTo>
                    <a:pt x="28462" y="28462"/>
                  </a:lnTo>
                  <a:lnTo>
                    <a:pt x="7636" y="59352"/>
                  </a:lnTo>
                  <a:lnTo>
                    <a:pt x="0" y="97182"/>
                  </a:lnTo>
                  <a:lnTo>
                    <a:pt x="7636" y="135012"/>
                  </a:lnTo>
                  <a:lnTo>
                    <a:pt x="28462" y="165902"/>
                  </a:lnTo>
                  <a:lnTo>
                    <a:pt x="59352" y="186728"/>
                  </a:lnTo>
                  <a:lnTo>
                    <a:pt x="97182" y="194364"/>
                  </a:lnTo>
                  <a:lnTo>
                    <a:pt x="135012" y="186728"/>
                  </a:lnTo>
                  <a:lnTo>
                    <a:pt x="165902" y="165902"/>
                  </a:lnTo>
                  <a:lnTo>
                    <a:pt x="186728" y="135012"/>
                  </a:lnTo>
                  <a:lnTo>
                    <a:pt x="194364" y="97182"/>
                  </a:lnTo>
                  <a:lnTo>
                    <a:pt x="186728" y="59352"/>
                  </a:lnTo>
                  <a:lnTo>
                    <a:pt x="165902" y="28462"/>
                  </a:lnTo>
                  <a:lnTo>
                    <a:pt x="135012" y="7636"/>
                  </a:lnTo>
                  <a:lnTo>
                    <a:pt x="97182" y="0"/>
                  </a:lnTo>
                  <a:close/>
                </a:path>
              </a:pathLst>
            </a:custGeom>
            <a:solidFill>
              <a:srgbClr val="003EC1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55" name="object 55"/>
            <p:cNvSpPr/>
            <p:nvPr/>
          </p:nvSpPr>
          <p:spPr>
            <a:xfrm>
              <a:off x="7646119" y="7521862"/>
              <a:ext cx="1221740" cy="311785"/>
            </a:xfrm>
            <a:custGeom>
              <a:avLst/>
              <a:gdLst/>
              <a:ahLst/>
              <a:cxnLst/>
              <a:rect l="l" t="t" r="r" b="b"/>
              <a:pathLst>
                <a:path w="1221740" h="311784">
                  <a:moveTo>
                    <a:pt x="194364" y="155573"/>
                  </a:moveTo>
                  <a:lnTo>
                    <a:pt x="186728" y="117744"/>
                  </a:lnTo>
                  <a:lnTo>
                    <a:pt x="165902" y="86853"/>
                  </a:lnTo>
                  <a:lnTo>
                    <a:pt x="135012" y="66027"/>
                  </a:lnTo>
                  <a:lnTo>
                    <a:pt x="97182" y="58391"/>
                  </a:lnTo>
                  <a:lnTo>
                    <a:pt x="59352" y="66027"/>
                  </a:lnTo>
                  <a:lnTo>
                    <a:pt x="28462" y="86853"/>
                  </a:lnTo>
                  <a:lnTo>
                    <a:pt x="7636" y="117744"/>
                  </a:lnTo>
                  <a:lnTo>
                    <a:pt x="0" y="155573"/>
                  </a:lnTo>
                  <a:lnTo>
                    <a:pt x="7636" y="193403"/>
                  </a:lnTo>
                  <a:lnTo>
                    <a:pt x="28462" y="224293"/>
                  </a:lnTo>
                  <a:lnTo>
                    <a:pt x="59352" y="245119"/>
                  </a:lnTo>
                  <a:lnTo>
                    <a:pt x="97182" y="252756"/>
                  </a:lnTo>
                  <a:lnTo>
                    <a:pt x="135012" y="245119"/>
                  </a:lnTo>
                  <a:lnTo>
                    <a:pt x="165902" y="224293"/>
                  </a:lnTo>
                  <a:lnTo>
                    <a:pt x="186728" y="193403"/>
                  </a:lnTo>
                  <a:lnTo>
                    <a:pt x="194364" y="155573"/>
                  </a:lnTo>
                  <a:close/>
                </a:path>
                <a:path w="1221740" h="311784">
                  <a:moveTo>
                    <a:pt x="494102" y="311195"/>
                  </a:moveTo>
                  <a:lnTo>
                    <a:pt x="1221553" y="311195"/>
                  </a:lnTo>
                  <a:lnTo>
                    <a:pt x="1221553" y="0"/>
                  </a:lnTo>
                  <a:lnTo>
                    <a:pt x="494102" y="0"/>
                  </a:lnTo>
                  <a:lnTo>
                    <a:pt x="494102" y="311195"/>
                  </a:lnTo>
                  <a:close/>
                </a:path>
              </a:pathLst>
            </a:custGeom>
            <a:ln w="137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56" name="object 56"/>
            <p:cNvSpPr/>
            <p:nvPr/>
          </p:nvSpPr>
          <p:spPr>
            <a:xfrm>
              <a:off x="8202164" y="7580257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97220" y="0"/>
                  </a:moveTo>
                  <a:lnTo>
                    <a:pt x="59384" y="7636"/>
                  </a:lnTo>
                  <a:lnTo>
                    <a:pt x="28481" y="28462"/>
                  </a:lnTo>
                  <a:lnTo>
                    <a:pt x="7642" y="59352"/>
                  </a:lnTo>
                  <a:lnTo>
                    <a:pt x="0" y="97182"/>
                  </a:lnTo>
                  <a:lnTo>
                    <a:pt x="7642" y="135012"/>
                  </a:lnTo>
                  <a:lnTo>
                    <a:pt x="28481" y="165902"/>
                  </a:lnTo>
                  <a:lnTo>
                    <a:pt x="59384" y="186728"/>
                  </a:lnTo>
                  <a:lnTo>
                    <a:pt x="97220" y="194364"/>
                  </a:lnTo>
                  <a:lnTo>
                    <a:pt x="135049" y="186728"/>
                  </a:lnTo>
                  <a:lnTo>
                    <a:pt x="165940" y="165902"/>
                  </a:lnTo>
                  <a:lnTo>
                    <a:pt x="186766" y="135012"/>
                  </a:lnTo>
                  <a:lnTo>
                    <a:pt x="194402" y="97182"/>
                  </a:lnTo>
                  <a:lnTo>
                    <a:pt x="186766" y="59352"/>
                  </a:lnTo>
                  <a:lnTo>
                    <a:pt x="165940" y="28462"/>
                  </a:lnTo>
                  <a:lnTo>
                    <a:pt x="135049" y="7636"/>
                  </a:lnTo>
                  <a:lnTo>
                    <a:pt x="97220" y="0"/>
                  </a:lnTo>
                  <a:close/>
                </a:path>
              </a:pathLst>
            </a:custGeom>
            <a:solidFill>
              <a:srgbClr val="0018E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57" name="object 57"/>
            <p:cNvSpPr/>
            <p:nvPr/>
          </p:nvSpPr>
          <p:spPr>
            <a:xfrm>
              <a:off x="8202166" y="7580254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194402" y="97182"/>
                  </a:moveTo>
                  <a:lnTo>
                    <a:pt x="186766" y="59352"/>
                  </a:lnTo>
                  <a:lnTo>
                    <a:pt x="165940" y="28462"/>
                  </a:lnTo>
                  <a:lnTo>
                    <a:pt x="135050" y="7636"/>
                  </a:lnTo>
                  <a:lnTo>
                    <a:pt x="97220" y="0"/>
                  </a:lnTo>
                  <a:lnTo>
                    <a:pt x="59384" y="7636"/>
                  </a:lnTo>
                  <a:lnTo>
                    <a:pt x="28481" y="28462"/>
                  </a:lnTo>
                  <a:lnTo>
                    <a:pt x="7642" y="59352"/>
                  </a:lnTo>
                  <a:lnTo>
                    <a:pt x="0" y="97182"/>
                  </a:lnTo>
                  <a:lnTo>
                    <a:pt x="7642" y="135012"/>
                  </a:lnTo>
                  <a:lnTo>
                    <a:pt x="28481" y="165902"/>
                  </a:lnTo>
                  <a:lnTo>
                    <a:pt x="59384" y="186728"/>
                  </a:lnTo>
                  <a:lnTo>
                    <a:pt x="97220" y="194364"/>
                  </a:lnTo>
                  <a:lnTo>
                    <a:pt x="135050" y="186728"/>
                  </a:lnTo>
                  <a:lnTo>
                    <a:pt x="165940" y="165902"/>
                  </a:lnTo>
                  <a:lnTo>
                    <a:pt x="186766" y="135012"/>
                  </a:lnTo>
                  <a:lnTo>
                    <a:pt x="194402" y="97182"/>
                  </a:lnTo>
                  <a:close/>
                </a:path>
              </a:pathLst>
            </a:custGeom>
            <a:ln w="137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58" name="object 58"/>
            <p:cNvSpPr/>
            <p:nvPr/>
          </p:nvSpPr>
          <p:spPr>
            <a:xfrm>
              <a:off x="8409101" y="7580257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97182" y="0"/>
                  </a:moveTo>
                  <a:lnTo>
                    <a:pt x="59352" y="7636"/>
                  </a:lnTo>
                  <a:lnTo>
                    <a:pt x="28462" y="28462"/>
                  </a:lnTo>
                  <a:lnTo>
                    <a:pt x="7636" y="59352"/>
                  </a:lnTo>
                  <a:lnTo>
                    <a:pt x="0" y="97182"/>
                  </a:lnTo>
                  <a:lnTo>
                    <a:pt x="7636" y="135012"/>
                  </a:lnTo>
                  <a:lnTo>
                    <a:pt x="28462" y="165902"/>
                  </a:lnTo>
                  <a:lnTo>
                    <a:pt x="59352" y="186728"/>
                  </a:lnTo>
                  <a:lnTo>
                    <a:pt x="97182" y="194364"/>
                  </a:lnTo>
                  <a:lnTo>
                    <a:pt x="135012" y="186728"/>
                  </a:lnTo>
                  <a:lnTo>
                    <a:pt x="165902" y="165902"/>
                  </a:lnTo>
                  <a:lnTo>
                    <a:pt x="186728" y="135012"/>
                  </a:lnTo>
                  <a:lnTo>
                    <a:pt x="194364" y="97182"/>
                  </a:lnTo>
                  <a:lnTo>
                    <a:pt x="186728" y="59352"/>
                  </a:lnTo>
                  <a:lnTo>
                    <a:pt x="165902" y="28462"/>
                  </a:lnTo>
                  <a:lnTo>
                    <a:pt x="135012" y="7636"/>
                  </a:lnTo>
                  <a:lnTo>
                    <a:pt x="97182" y="0"/>
                  </a:lnTo>
                  <a:close/>
                </a:path>
              </a:pathLst>
            </a:custGeom>
            <a:solidFill>
              <a:srgbClr val="0018E8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59" name="object 59"/>
            <p:cNvSpPr/>
            <p:nvPr/>
          </p:nvSpPr>
          <p:spPr>
            <a:xfrm>
              <a:off x="8409102" y="7580254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194364" y="97182"/>
                  </a:moveTo>
                  <a:lnTo>
                    <a:pt x="186728" y="59352"/>
                  </a:lnTo>
                  <a:lnTo>
                    <a:pt x="165902" y="28462"/>
                  </a:lnTo>
                  <a:lnTo>
                    <a:pt x="135012" y="7636"/>
                  </a:lnTo>
                  <a:lnTo>
                    <a:pt x="97182" y="0"/>
                  </a:lnTo>
                  <a:lnTo>
                    <a:pt x="59352" y="7636"/>
                  </a:lnTo>
                  <a:lnTo>
                    <a:pt x="28462" y="28462"/>
                  </a:lnTo>
                  <a:lnTo>
                    <a:pt x="7636" y="59352"/>
                  </a:lnTo>
                  <a:lnTo>
                    <a:pt x="0" y="97182"/>
                  </a:lnTo>
                  <a:lnTo>
                    <a:pt x="7636" y="135012"/>
                  </a:lnTo>
                  <a:lnTo>
                    <a:pt x="28462" y="165902"/>
                  </a:lnTo>
                  <a:lnTo>
                    <a:pt x="59352" y="186728"/>
                  </a:lnTo>
                  <a:lnTo>
                    <a:pt x="97182" y="194364"/>
                  </a:lnTo>
                  <a:lnTo>
                    <a:pt x="135012" y="186728"/>
                  </a:lnTo>
                  <a:lnTo>
                    <a:pt x="165902" y="165902"/>
                  </a:lnTo>
                  <a:lnTo>
                    <a:pt x="186728" y="135012"/>
                  </a:lnTo>
                  <a:lnTo>
                    <a:pt x="194364" y="97182"/>
                  </a:lnTo>
                  <a:close/>
                </a:path>
              </a:pathLst>
            </a:custGeom>
            <a:ln w="137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60" name="object 60"/>
            <p:cNvSpPr/>
            <p:nvPr/>
          </p:nvSpPr>
          <p:spPr>
            <a:xfrm>
              <a:off x="8616037" y="7580257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97182" y="0"/>
                  </a:moveTo>
                  <a:lnTo>
                    <a:pt x="59352" y="7636"/>
                  </a:lnTo>
                  <a:lnTo>
                    <a:pt x="28462" y="28462"/>
                  </a:lnTo>
                  <a:lnTo>
                    <a:pt x="7636" y="59352"/>
                  </a:lnTo>
                  <a:lnTo>
                    <a:pt x="0" y="97182"/>
                  </a:lnTo>
                  <a:lnTo>
                    <a:pt x="7636" y="135012"/>
                  </a:lnTo>
                  <a:lnTo>
                    <a:pt x="28462" y="165902"/>
                  </a:lnTo>
                  <a:lnTo>
                    <a:pt x="59352" y="186728"/>
                  </a:lnTo>
                  <a:lnTo>
                    <a:pt x="97182" y="194364"/>
                  </a:lnTo>
                  <a:lnTo>
                    <a:pt x="135012" y="186728"/>
                  </a:lnTo>
                  <a:lnTo>
                    <a:pt x="165902" y="165902"/>
                  </a:lnTo>
                  <a:lnTo>
                    <a:pt x="186728" y="135012"/>
                  </a:lnTo>
                  <a:lnTo>
                    <a:pt x="194364" y="97182"/>
                  </a:lnTo>
                  <a:lnTo>
                    <a:pt x="186728" y="59352"/>
                  </a:lnTo>
                  <a:lnTo>
                    <a:pt x="165902" y="28462"/>
                  </a:lnTo>
                  <a:lnTo>
                    <a:pt x="135012" y="7636"/>
                  </a:lnTo>
                  <a:lnTo>
                    <a:pt x="97182" y="0"/>
                  </a:lnTo>
                  <a:close/>
                </a:path>
              </a:pathLst>
            </a:custGeom>
            <a:solidFill>
              <a:srgbClr val="0025DA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61" name="object 61"/>
            <p:cNvSpPr/>
            <p:nvPr/>
          </p:nvSpPr>
          <p:spPr>
            <a:xfrm>
              <a:off x="8616038" y="7580254"/>
              <a:ext cx="4429125" cy="946150"/>
            </a:xfrm>
            <a:custGeom>
              <a:avLst/>
              <a:gdLst/>
              <a:ahLst/>
              <a:cxnLst/>
              <a:rect l="l" t="t" r="r" b="b"/>
              <a:pathLst>
                <a:path w="4429125" h="946150">
                  <a:moveTo>
                    <a:pt x="194364" y="97182"/>
                  </a:moveTo>
                  <a:lnTo>
                    <a:pt x="186728" y="59352"/>
                  </a:lnTo>
                  <a:lnTo>
                    <a:pt x="165902" y="28462"/>
                  </a:lnTo>
                  <a:lnTo>
                    <a:pt x="135012" y="7636"/>
                  </a:lnTo>
                  <a:lnTo>
                    <a:pt x="97182" y="0"/>
                  </a:lnTo>
                  <a:lnTo>
                    <a:pt x="59352" y="7636"/>
                  </a:lnTo>
                  <a:lnTo>
                    <a:pt x="28462" y="28462"/>
                  </a:lnTo>
                  <a:lnTo>
                    <a:pt x="7636" y="59352"/>
                  </a:lnTo>
                  <a:lnTo>
                    <a:pt x="0" y="97182"/>
                  </a:lnTo>
                  <a:lnTo>
                    <a:pt x="7636" y="135012"/>
                  </a:lnTo>
                  <a:lnTo>
                    <a:pt x="28462" y="165902"/>
                  </a:lnTo>
                  <a:lnTo>
                    <a:pt x="59352" y="186728"/>
                  </a:lnTo>
                  <a:lnTo>
                    <a:pt x="97182" y="194364"/>
                  </a:lnTo>
                  <a:lnTo>
                    <a:pt x="135012" y="186728"/>
                  </a:lnTo>
                  <a:lnTo>
                    <a:pt x="165902" y="165902"/>
                  </a:lnTo>
                  <a:lnTo>
                    <a:pt x="186728" y="135012"/>
                  </a:lnTo>
                  <a:lnTo>
                    <a:pt x="194364" y="97182"/>
                  </a:lnTo>
                  <a:close/>
                </a:path>
                <a:path w="4429125" h="946150">
                  <a:moveTo>
                    <a:pt x="2397522" y="946147"/>
                  </a:moveTo>
                  <a:lnTo>
                    <a:pt x="4428966" y="946147"/>
                  </a:lnTo>
                  <a:lnTo>
                    <a:pt x="4428966" y="508998"/>
                  </a:lnTo>
                  <a:lnTo>
                    <a:pt x="2397522" y="508998"/>
                  </a:lnTo>
                  <a:lnTo>
                    <a:pt x="2397522" y="946147"/>
                  </a:lnTo>
                  <a:close/>
                </a:path>
              </a:pathLst>
            </a:custGeom>
            <a:ln w="137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62" name="object 62"/>
            <p:cNvSpPr/>
            <p:nvPr/>
          </p:nvSpPr>
          <p:spPr>
            <a:xfrm>
              <a:off x="11138477" y="8210628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97180" y="0"/>
                  </a:moveTo>
                  <a:lnTo>
                    <a:pt x="59365" y="7642"/>
                  </a:lnTo>
                  <a:lnTo>
                    <a:pt x="28474" y="28481"/>
                  </a:lnTo>
                  <a:lnTo>
                    <a:pt x="7640" y="59385"/>
                  </a:lnTo>
                  <a:lnTo>
                    <a:pt x="0" y="97221"/>
                  </a:lnTo>
                  <a:lnTo>
                    <a:pt x="7640" y="135050"/>
                  </a:lnTo>
                  <a:lnTo>
                    <a:pt x="28474" y="165941"/>
                  </a:lnTo>
                  <a:lnTo>
                    <a:pt x="59365" y="186767"/>
                  </a:lnTo>
                  <a:lnTo>
                    <a:pt x="97180" y="194403"/>
                  </a:lnTo>
                  <a:lnTo>
                    <a:pt x="135014" y="186767"/>
                  </a:lnTo>
                  <a:lnTo>
                    <a:pt x="165919" y="165941"/>
                  </a:lnTo>
                  <a:lnTo>
                    <a:pt x="186759" y="135050"/>
                  </a:lnTo>
                  <a:lnTo>
                    <a:pt x="194402" y="97221"/>
                  </a:lnTo>
                  <a:lnTo>
                    <a:pt x="186759" y="59385"/>
                  </a:lnTo>
                  <a:lnTo>
                    <a:pt x="165919" y="28481"/>
                  </a:lnTo>
                  <a:lnTo>
                    <a:pt x="135014" y="7642"/>
                  </a:lnTo>
                  <a:lnTo>
                    <a:pt x="97180" y="0"/>
                  </a:lnTo>
                  <a:close/>
                </a:path>
              </a:pathLst>
            </a:custGeom>
            <a:solidFill>
              <a:srgbClr val="000FF0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63" name="object 63"/>
            <p:cNvSpPr/>
            <p:nvPr/>
          </p:nvSpPr>
          <p:spPr>
            <a:xfrm>
              <a:off x="11138476" y="8210625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194402" y="97220"/>
                  </a:moveTo>
                  <a:lnTo>
                    <a:pt x="186760" y="59384"/>
                  </a:lnTo>
                  <a:lnTo>
                    <a:pt x="165921" y="28481"/>
                  </a:lnTo>
                  <a:lnTo>
                    <a:pt x="135018" y="7642"/>
                  </a:lnTo>
                  <a:lnTo>
                    <a:pt x="97182" y="0"/>
                  </a:lnTo>
                  <a:lnTo>
                    <a:pt x="59368" y="7642"/>
                  </a:lnTo>
                  <a:lnTo>
                    <a:pt x="28476" y="28481"/>
                  </a:lnTo>
                  <a:lnTo>
                    <a:pt x="7641" y="59384"/>
                  </a:lnTo>
                  <a:lnTo>
                    <a:pt x="0" y="97220"/>
                  </a:lnTo>
                  <a:lnTo>
                    <a:pt x="7641" y="135050"/>
                  </a:lnTo>
                  <a:lnTo>
                    <a:pt x="28476" y="165940"/>
                  </a:lnTo>
                  <a:lnTo>
                    <a:pt x="59368" y="186766"/>
                  </a:lnTo>
                  <a:lnTo>
                    <a:pt x="97182" y="194402"/>
                  </a:lnTo>
                  <a:lnTo>
                    <a:pt x="135018" y="186766"/>
                  </a:lnTo>
                  <a:lnTo>
                    <a:pt x="165921" y="165940"/>
                  </a:lnTo>
                  <a:lnTo>
                    <a:pt x="186760" y="135050"/>
                  </a:lnTo>
                  <a:lnTo>
                    <a:pt x="194402" y="97220"/>
                  </a:lnTo>
                  <a:close/>
                </a:path>
              </a:pathLst>
            </a:custGeom>
            <a:ln w="137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64" name="object 64"/>
            <p:cNvSpPr/>
            <p:nvPr/>
          </p:nvSpPr>
          <p:spPr>
            <a:xfrm>
              <a:off x="11345413" y="8210628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97180" y="0"/>
                  </a:moveTo>
                  <a:lnTo>
                    <a:pt x="59352" y="7642"/>
                  </a:lnTo>
                  <a:lnTo>
                    <a:pt x="28462" y="28481"/>
                  </a:lnTo>
                  <a:lnTo>
                    <a:pt x="7636" y="59385"/>
                  </a:lnTo>
                  <a:lnTo>
                    <a:pt x="0" y="97221"/>
                  </a:lnTo>
                  <a:lnTo>
                    <a:pt x="7636" y="135050"/>
                  </a:lnTo>
                  <a:lnTo>
                    <a:pt x="28462" y="165941"/>
                  </a:lnTo>
                  <a:lnTo>
                    <a:pt x="59352" y="186767"/>
                  </a:lnTo>
                  <a:lnTo>
                    <a:pt x="97180" y="194403"/>
                  </a:lnTo>
                  <a:lnTo>
                    <a:pt x="135008" y="186767"/>
                  </a:lnTo>
                  <a:lnTo>
                    <a:pt x="165898" y="165941"/>
                  </a:lnTo>
                  <a:lnTo>
                    <a:pt x="186724" y="135050"/>
                  </a:lnTo>
                  <a:lnTo>
                    <a:pt x="194360" y="97221"/>
                  </a:lnTo>
                  <a:lnTo>
                    <a:pt x="186724" y="59385"/>
                  </a:lnTo>
                  <a:lnTo>
                    <a:pt x="165898" y="28481"/>
                  </a:lnTo>
                  <a:lnTo>
                    <a:pt x="135008" y="7642"/>
                  </a:lnTo>
                  <a:lnTo>
                    <a:pt x="97180" y="0"/>
                  </a:lnTo>
                  <a:close/>
                </a:path>
              </a:pathLst>
            </a:custGeom>
            <a:solidFill>
              <a:srgbClr val="0048B6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65" name="object 65"/>
            <p:cNvSpPr/>
            <p:nvPr/>
          </p:nvSpPr>
          <p:spPr>
            <a:xfrm>
              <a:off x="11345413" y="8210625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194364" y="97220"/>
                  </a:moveTo>
                  <a:lnTo>
                    <a:pt x="186728" y="59384"/>
                  </a:lnTo>
                  <a:lnTo>
                    <a:pt x="165902" y="28481"/>
                  </a:lnTo>
                  <a:lnTo>
                    <a:pt x="135012" y="7642"/>
                  </a:lnTo>
                  <a:lnTo>
                    <a:pt x="97182" y="0"/>
                  </a:lnTo>
                  <a:lnTo>
                    <a:pt x="59352" y="7642"/>
                  </a:lnTo>
                  <a:lnTo>
                    <a:pt x="28462" y="28481"/>
                  </a:lnTo>
                  <a:lnTo>
                    <a:pt x="7636" y="59384"/>
                  </a:lnTo>
                  <a:lnTo>
                    <a:pt x="0" y="97220"/>
                  </a:lnTo>
                  <a:lnTo>
                    <a:pt x="7636" y="135050"/>
                  </a:lnTo>
                  <a:lnTo>
                    <a:pt x="28462" y="165940"/>
                  </a:lnTo>
                  <a:lnTo>
                    <a:pt x="59352" y="186766"/>
                  </a:lnTo>
                  <a:lnTo>
                    <a:pt x="97182" y="194402"/>
                  </a:lnTo>
                  <a:lnTo>
                    <a:pt x="135012" y="186766"/>
                  </a:lnTo>
                  <a:lnTo>
                    <a:pt x="165902" y="165940"/>
                  </a:lnTo>
                  <a:lnTo>
                    <a:pt x="186728" y="135050"/>
                  </a:lnTo>
                  <a:lnTo>
                    <a:pt x="194364" y="97220"/>
                  </a:lnTo>
                  <a:close/>
                </a:path>
              </a:pathLst>
            </a:custGeom>
            <a:ln w="137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66" name="object 66"/>
            <p:cNvSpPr/>
            <p:nvPr/>
          </p:nvSpPr>
          <p:spPr>
            <a:xfrm>
              <a:off x="11552349" y="8210628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97180" y="0"/>
                  </a:moveTo>
                  <a:lnTo>
                    <a:pt x="59352" y="7642"/>
                  </a:lnTo>
                  <a:lnTo>
                    <a:pt x="28462" y="28481"/>
                  </a:lnTo>
                  <a:lnTo>
                    <a:pt x="7636" y="59385"/>
                  </a:lnTo>
                  <a:lnTo>
                    <a:pt x="0" y="97221"/>
                  </a:lnTo>
                  <a:lnTo>
                    <a:pt x="7636" y="135050"/>
                  </a:lnTo>
                  <a:lnTo>
                    <a:pt x="28462" y="165941"/>
                  </a:lnTo>
                  <a:lnTo>
                    <a:pt x="59352" y="186767"/>
                  </a:lnTo>
                  <a:lnTo>
                    <a:pt x="97180" y="194403"/>
                  </a:lnTo>
                  <a:lnTo>
                    <a:pt x="135008" y="186767"/>
                  </a:lnTo>
                  <a:lnTo>
                    <a:pt x="165898" y="165941"/>
                  </a:lnTo>
                  <a:lnTo>
                    <a:pt x="186724" y="135050"/>
                  </a:lnTo>
                  <a:lnTo>
                    <a:pt x="194360" y="97221"/>
                  </a:lnTo>
                  <a:lnTo>
                    <a:pt x="186724" y="59385"/>
                  </a:lnTo>
                  <a:lnTo>
                    <a:pt x="165898" y="28481"/>
                  </a:lnTo>
                  <a:lnTo>
                    <a:pt x="135008" y="7642"/>
                  </a:lnTo>
                  <a:lnTo>
                    <a:pt x="97180" y="0"/>
                  </a:lnTo>
                  <a:close/>
                </a:path>
              </a:pathLst>
            </a:custGeom>
            <a:solidFill>
              <a:srgbClr val="0011EF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67" name="object 67"/>
            <p:cNvSpPr/>
            <p:nvPr/>
          </p:nvSpPr>
          <p:spPr>
            <a:xfrm>
              <a:off x="11552349" y="8210625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194364" y="97220"/>
                  </a:moveTo>
                  <a:lnTo>
                    <a:pt x="186728" y="59384"/>
                  </a:lnTo>
                  <a:lnTo>
                    <a:pt x="165902" y="28481"/>
                  </a:lnTo>
                  <a:lnTo>
                    <a:pt x="135012" y="7642"/>
                  </a:lnTo>
                  <a:lnTo>
                    <a:pt x="97182" y="0"/>
                  </a:lnTo>
                  <a:lnTo>
                    <a:pt x="59352" y="7642"/>
                  </a:lnTo>
                  <a:lnTo>
                    <a:pt x="28462" y="28481"/>
                  </a:lnTo>
                  <a:lnTo>
                    <a:pt x="7636" y="59384"/>
                  </a:lnTo>
                  <a:lnTo>
                    <a:pt x="0" y="97220"/>
                  </a:lnTo>
                  <a:lnTo>
                    <a:pt x="7636" y="135050"/>
                  </a:lnTo>
                  <a:lnTo>
                    <a:pt x="28462" y="165940"/>
                  </a:lnTo>
                  <a:lnTo>
                    <a:pt x="59352" y="186766"/>
                  </a:lnTo>
                  <a:lnTo>
                    <a:pt x="97182" y="194402"/>
                  </a:lnTo>
                  <a:lnTo>
                    <a:pt x="135012" y="186766"/>
                  </a:lnTo>
                  <a:lnTo>
                    <a:pt x="165902" y="165940"/>
                  </a:lnTo>
                  <a:lnTo>
                    <a:pt x="186728" y="135050"/>
                  </a:lnTo>
                  <a:lnTo>
                    <a:pt x="194364" y="97220"/>
                  </a:lnTo>
                  <a:close/>
                </a:path>
              </a:pathLst>
            </a:custGeom>
            <a:ln w="137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68" name="object 68"/>
            <p:cNvSpPr/>
            <p:nvPr/>
          </p:nvSpPr>
          <p:spPr>
            <a:xfrm>
              <a:off x="11759286" y="8210628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97180" y="0"/>
                  </a:moveTo>
                  <a:lnTo>
                    <a:pt x="59352" y="7642"/>
                  </a:lnTo>
                  <a:lnTo>
                    <a:pt x="28462" y="28481"/>
                  </a:lnTo>
                  <a:lnTo>
                    <a:pt x="7636" y="59385"/>
                  </a:lnTo>
                  <a:lnTo>
                    <a:pt x="0" y="97221"/>
                  </a:lnTo>
                  <a:lnTo>
                    <a:pt x="7636" y="135050"/>
                  </a:lnTo>
                  <a:lnTo>
                    <a:pt x="28462" y="165941"/>
                  </a:lnTo>
                  <a:lnTo>
                    <a:pt x="59352" y="186767"/>
                  </a:lnTo>
                  <a:lnTo>
                    <a:pt x="97180" y="194403"/>
                  </a:lnTo>
                  <a:lnTo>
                    <a:pt x="135008" y="186767"/>
                  </a:lnTo>
                  <a:lnTo>
                    <a:pt x="165898" y="165941"/>
                  </a:lnTo>
                  <a:lnTo>
                    <a:pt x="186724" y="135050"/>
                  </a:lnTo>
                  <a:lnTo>
                    <a:pt x="194360" y="97221"/>
                  </a:lnTo>
                  <a:lnTo>
                    <a:pt x="186724" y="59385"/>
                  </a:lnTo>
                  <a:lnTo>
                    <a:pt x="165898" y="28481"/>
                  </a:lnTo>
                  <a:lnTo>
                    <a:pt x="135008" y="7642"/>
                  </a:lnTo>
                  <a:lnTo>
                    <a:pt x="97180" y="0"/>
                  </a:lnTo>
                  <a:close/>
                </a:path>
              </a:pathLst>
            </a:custGeom>
            <a:solidFill>
              <a:srgbClr val="0046B9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69" name="object 69"/>
            <p:cNvSpPr/>
            <p:nvPr/>
          </p:nvSpPr>
          <p:spPr>
            <a:xfrm>
              <a:off x="11759286" y="8210625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194364" y="97220"/>
                  </a:moveTo>
                  <a:lnTo>
                    <a:pt x="186728" y="59384"/>
                  </a:lnTo>
                  <a:lnTo>
                    <a:pt x="165902" y="28481"/>
                  </a:lnTo>
                  <a:lnTo>
                    <a:pt x="135012" y="7642"/>
                  </a:lnTo>
                  <a:lnTo>
                    <a:pt x="97182" y="0"/>
                  </a:lnTo>
                  <a:lnTo>
                    <a:pt x="59352" y="7642"/>
                  </a:lnTo>
                  <a:lnTo>
                    <a:pt x="28462" y="28481"/>
                  </a:lnTo>
                  <a:lnTo>
                    <a:pt x="7636" y="59384"/>
                  </a:lnTo>
                  <a:lnTo>
                    <a:pt x="0" y="97220"/>
                  </a:lnTo>
                  <a:lnTo>
                    <a:pt x="7636" y="135050"/>
                  </a:lnTo>
                  <a:lnTo>
                    <a:pt x="28462" y="165940"/>
                  </a:lnTo>
                  <a:lnTo>
                    <a:pt x="59352" y="186766"/>
                  </a:lnTo>
                  <a:lnTo>
                    <a:pt x="97182" y="194402"/>
                  </a:lnTo>
                  <a:lnTo>
                    <a:pt x="135012" y="186766"/>
                  </a:lnTo>
                  <a:lnTo>
                    <a:pt x="165902" y="165940"/>
                  </a:lnTo>
                  <a:lnTo>
                    <a:pt x="186728" y="135050"/>
                  </a:lnTo>
                  <a:lnTo>
                    <a:pt x="194364" y="97220"/>
                  </a:lnTo>
                  <a:close/>
                </a:path>
              </a:pathLst>
            </a:custGeom>
            <a:ln w="137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70" name="object 70"/>
            <p:cNvSpPr/>
            <p:nvPr/>
          </p:nvSpPr>
          <p:spPr>
            <a:xfrm>
              <a:off x="12106909" y="8210628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97180" y="0"/>
                  </a:moveTo>
                  <a:lnTo>
                    <a:pt x="59352" y="7642"/>
                  </a:lnTo>
                  <a:lnTo>
                    <a:pt x="28462" y="28481"/>
                  </a:lnTo>
                  <a:lnTo>
                    <a:pt x="7636" y="59385"/>
                  </a:lnTo>
                  <a:lnTo>
                    <a:pt x="0" y="97221"/>
                  </a:lnTo>
                  <a:lnTo>
                    <a:pt x="7636" y="135050"/>
                  </a:lnTo>
                  <a:lnTo>
                    <a:pt x="28462" y="165941"/>
                  </a:lnTo>
                  <a:lnTo>
                    <a:pt x="59352" y="186767"/>
                  </a:lnTo>
                  <a:lnTo>
                    <a:pt x="97180" y="194403"/>
                  </a:lnTo>
                  <a:lnTo>
                    <a:pt x="135012" y="186767"/>
                  </a:lnTo>
                  <a:lnTo>
                    <a:pt x="165902" y="165941"/>
                  </a:lnTo>
                  <a:lnTo>
                    <a:pt x="186725" y="135050"/>
                  </a:lnTo>
                  <a:lnTo>
                    <a:pt x="194360" y="97221"/>
                  </a:lnTo>
                  <a:lnTo>
                    <a:pt x="186725" y="59385"/>
                  </a:lnTo>
                  <a:lnTo>
                    <a:pt x="165902" y="28481"/>
                  </a:lnTo>
                  <a:lnTo>
                    <a:pt x="135012" y="7642"/>
                  </a:lnTo>
                  <a:lnTo>
                    <a:pt x="97180" y="0"/>
                  </a:lnTo>
                  <a:close/>
                </a:path>
              </a:pathLst>
            </a:custGeom>
            <a:solidFill>
              <a:srgbClr val="0008F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71" name="object 71"/>
            <p:cNvSpPr/>
            <p:nvPr/>
          </p:nvSpPr>
          <p:spPr>
            <a:xfrm>
              <a:off x="12106910" y="8210625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194364" y="97220"/>
                  </a:moveTo>
                  <a:lnTo>
                    <a:pt x="186728" y="59384"/>
                  </a:lnTo>
                  <a:lnTo>
                    <a:pt x="165902" y="28481"/>
                  </a:lnTo>
                  <a:lnTo>
                    <a:pt x="135012" y="7642"/>
                  </a:lnTo>
                  <a:lnTo>
                    <a:pt x="97182" y="0"/>
                  </a:lnTo>
                  <a:lnTo>
                    <a:pt x="59352" y="7642"/>
                  </a:lnTo>
                  <a:lnTo>
                    <a:pt x="28462" y="28481"/>
                  </a:lnTo>
                  <a:lnTo>
                    <a:pt x="7636" y="59384"/>
                  </a:lnTo>
                  <a:lnTo>
                    <a:pt x="0" y="97220"/>
                  </a:lnTo>
                  <a:lnTo>
                    <a:pt x="7636" y="135050"/>
                  </a:lnTo>
                  <a:lnTo>
                    <a:pt x="28462" y="165940"/>
                  </a:lnTo>
                  <a:lnTo>
                    <a:pt x="59352" y="186766"/>
                  </a:lnTo>
                  <a:lnTo>
                    <a:pt x="97182" y="194402"/>
                  </a:lnTo>
                  <a:lnTo>
                    <a:pt x="135012" y="186766"/>
                  </a:lnTo>
                  <a:lnTo>
                    <a:pt x="165902" y="165940"/>
                  </a:lnTo>
                  <a:lnTo>
                    <a:pt x="186728" y="135050"/>
                  </a:lnTo>
                  <a:lnTo>
                    <a:pt x="194364" y="97220"/>
                  </a:lnTo>
                  <a:close/>
                </a:path>
              </a:pathLst>
            </a:custGeom>
            <a:ln w="137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72" name="object 72"/>
            <p:cNvSpPr/>
            <p:nvPr/>
          </p:nvSpPr>
          <p:spPr>
            <a:xfrm>
              <a:off x="12313845" y="8210628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97180" y="0"/>
                  </a:moveTo>
                  <a:lnTo>
                    <a:pt x="59352" y="7642"/>
                  </a:lnTo>
                  <a:lnTo>
                    <a:pt x="28462" y="28481"/>
                  </a:lnTo>
                  <a:lnTo>
                    <a:pt x="7636" y="59385"/>
                  </a:lnTo>
                  <a:lnTo>
                    <a:pt x="0" y="97221"/>
                  </a:lnTo>
                  <a:lnTo>
                    <a:pt x="7636" y="135050"/>
                  </a:lnTo>
                  <a:lnTo>
                    <a:pt x="28462" y="165941"/>
                  </a:lnTo>
                  <a:lnTo>
                    <a:pt x="59352" y="186767"/>
                  </a:lnTo>
                  <a:lnTo>
                    <a:pt x="97180" y="194403"/>
                  </a:lnTo>
                  <a:lnTo>
                    <a:pt x="135012" y="186767"/>
                  </a:lnTo>
                  <a:lnTo>
                    <a:pt x="165902" y="165941"/>
                  </a:lnTo>
                  <a:lnTo>
                    <a:pt x="186725" y="135050"/>
                  </a:lnTo>
                  <a:lnTo>
                    <a:pt x="194360" y="97221"/>
                  </a:lnTo>
                  <a:lnTo>
                    <a:pt x="186725" y="59385"/>
                  </a:lnTo>
                  <a:lnTo>
                    <a:pt x="165902" y="28481"/>
                  </a:lnTo>
                  <a:lnTo>
                    <a:pt x="135012" y="7642"/>
                  </a:lnTo>
                  <a:lnTo>
                    <a:pt x="97180" y="0"/>
                  </a:lnTo>
                  <a:close/>
                </a:path>
              </a:pathLst>
            </a:custGeom>
            <a:solidFill>
              <a:srgbClr val="00A25D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73" name="object 73"/>
            <p:cNvSpPr/>
            <p:nvPr/>
          </p:nvSpPr>
          <p:spPr>
            <a:xfrm>
              <a:off x="12313847" y="8210625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194364" y="97220"/>
                  </a:moveTo>
                  <a:lnTo>
                    <a:pt x="186728" y="59384"/>
                  </a:lnTo>
                  <a:lnTo>
                    <a:pt x="165902" y="28481"/>
                  </a:lnTo>
                  <a:lnTo>
                    <a:pt x="135012" y="7642"/>
                  </a:lnTo>
                  <a:lnTo>
                    <a:pt x="97182" y="0"/>
                  </a:lnTo>
                  <a:lnTo>
                    <a:pt x="59352" y="7642"/>
                  </a:lnTo>
                  <a:lnTo>
                    <a:pt x="28462" y="28481"/>
                  </a:lnTo>
                  <a:lnTo>
                    <a:pt x="7636" y="59384"/>
                  </a:lnTo>
                  <a:lnTo>
                    <a:pt x="0" y="97220"/>
                  </a:lnTo>
                  <a:lnTo>
                    <a:pt x="7636" y="135050"/>
                  </a:lnTo>
                  <a:lnTo>
                    <a:pt x="28462" y="165940"/>
                  </a:lnTo>
                  <a:lnTo>
                    <a:pt x="59352" y="186766"/>
                  </a:lnTo>
                  <a:lnTo>
                    <a:pt x="97182" y="194402"/>
                  </a:lnTo>
                  <a:lnTo>
                    <a:pt x="135012" y="186766"/>
                  </a:lnTo>
                  <a:lnTo>
                    <a:pt x="165902" y="165940"/>
                  </a:lnTo>
                  <a:lnTo>
                    <a:pt x="186728" y="135050"/>
                  </a:lnTo>
                  <a:lnTo>
                    <a:pt x="194364" y="97220"/>
                  </a:lnTo>
                  <a:close/>
                </a:path>
              </a:pathLst>
            </a:custGeom>
            <a:ln w="137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74" name="object 74"/>
            <p:cNvSpPr/>
            <p:nvPr/>
          </p:nvSpPr>
          <p:spPr>
            <a:xfrm>
              <a:off x="12520739" y="8210628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97190" y="0"/>
                  </a:moveTo>
                  <a:lnTo>
                    <a:pt x="59356" y="7642"/>
                  </a:lnTo>
                  <a:lnTo>
                    <a:pt x="28463" y="28481"/>
                  </a:lnTo>
                  <a:lnTo>
                    <a:pt x="7636" y="59385"/>
                  </a:lnTo>
                  <a:lnTo>
                    <a:pt x="0" y="97221"/>
                  </a:lnTo>
                  <a:lnTo>
                    <a:pt x="7636" y="135050"/>
                  </a:lnTo>
                  <a:lnTo>
                    <a:pt x="28463" y="165941"/>
                  </a:lnTo>
                  <a:lnTo>
                    <a:pt x="59356" y="186767"/>
                  </a:lnTo>
                  <a:lnTo>
                    <a:pt x="97190" y="194403"/>
                  </a:lnTo>
                  <a:lnTo>
                    <a:pt x="135025" y="186767"/>
                  </a:lnTo>
                  <a:lnTo>
                    <a:pt x="165929" y="165941"/>
                  </a:lnTo>
                  <a:lnTo>
                    <a:pt x="186769" y="135050"/>
                  </a:lnTo>
                  <a:lnTo>
                    <a:pt x="194412" y="97221"/>
                  </a:lnTo>
                  <a:lnTo>
                    <a:pt x="186769" y="59385"/>
                  </a:lnTo>
                  <a:lnTo>
                    <a:pt x="165929" y="28481"/>
                  </a:lnTo>
                  <a:lnTo>
                    <a:pt x="135025" y="7642"/>
                  </a:lnTo>
                  <a:lnTo>
                    <a:pt x="97190" y="0"/>
                  </a:lnTo>
                  <a:close/>
                </a:path>
              </a:pathLst>
            </a:custGeom>
            <a:solidFill>
              <a:srgbClr val="0018E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75" name="object 75"/>
            <p:cNvSpPr/>
            <p:nvPr/>
          </p:nvSpPr>
          <p:spPr>
            <a:xfrm>
              <a:off x="12520745" y="8210625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194402" y="97220"/>
                  </a:moveTo>
                  <a:lnTo>
                    <a:pt x="186760" y="59384"/>
                  </a:lnTo>
                  <a:lnTo>
                    <a:pt x="165921" y="28481"/>
                  </a:lnTo>
                  <a:lnTo>
                    <a:pt x="135018" y="7642"/>
                  </a:lnTo>
                  <a:lnTo>
                    <a:pt x="97182" y="0"/>
                  </a:lnTo>
                  <a:lnTo>
                    <a:pt x="59352" y="7642"/>
                  </a:lnTo>
                  <a:lnTo>
                    <a:pt x="28462" y="28481"/>
                  </a:lnTo>
                  <a:lnTo>
                    <a:pt x="7636" y="59384"/>
                  </a:lnTo>
                  <a:lnTo>
                    <a:pt x="0" y="97220"/>
                  </a:lnTo>
                  <a:lnTo>
                    <a:pt x="7636" y="135050"/>
                  </a:lnTo>
                  <a:lnTo>
                    <a:pt x="28462" y="165940"/>
                  </a:lnTo>
                  <a:lnTo>
                    <a:pt x="59352" y="186766"/>
                  </a:lnTo>
                  <a:lnTo>
                    <a:pt x="97182" y="194402"/>
                  </a:lnTo>
                  <a:lnTo>
                    <a:pt x="135018" y="186766"/>
                  </a:lnTo>
                  <a:lnTo>
                    <a:pt x="165921" y="165940"/>
                  </a:lnTo>
                  <a:lnTo>
                    <a:pt x="186760" y="135050"/>
                  </a:lnTo>
                  <a:lnTo>
                    <a:pt x="194402" y="97220"/>
                  </a:lnTo>
                  <a:close/>
                </a:path>
              </a:pathLst>
            </a:custGeom>
            <a:ln w="137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76" name="object 76"/>
            <p:cNvSpPr/>
            <p:nvPr/>
          </p:nvSpPr>
          <p:spPr>
            <a:xfrm>
              <a:off x="12731832" y="8210628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97180" y="0"/>
                  </a:moveTo>
                  <a:lnTo>
                    <a:pt x="59352" y="7642"/>
                  </a:lnTo>
                  <a:lnTo>
                    <a:pt x="28462" y="28481"/>
                  </a:lnTo>
                  <a:lnTo>
                    <a:pt x="7636" y="59385"/>
                  </a:lnTo>
                  <a:lnTo>
                    <a:pt x="0" y="97221"/>
                  </a:lnTo>
                  <a:lnTo>
                    <a:pt x="7636" y="135050"/>
                  </a:lnTo>
                  <a:lnTo>
                    <a:pt x="28462" y="165941"/>
                  </a:lnTo>
                  <a:lnTo>
                    <a:pt x="59352" y="186767"/>
                  </a:lnTo>
                  <a:lnTo>
                    <a:pt x="97180" y="194403"/>
                  </a:lnTo>
                  <a:lnTo>
                    <a:pt x="135012" y="186767"/>
                  </a:lnTo>
                  <a:lnTo>
                    <a:pt x="165902" y="165941"/>
                  </a:lnTo>
                  <a:lnTo>
                    <a:pt x="186725" y="135050"/>
                  </a:lnTo>
                  <a:lnTo>
                    <a:pt x="194360" y="97221"/>
                  </a:lnTo>
                  <a:lnTo>
                    <a:pt x="186725" y="59385"/>
                  </a:lnTo>
                  <a:lnTo>
                    <a:pt x="165902" y="28481"/>
                  </a:lnTo>
                  <a:lnTo>
                    <a:pt x="135012" y="7642"/>
                  </a:lnTo>
                  <a:lnTo>
                    <a:pt x="97180" y="0"/>
                  </a:lnTo>
                  <a:close/>
                </a:path>
              </a:pathLst>
            </a:custGeom>
            <a:solidFill>
              <a:srgbClr val="00C03F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77" name="object 77"/>
            <p:cNvSpPr/>
            <p:nvPr/>
          </p:nvSpPr>
          <p:spPr>
            <a:xfrm>
              <a:off x="11093714" y="8089252"/>
              <a:ext cx="4652010" cy="437515"/>
            </a:xfrm>
            <a:custGeom>
              <a:avLst/>
              <a:gdLst/>
              <a:ahLst/>
              <a:cxnLst/>
              <a:rect l="l" t="t" r="r" b="b"/>
              <a:pathLst>
                <a:path w="4652009" h="437515">
                  <a:moveTo>
                    <a:pt x="1832484" y="218593"/>
                  </a:moveTo>
                  <a:lnTo>
                    <a:pt x="1824848" y="180758"/>
                  </a:lnTo>
                  <a:lnTo>
                    <a:pt x="1804022" y="149854"/>
                  </a:lnTo>
                  <a:lnTo>
                    <a:pt x="1773132" y="129015"/>
                  </a:lnTo>
                  <a:lnTo>
                    <a:pt x="1735302" y="121373"/>
                  </a:lnTo>
                  <a:lnTo>
                    <a:pt x="1697472" y="129015"/>
                  </a:lnTo>
                  <a:lnTo>
                    <a:pt x="1666582" y="149854"/>
                  </a:lnTo>
                  <a:lnTo>
                    <a:pt x="1645756" y="180758"/>
                  </a:lnTo>
                  <a:lnTo>
                    <a:pt x="1638120" y="218593"/>
                  </a:lnTo>
                  <a:lnTo>
                    <a:pt x="1645756" y="256423"/>
                  </a:lnTo>
                  <a:lnTo>
                    <a:pt x="1666582" y="287313"/>
                  </a:lnTo>
                  <a:lnTo>
                    <a:pt x="1697472" y="308139"/>
                  </a:lnTo>
                  <a:lnTo>
                    <a:pt x="1735302" y="315776"/>
                  </a:lnTo>
                  <a:lnTo>
                    <a:pt x="1773132" y="308139"/>
                  </a:lnTo>
                  <a:lnTo>
                    <a:pt x="1804022" y="287313"/>
                  </a:lnTo>
                  <a:lnTo>
                    <a:pt x="1824848" y="256423"/>
                  </a:lnTo>
                  <a:lnTo>
                    <a:pt x="1832484" y="218593"/>
                  </a:lnTo>
                  <a:close/>
                </a:path>
                <a:path w="4652009" h="437515">
                  <a:moveTo>
                    <a:pt x="0" y="356995"/>
                  </a:moveTo>
                  <a:lnTo>
                    <a:pt x="901206" y="356995"/>
                  </a:lnTo>
                  <a:lnTo>
                    <a:pt x="901206" y="80146"/>
                  </a:lnTo>
                  <a:lnTo>
                    <a:pt x="0" y="80146"/>
                  </a:lnTo>
                  <a:lnTo>
                    <a:pt x="0" y="356995"/>
                  </a:lnTo>
                  <a:close/>
                </a:path>
                <a:path w="4652009" h="437515">
                  <a:moveTo>
                    <a:pt x="969919" y="356995"/>
                  </a:moveTo>
                  <a:lnTo>
                    <a:pt x="1871125" y="356995"/>
                  </a:lnTo>
                  <a:lnTo>
                    <a:pt x="1871125" y="80146"/>
                  </a:lnTo>
                  <a:lnTo>
                    <a:pt x="969919" y="80146"/>
                  </a:lnTo>
                  <a:lnTo>
                    <a:pt x="969919" y="356995"/>
                  </a:lnTo>
                  <a:close/>
                </a:path>
                <a:path w="4652009" h="437515">
                  <a:moveTo>
                    <a:pt x="2620039" y="437149"/>
                  </a:moveTo>
                  <a:lnTo>
                    <a:pt x="4651499" y="437149"/>
                  </a:lnTo>
                  <a:lnTo>
                    <a:pt x="4651499" y="0"/>
                  </a:lnTo>
                  <a:lnTo>
                    <a:pt x="2620039" y="0"/>
                  </a:lnTo>
                  <a:lnTo>
                    <a:pt x="2620039" y="437149"/>
                  </a:lnTo>
                  <a:close/>
                </a:path>
              </a:pathLst>
            </a:custGeom>
            <a:ln w="137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78" name="object 78"/>
            <p:cNvSpPr/>
            <p:nvPr/>
          </p:nvSpPr>
          <p:spPr>
            <a:xfrm>
              <a:off x="13838709" y="8210628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4" h="194945">
                  <a:moveTo>
                    <a:pt x="97180" y="0"/>
                  </a:moveTo>
                  <a:lnTo>
                    <a:pt x="59352" y="7642"/>
                  </a:lnTo>
                  <a:lnTo>
                    <a:pt x="28462" y="28481"/>
                  </a:lnTo>
                  <a:lnTo>
                    <a:pt x="7636" y="59385"/>
                  </a:lnTo>
                  <a:lnTo>
                    <a:pt x="0" y="97221"/>
                  </a:lnTo>
                  <a:lnTo>
                    <a:pt x="7636" y="135050"/>
                  </a:lnTo>
                  <a:lnTo>
                    <a:pt x="28462" y="165941"/>
                  </a:lnTo>
                  <a:lnTo>
                    <a:pt x="59352" y="186767"/>
                  </a:lnTo>
                  <a:lnTo>
                    <a:pt x="97180" y="194403"/>
                  </a:lnTo>
                  <a:lnTo>
                    <a:pt x="135008" y="186767"/>
                  </a:lnTo>
                  <a:lnTo>
                    <a:pt x="165898" y="165941"/>
                  </a:lnTo>
                  <a:lnTo>
                    <a:pt x="186724" y="135050"/>
                  </a:lnTo>
                  <a:lnTo>
                    <a:pt x="194360" y="97221"/>
                  </a:lnTo>
                  <a:lnTo>
                    <a:pt x="186724" y="59385"/>
                  </a:lnTo>
                  <a:lnTo>
                    <a:pt x="165898" y="28481"/>
                  </a:lnTo>
                  <a:lnTo>
                    <a:pt x="135008" y="7642"/>
                  </a:lnTo>
                  <a:lnTo>
                    <a:pt x="97180" y="0"/>
                  </a:lnTo>
                  <a:close/>
                </a:path>
              </a:pathLst>
            </a:custGeom>
            <a:solidFill>
              <a:srgbClr val="003CC3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79" name="object 79"/>
            <p:cNvSpPr/>
            <p:nvPr/>
          </p:nvSpPr>
          <p:spPr>
            <a:xfrm>
              <a:off x="13838708" y="8210625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4" h="194945">
                  <a:moveTo>
                    <a:pt x="194364" y="97220"/>
                  </a:moveTo>
                  <a:lnTo>
                    <a:pt x="186728" y="59384"/>
                  </a:lnTo>
                  <a:lnTo>
                    <a:pt x="165902" y="28481"/>
                  </a:lnTo>
                  <a:lnTo>
                    <a:pt x="135012" y="7642"/>
                  </a:lnTo>
                  <a:lnTo>
                    <a:pt x="97182" y="0"/>
                  </a:lnTo>
                  <a:lnTo>
                    <a:pt x="59352" y="7642"/>
                  </a:lnTo>
                  <a:lnTo>
                    <a:pt x="28462" y="28481"/>
                  </a:lnTo>
                  <a:lnTo>
                    <a:pt x="7636" y="59384"/>
                  </a:lnTo>
                  <a:lnTo>
                    <a:pt x="0" y="97220"/>
                  </a:lnTo>
                  <a:lnTo>
                    <a:pt x="7636" y="135050"/>
                  </a:lnTo>
                  <a:lnTo>
                    <a:pt x="28462" y="165940"/>
                  </a:lnTo>
                  <a:lnTo>
                    <a:pt x="59352" y="186766"/>
                  </a:lnTo>
                  <a:lnTo>
                    <a:pt x="97182" y="194402"/>
                  </a:lnTo>
                  <a:lnTo>
                    <a:pt x="135012" y="186766"/>
                  </a:lnTo>
                  <a:lnTo>
                    <a:pt x="165902" y="165940"/>
                  </a:lnTo>
                  <a:lnTo>
                    <a:pt x="186728" y="135050"/>
                  </a:lnTo>
                  <a:lnTo>
                    <a:pt x="194364" y="97220"/>
                  </a:lnTo>
                  <a:close/>
                </a:path>
              </a:pathLst>
            </a:custGeom>
            <a:ln w="137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80" name="object 80"/>
            <p:cNvSpPr/>
            <p:nvPr/>
          </p:nvSpPr>
          <p:spPr>
            <a:xfrm>
              <a:off x="14045603" y="8210628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4" h="194945">
                  <a:moveTo>
                    <a:pt x="97180" y="0"/>
                  </a:moveTo>
                  <a:lnTo>
                    <a:pt x="59352" y="7642"/>
                  </a:lnTo>
                  <a:lnTo>
                    <a:pt x="28462" y="28481"/>
                  </a:lnTo>
                  <a:lnTo>
                    <a:pt x="7636" y="59385"/>
                  </a:lnTo>
                  <a:lnTo>
                    <a:pt x="0" y="97221"/>
                  </a:lnTo>
                  <a:lnTo>
                    <a:pt x="7636" y="135050"/>
                  </a:lnTo>
                  <a:lnTo>
                    <a:pt x="28462" y="165941"/>
                  </a:lnTo>
                  <a:lnTo>
                    <a:pt x="59352" y="186767"/>
                  </a:lnTo>
                  <a:lnTo>
                    <a:pt x="97180" y="194403"/>
                  </a:lnTo>
                  <a:lnTo>
                    <a:pt x="135019" y="186767"/>
                  </a:lnTo>
                  <a:lnTo>
                    <a:pt x="165922" y="165941"/>
                  </a:lnTo>
                  <a:lnTo>
                    <a:pt x="186760" y="135050"/>
                  </a:lnTo>
                  <a:lnTo>
                    <a:pt x="194402" y="97221"/>
                  </a:lnTo>
                  <a:lnTo>
                    <a:pt x="186760" y="59385"/>
                  </a:lnTo>
                  <a:lnTo>
                    <a:pt x="165922" y="28481"/>
                  </a:lnTo>
                  <a:lnTo>
                    <a:pt x="135019" y="7642"/>
                  </a:lnTo>
                  <a:lnTo>
                    <a:pt x="97180" y="0"/>
                  </a:lnTo>
                  <a:close/>
                </a:path>
              </a:pathLst>
            </a:custGeom>
            <a:solidFill>
              <a:srgbClr val="00D42B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81" name="object 81"/>
            <p:cNvSpPr/>
            <p:nvPr/>
          </p:nvSpPr>
          <p:spPr>
            <a:xfrm>
              <a:off x="14045607" y="8210625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4" h="194945">
                  <a:moveTo>
                    <a:pt x="194402" y="97220"/>
                  </a:moveTo>
                  <a:lnTo>
                    <a:pt x="186760" y="59384"/>
                  </a:lnTo>
                  <a:lnTo>
                    <a:pt x="165921" y="28481"/>
                  </a:lnTo>
                  <a:lnTo>
                    <a:pt x="135018" y="7642"/>
                  </a:lnTo>
                  <a:lnTo>
                    <a:pt x="97182" y="0"/>
                  </a:lnTo>
                  <a:lnTo>
                    <a:pt x="59352" y="7642"/>
                  </a:lnTo>
                  <a:lnTo>
                    <a:pt x="28462" y="28481"/>
                  </a:lnTo>
                  <a:lnTo>
                    <a:pt x="7636" y="59384"/>
                  </a:lnTo>
                  <a:lnTo>
                    <a:pt x="0" y="97220"/>
                  </a:lnTo>
                  <a:lnTo>
                    <a:pt x="7636" y="135050"/>
                  </a:lnTo>
                  <a:lnTo>
                    <a:pt x="28462" y="165940"/>
                  </a:lnTo>
                  <a:lnTo>
                    <a:pt x="59352" y="186766"/>
                  </a:lnTo>
                  <a:lnTo>
                    <a:pt x="97182" y="194402"/>
                  </a:lnTo>
                  <a:lnTo>
                    <a:pt x="135018" y="186766"/>
                  </a:lnTo>
                  <a:lnTo>
                    <a:pt x="165921" y="165940"/>
                  </a:lnTo>
                  <a:lnTo>
                    <a:pt x="186760" y="135050"/>
                  </a:lnTo>
                  <a:lnTo>
                    <a:pt x="194402" y="97220"/>
                  </a:lnTo>
                  <a:close/>
                </a:path>
              </a:pathLst>
            </a:custGeom>
            <a:ln w="137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82" name="object 82"/>
            <p:cNvSpPr/>
            <p:nvPr/>
          </p:nvSpPr>
          <p:spPr>
            <a:xfrm>
              <a:off x="14252540" y="8210628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4" h="194945">
                  <a:moveTo>
                    <a:pt x="97180" y="0"/>
                  </a:moveTo>
                  <a:lnTo>
                    <a:pt x="59352" y="7642"/>
                  </a:lnTo>
                  <a:lnTo>
                    <a:pt x="28462" y="28481"/>
                  </a:lnTo>
                  <a:lnTo>
                    <a:pt x="7636" y="59385"/>
                  </a:lnTo>
                  <a:lnTo>
                    <a:pt x="0" y="97221"/>
                  </a:lnTo>
                  <a:lnTo>
                    <a:pt x="7636" y="135050"/>
                  </a:lnTo>
                  <a:lnTo>
                    <a:pt x="28462" y="165941"/>
                  </a:lnTo>
                  <a:lnTo>
                    <a:pt x="59352" y="186767"/>
                  </a:lnTo>
                  <a:lnTo>
                    <a:pt x="97180" y="194403"/>
                  </a:lnTo>
                  <a:lnTo>
                    <a:pt x="135014" y="186767"/>
                  </a:lnTo>
                  <a:lnTo>
                    <a:pt x="165907" y="165941"/>
                  </a:lnTo>
                  <a:lnTo>
                    <a:pt x="186734" y="135050"/>
                  </a:lnTo>
                  <a:lnTo>
                    <a:pt x="194371" y="97221"/>
                  </a:lnTo>
                  <a:lnTo>
                    <a:pt x="186734" y="59385"/>
                  </a:lnTo>
                  <a:lnTo>
                    <a:pt x="165907" y="28481"/>
                  </a:lnTo>
                  <a:lnTo>
                    <a:pt x="135014" y="7642"/>
                  </a:lnTo>
                  <a:lnTo>
                    <a:pt x="97180" y="0"/>
                  </a:lnTo>
                  <a:close/>
                </a:path>
              </a:pathLst>
            </a:custGeom>
            <a:solidFill>
              <a:srgbClr val="008E71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83" name="object 83"/>
            <p:cNvSpPr/>
            <p:nvPr/>
          </p:nvSpPr>
          <p:spPr>
            <a:xfrm>
              <a:off x="14252543" y="8210625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4" h="194945">
                  <a:moveTo>
                    <a:pt x="194364" y="97220"/>
                  </a:moveTo>
                  <a:lnTo>
                    <a:pt x="186728" y="59384"/>
                  </a:lnTo>
                  <a:lnTo>
                    <a:pt x="165902" y="28481"/>
                  </a:lnTo>
                  <a:lnTo>
                    <a:pt x="135012" y="7642"/>
                  </a:lnTo>
                  <a:lnTo>
                    <a:pt x="97182" y="0"/>
                  </a:lnTo>
                  <a:lnTo>
                    <a:pt x="59352" y="7642"/>
                  </a:lnTo>
                  <a:lnTo>
                    <a:pt x="28462" y="28481"/>
                  </a:lnTo>
                  <a:lnTo>
                    <a:pt x="7636" y="59384"/>
                  </a:lnTo>
                  <a:lnTo>
                    <a:pt x="0" y="97220"/>
                  </a:lnTo>
                  <a:lnTo>
                    <a:pt x="7636" y="135050"/>
                  </a:lnTo>
                  <a:lnTo>
                    <a:pt x="28462" y="165940"/>
                  </a:lnTo>
                  <a:lnTo>
                    <a:pt x="59352" y="186766"/>
                  </a:lnTo>
                  <a:lnTo>
                    <a:pt x="97182" y="194402"/>
                  </a:lnTo>
                  <a:lnTo>
                    <a:pt x="135012" y="186766"/>
                  </a:lnTo>
                  <a:lnTo>
                    <a:pt x="165902" y="165940"/>
                  </a:lnTo>
                  <a:lnTo>
                    <a:pt x="186728" y="135050"/>
                  </a:lnTo>
                  <a:lnTo>
                    <a:pt x="194364" y="97220"/>
                  </a:lnTo>
                  <a:close/>
                </a:path>
              </a:pathLst>
            </a:custGeom>
            <a:ln w="137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84" name="object 84"/>
            <p:cNvSpPr/>
            <p:nvPr/>
          </p:nvSpPr>
          <p:spPr>
            <a:xfrm>
              <a:off x="14459476" y="8210628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4" h="194945">
                  <a:moveTo>
                    <a:pt x="97180" y="0"/>
                  </a:moveTo>
                  <a:lnTo>
                    <a:pt x="59352" y="7642"/>
                  </a:lnTo>
                  <a:lnTo>
                    <a:pt x="28462" y="28481"/>
                  </a:lnTo>
                  <a:lnTo>
                    <a:pt x="7636" y="59385"/>
                  </a:lnTo>
                  <a:lnTo>
                    <a:pt x="0" y="97221"/>
                  </a:lnTo>
                  <a:lnTo>
                    <a:pt x="7636" y="135050"/>
                  </a:lnTo>
                  <a:lnTo>
                    <a:pt x="28462" y="165941"/>
                  </a:lnTo>
                  <a:lnTo>
                    <a:pt x="59352" y="186767"/>
                  </a:lnTo>
                  <a:lnTo>
                    <a:pt x="97180" y="194403"/>
                  </a:lnTo>
                  <a:lnTo>
                    <a:pt x="135014" y="186767"/>
                  </a:lnTo>
                  <a:lnTo>
                    <a:pt x="165907" y="165941"/>
                  </a:lnTo>
                  <a:lnTo>
                    <a:pt x="186734" y="135050"/>
                  </a:lnTo>
                  <a:lnTo>
                    <a:pt x="194371" y="97221"/>
                  </a:lnTo>
                  <a:lnTo>
                    <a:pt x="186734" y="59385"/>
                  </a:lnTo>
                  <a:lnTo>
                    <a:pt x="165907" y="28481"/>
                  </a:lnTo>
                  <a:lnTo>
                    <a:pt x="135014" y="7642"/>
                  </a:lnTo>
                  <a:lnTo>
                    <a:pt x="97180" y="0"/>
                  </a:lnTo>
                  <a:close/>
                </a:path>
              </a:pathLst>
            </a:custGeom>
            <a:solidFill>
              <a:srgbClr val="00D926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85" name="object 85"/>
            <p:cNvSpPr/>
            <p:nvPr/>
          </p:nvSpPr>
          <p:spPr>
            <a:xfrm>
              <a:off x="14459479" y="8210625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4" h="194945">
                  <a:moveTo>
                    <a:pt x="194364" y="97220"/>
                  </a:moveTo>
                  <a:lnTo>
                    <a:pt x="186728" y="59384"/>
                  </a:lnTo>
                  <a:lnTo>
                    <a:pt x="165902" y="28481"/>
                  </a:lnTo>
                  <a:lnTo>
                    <a:pt x="135012" y="7642"/>
                  </a:lnTo>
                  <a:lnTo>
                    <a:pt x="97182" y="0"/>
                  </a:lnTo>
                  <a:lnTo>
                    <a:pt x="59352" y="7642"/>
                  </a:lnTo>
                  <a:lnTo>
                    <a:pt x="28462" y="28481"/>
                  </a:lnTo>
                  <a:lnTo>
                    <a:pt x="7636" y="59384"/>
                  </a:lnTo>
                  <a:lnTo>
                    <a:pt x="0" y="97220"/>
                  </a:lnTo>
                  <a:lnTo>
                    <a:pt x="7636" y="135050"/>
                  </a:lnTo>
                  <a:lnTo>
                    <a:pt x="28462" y="165940"/>
                  </a:lnTo>
                  <a:lnTo>
                    <a:pt x="59352" y="186766"/>
                  </a:lnTo>
                  <a:lnTo>
                    <a:pt x="97182" y="194402"/>
                  </a:lnTo>
                  <a:lnTo>
                    <a:pt x="135012" y="186766"/>
                  </a:lnTo>
                  <a:lnTo>
                    <a:pt x="165902" y="165940"/>
                  </a:lnTo>
                  <a:lnTo>
                    <a:pt x="186728" y="135050"/>
                  </a:lnTo>
                  <a:lnTo>
                    <a:pt x="194364" y="97220"/>
                  </a:lnTo>
                  <a:close/>
                </a:path>
              </a:pathLst>
            </a:custGeom>
            <a:ln w="137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86" name="object 86"/>
            <p:cNvSpPr/>
            <p:nvPr/>
          </p:nvSpPr>
          <p:spPr>
            <a:xfrm>
              <a:off x="14807099" y="8210628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4" h="194945">
                  <a:moveTo>
                    <a:pt x="97190" y="0"/>
                  </a:moveTo>
                  <a:lnTo>
                    <a:pt x="59356" y="7642"/>
                  </a:lnTo>
                  <a:lnTo>
                    <a:pt x="28463" y="28481"/>
                  </a:lnTo>
                  <a:lnTo>
                    <a:pt x="7636" y="59385"/>
                  </a:lnTo>
                  <a:lnTo>
                    <a:pt x="0" y="97221"/>
                  </a:lnTo>
                  <a:lnTo>
                    <a:pt x="7636" y="135050"/>
                  </a:lnTo>
                  <a:lnTo>
                    <a:pt x="28463" y="165941"/>
                  </a:lnTo>
                  <a:lnTo>
                    <a:pt x="59356" y="186767"/>
                  </a:lnTo>
                  <a:lnTo>
                    <a:pt x="97190" y="194403"/>
                  </a:lnTo>
                  <a:lnTo>
                    <a:pt x="135018" y="186767"/>
                  </a:lnTo>
                  <a:lnTo>
                    <a:pt x="165908" y="165941"/>
                  </a:lnTo>
                  <a:lnTo>
                    <a:pt x="186734" y="135050"/>
                  </a:lnTo>
                  <a:lnTo>
                    <a:pt x="194371" y="97221"/>
                  </a:lnTo>
                  <a:lnTo>
                    <a:pt x="186734" y="59385"/>
                  </a:lnTo>
                  <a:lnTo>
                    <a:pt x="165908" y="28481"/>
                  </a:lnTo>
                  <a:lnTo>
                    <a:pt x="135018" y="7642"/>
                  </a:lnTo>
                  <a:lnTo>
                    <a:pt x="97190" y="0"/>
                  </a:lnTo>
                  <a:close/>
                </a:path>
              </a:pathLst>
            </a:custGeom>
            <a:solidFill>
              <a:srgbClr val="0052AC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87" name="object 87"/>
            <p:cNvSpPr/>
            <p:nvPr/>
          </p:nvSpPr>
          <p:spPr>
            <a:xfrm>
              <a:off x="14807103" y="8210625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4" h="194945">
                  <a:moveTo>
                    <a:pt x="194364" y="97220"/>
                  </a:moveTo>
                  <a:lnTo>
                    <a:pt x="186728" y="59384"/>
                  </a:lnTo>
                  <a:lnTo>
                    <a:pt x="165902" y="28481"/>
                  </a:lnTo>
                  <a:lnTo>
                    <a:pt x="135012" y="7642"/>
                  </a:lnTo>
                  <a:lnTo>
                    <a:pt x="97182" y="0"/>
                  </a:lnTo>
                  <a:lnTo>
                    <a:pt x="59352" y="7642"/>
                  </a:lnTo>
                  <a:lnTo>
                    <a:pt x="28462" y="28481"/>
                  </a:lnTo>
                  <a:lnTo>
                    <a:pt x="7636" y="59384"/>
                  </a:lnTo>
                  <a:lnTo>
                    <a:pt x="0" y="97220"/>
                  </a:lnTo>
                  <a:lnTo>
                    <a:pt x="7636" y="135050"/>
                  </a:lnTo>
                  <a:lnTo>
                    <a:pt x="28462" y="165940"/>
                  </a:lnTo>
                  <a:lnTo>
                    <a:pt x="59352" y="186766"/>
                  </a:lnTo>
                  <a:lnTo>
                    <a:pt x="97182" y="194402"/>
                  </a:lnTo>
                  <a:lnTo>
                    <a:pt x="135012" y="186766"/>
                  </a:lnTo>
                  <a:lnTo>
                    <a:pt x="165902" y="165940"/>
                  </a:lnTo>
                  <a:lnTo>
                    <a:pt x="186728" y="135050"/>
                  </a:lnTo>
                  <a:lnTo>
                    <a:pt x="194364" y="97220"/>
                  </a:lnTo>
                  <a:close/>
                </a:path>
              </a:pathLst>
            </a:custGeom>
            <a:ln w="137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88" name="object 88"/>
            <p:cNvSpPr/>
            <p:nvPr/>
          </p:nvSpPr>
          <p:spPr>
            <a:xfrm>
              <a:off x="15014034" y="8210628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4" h="194945">
                  <a:moveTo>
                    <a:pt x="97190" y="0"/>
                  </a:moveTo>
                  <a:lnTo>
                    <a:pt x="59356" y="7642"/>
                  </a:lnTo>
                  <a:lnTo>
                    <a:pt x="28463" y="28481"/>
                  </a:lnTo>
                  <a:lnTo>
                    <a:pt x="7636" y="59385"/>
                  </a:lnTo>
                  <a:lnTo>
                    <a:pt x="0" y="97221"/>
                  </a:lnTo>
                  <a:lnTo>
                    <a:pt x="7636" y="135050"/>
                  </a:lnTo>
                  <a:lnTo>
                    <a:pt x="28463" y="165941"/>
                  </a:lnTo>
                  <a:lnTo>
                    <a:pt x="59356" y="186767"/>
                  </a:lnTo>
                  <a:lnTo>
                    <a:pt x="97190" y="194403"/>
                  </a:lnTo>
                  <a:lnTo>
                    <a:pt x="135018" y="186767"/>
                  </a:lnTo>
                  <a:lnTo>
                    <a:pt x="165908" y="165941"/>
                  </a:lnTo>
                  <a:lnTo>
                    <a:pt x="186734" y="135050"/>
                  </a:lnTo>
                  <a:lnTo>
                    <a:pt x="194371" y="97221"/>
                  </a:lnTo>
                  <a:lnTo>
                    <a:pt x="186734" y="59385"/>
                  </a:lnTo>
                  <a:lnTo>
                    <a:pt x="165908" y="28481"/>
                  </a:lnTo>
                  <a:lnTo>
                    <a:pt x="135018" y="7642"/>
                  </a:lnTo>
                  <a:lnTo>
                    <a:pt x="97190" y="0"/>
                  </a:lnTo>
                  <a:close/>
                </a:path>
              </a:pathLst>
            </a:custGeom>
            <a:solidFill>
              <a:srgbClr val="003BC4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89" name="object 89"/>
            <p:cNvSpPr/>
            <p:nvPr/>
          </p:nvSpPr>
          <p:spPr>
            <a:xfrm>
              <a:off x="15014040" y="8210625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4" h="194945">
                  <a:moveTo>
                    <a:pt x="194364" y="97220"/>
                  </a:moveTo>
                  <a:lnTo>
                    <a:pt x="186728" y="59384"/>
                  </a:lnTo>
                  <a:lnTo>
                    <a:pt x="165902" y="28481"/>
                  </a:lnTo>
                  <a:lnTo>
                    <a:pt x="135012" y="7642"/>
                  </a:lnTo>
                  <a:lnTo>
                    <a:pt x="97182" y="0"/>
                  </a:lnTo>
                  <a:lnTo>
                    <a:pt x="59352" y="7642"/>
                  </a:lnTo>
                  <a:lnTo>
                    <a:pt x="28462" y="28481"/>
                  </a:lnTo>
                  <a:lnTo>
                    <a:pt x="7636" y="59384"/>
                  </a:lnTo>
                  <a:lnTo>
                    <a:pt x="0" y="97220"/>
                  </a:lnTo>
                  <a:lnTo>
                    <a:pt x="7636" y="135050"/>
                  </a:lnTo>
                  <a:lnTo>
                    <a:pt x="28462" y="165940"/>
                  </a:lnTo>
                  <a:lnTo>
                    <a:pt x="59352" y="186766"/>
                  </a:lnTo>
                  <a:lnTo>
                    <a:pt x="97182" y="194402"/>
                  </a:lnTo>
                  <a:lnTo>
                    <a:pt x="135012" y="186766"/>
                  </a:lnTo>
                  <a:lnTo>
                    <a:pt x="165902" y="165940"/>
                  </a:lnTo>
                  <a:lnTo>
                    <a:pt x="186728" y="135050"/>
                  </a:lnTo>
                  <a:lnTo>
                    <a:pt x="194364" y="97220"/>
                  </a:lnTo>
                  <a:close/>
                </a:path>
              </a:pathLst>
            </a:custGeom>
            <a:ln w="137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90" name="object 90"/>
            <p:cNvSpPr/>
            <p:nvPr/>
          </p:nvSpPr>
          <p:spPr>
            <a:xfrm>
              <a:off x="15220970" y="8210628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4" h="194945">
                  <a:moveTo>
                    <a:pt x="97190" y="0"/>
                  </a:moveTo>
                  <a:lnTo>
                    <a:pt x="59356" y="7642"/>
                  </a:lnTo>
                  <a:lnTo>
                    <a:pt x="28463" y="28481"/>
                  </a:lnTo>
                  <a:lnTo>
                    <a:pt x="7636" y="59385"/>
                  </a:lnTo>
                  <a:lnTo>
                    <a:pt x="0" y="97221"/>
                  </a:lnTo>
                  <a:lnTo>
                    <a:pt x="7636" y="135050"/>
                  </a:lnTo>
                  <a:lnTo>
                    <a:pt x="28463" y="165941"/>
                  </a:lnTo>
                  <a:lnTo>
                    <a:pt x="59356" y="186767"/>
                  </a:lnTo>
                  <a:lnTo>
                    <a:pt x="97190" y="194403"/>
                  </a:lnTo>
                  <a:lnTo>
                    <a:pt x="135018" y="186767"/>
                  </a:lnTo>
                  <a:lnTo>
                    <a:pt x="165908" y="165941"/>
                  </a:lnTo>
                  <a:lnTo>
                    <a:pt x="186734" y="135050"/>
                  </a:lnTo>
                  <a:lnTo>
                    <a:pt x="194371" y="97221"/>
                  </a:lnTo>
                  <a:lnTo>
                    <a:pt x="186734" y="59385"/>
                  </a:lnTo>
                  <a:lnTo>
                    <a:pt x="165908" y="28481"/>
                  </a:lnTo>
                  <a:lnTo>
                    <a:pt x="135018" y="7642"/>
                  </a:lnTo>
                  <a:lnTo>
                    <a:pt x="97190" y="0"/>
                  </a:lnTo>
                  <a:close/>
                </a:path>
              </a:pathLst>
            </a:custGeom>
            <a:solidFill>
              <a:srgbClr val="000BF4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91" name="object 91"/>
            <p:cNvSpPr/>
            <p:nvPr/>
          </p:nvSpPr>
          <p:spPr>
            <a:xfrm>
              <a:off x="15220977" y="8210625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4" h="194945">
                  <a:moveTo>
                    <a:pt x="194364" y="97220"/>
                  </a:moveTo>
                  <a:lnTo>
                    <a:pt x="186728" y="59384"/>
                  </a:lnTo>
                  <a:lnTo>
                    <a:pt x="165902" y="28481"/>
                  </a:lnTo>
                  <a:lnTo>
                    <a:pt x="135012" y="7642"/>
                  </a:lnTo>
                  <a:lnTo>
                    <a:pt x="97182" y="0"/>
                  </a:lnTo>
                  <a:lnTo>
                    <a:pt x="59352" y="7642"/>
                  </a:lnTo>
                  <a:lnTo>
                    <a:pt x="28462" y="28481"/>
                  </a:lnTo>
                  <a:lnTo>
                    <a:pt x="7636" y="59384"/>
                  </a:lnTo>
                  <a:lnTo>
                    <a:pt x="0" y="97220"/>
                  </a:lnTo>
                  <a:lnTo>
                    <a:pt x="7636" y="135050"/>
                  </a:lnTo>
                  <a:lnTo>
                    <a:pt x="28462" y="165940"/>
                  </a:lnTo>
                  <a:lnTo>
                    <a:pt x="59352" y="186766"/>
                  </a:lnTo>
                  <a:lnTo>
                    <a:pt x="97182" y="194402"/>
                  </a:lnTo>
                  <a:lnTo>
                    <a:pt x="135012" y="186766"/>
                  </a:lnTo>
                  <a:lnTo>
                    <a:pt x="165902" y="165940"/>
                  </a:lnTo>
                  <a:lnTo>
                    <a:pt x="186728" y="135050"/>
                  </a:lnTo>
                  <a:lnTo>
                    <a:pt x="194364" y="97220"/>
                  </a:lnTo>
                  <a:close/>
                </a:path>
              </a:pathLst>
            </a:custGeom>
            <a:ln w="137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92" name="object 92"/>
            <p:cNvSpPr/>
            <p:nvPr/>
          </p:nvSpPr>
          <p:spPr>
            <a:xfrm>
              <a:off x="15432022" y="8210628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4" h="194945">
                  <a:moveTo>
                    <a:pt x="97190" y="0"/>
                  </a:moveTo>
                  <a:lnTo>
                    <a:pt x="59356" y="7642"/>
                  </a:lnTo>
                  <a:lnTo>
                    <a:pt x="28463" y="28481"/>
                  </a:lnTo>
                  <a:lnTo>
                    <a:pt x="7636" y="59385"/>
                  </a:lnTo>
                  <a:lnTo>
                    <a:pt x="0" y="97221"/>
                  </a:lnTo>
                  <a:lnTo>
                    <a:pt x="7636" y="135050"/>
                  </a:lnTo>
                  <a:lnTo>
                    <a:pt x="28463" y="165941"/>
                  </a:lnTo>
                  <a:lnTo>
                    <a:pt x="59356" y="186767"/>
                  </a:lnTo>
                  <a:lnTo>
                    <a:pt x="97190" y="194403"/>
                  </a:lnTo>
                  <a:lnTo>
                    <a:pt x="135018" y="186767"/>
                  </a:lnTo>
                  <a:lnTo>
                    <a:pt x="165908" y="165941"/>
                  </a:lnTo>
                  <a:lnTo>
                    <a:pt x="186734" y="135050"/>
                  </a:lnTo>
                  <a:lnTo>
                    <a:pt x="194371" y="97221"/>
                  </a:lnTo>
                  <a:lnTo>
                    <a:pt x="186734" y="59385"/>
                  </a:lnTo>
                  <a:lnTo>
                    <a:pt x="165908" y="28481"/>
                  </a:lnTo>
                  <a:lnTo>
                    <a:pt x="135018" y="7642"/>
                  </a:lnTo>
                  <a:lnTo>
                    <a:pt x="97190" y="0"/>
                  </a:lnTo>
                  <a:close/>
                </a:path>
              </a:pathLst>
            </a:custGeom>
            <a:solidFill>
              <a:srgbClr val="00946B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93" name="object 93"/>
            <p:cNvSpPr/>
            <p:nvPr/>
          </p:nvSpPr>
          <p:spPr>
            <a:xfrm>
              <a:off x="11221678" y="8169398"/>
              <a:ext cx="4443730" cy="1130935"/>
            </a:xfrm>
            <a:custGeom>
              <a:avLst/>
              <a:gdLst/>
              <a:ahLst/>
              <a:cxnLst/>
              <a:rect l="l" t="t" r="r" b="b"/>
              <a:pathLst>
                <a:path w="4443730" h="1130934">
                  <a:moveTo>
                    <a:pt x="4404714" y="138447"/>
                  </a:moveTo>
                  <a:lnTo>
                    <a:pt x="4397077" y="100611"/>
                  </a:lnTo>
                  <a:lnTo>
                    <a:pt x="4376252" y="69708"/>
                  </a:lnTo>
                  <a:lnTo>
                    <a:pt x="4345361" y="48869"/>
                  </a:lnTo>
                  <a:lnTo>
                    <a:pt x="4307531" y="41226"/>
                  </a:lnTo>
                  <a:lnTo>
                    <a:pt x="4269702" y="48869"/>
                  </a:lnTo>
                  <a:lnTo>
                    <a:pt x="4238811" y="69708"/>
                  </a:lnTo>
                  <a:lnTo>
                    <a:pt x="4217985" y="100611"/>
                  </a:lnTo>
                  <a:lnTo>
                    <a:pt x="4210349" y="138447"/>
                  </a:lnTo>
                  <a:lnTo>
                    <a:pt x="4217985" y="176277"/>
                  </a:lnTo>
                  <a:lnTo>
                    <a:pt x="4238811" y="207167"/>
                  </a:lnTo>
                  <a:lnTo>
                    <a:pt x="4269702" y="227993"/>
                  </a:lnTo>
                  <a:lnTo>
                    <a:pt x="4307531" y="235629"/>
                  </a:lnTo>
                  <a:lnTo>
                    <a:pt x="4345361" y="227993"/>
                  </a:lnTo>
                  <a:lnTo>
                    <a:pt x="4376252" y="207167"/>
                  </a:lnTo>
                  <a:lnTo>
                    <a:pt x="4397077" y="176277"/>
                  </a:lnTo>
                  <a:lnTo>
                    <a:pt x="4404714" y="138447"/>
                  </a:lnTo>
                  <a:close/>
                </a:path>
                <a:path w="4443730" h="1130934">
                  <a:moveTo>
                    <a:pt x="2572229" y="276849"/>
                  </a:moveTo>
                  <a:lnTo>
                    <a:pt x="3473435" y="276849"/>
                  </a:lnTo>
                  <a:lnTo>
                    <a:pt x="3473435" y="0"/>
                  </a:lnTo>
                  <a:lnTo>
                    <a:pt x="2572229" y="0"/>
                  </a:lnTo>
                  <a:lnTo>
                    <a:pt x="2572229" y="276849"/>
                  </a:lnTo>
                  <a:close/>
                </a:path>
                <a:path w="4443730" h="1130934">
                  <a:moveTo>
                    <a:pt x="3542148" y="276849"/>
                  </a:moveTo>
                  <a:lnTo>
                    <a:pt x="4443354" y="276849"/>
                  </a:lnTo>
                  <a:lnTo>
                    <a:pt x="4443354" y="0"/>
                  </a:lnTo>
                  <a:lnTo>
                    <a:pt x="3542148" y="0"/>
                  </a:lnTo>
                  <a:lnTo>
                    <a:pt x="3542148" y="276849"/>
                  </a:lnTo>
                  <a:close/>
                </a:path>
                <a:path w="4443730" h="1130934">
                  <a:moveTo>
                    <a:pt x="0" y="1130538"/>
                  </a:moveTo>
                  <a:lnTo>
                    <a:pt x="1615201" y="1130538"/>
                  </a:lnTo>
                  <a:lnTo>
                    <a:pt x="1615201" y="693373"/>
                  </a:lnTo>
                  <a:lnTo>
                    <a:pt x="0" y="693373"/>
                  </a:lnTo>
                  <a:lnTo>
                    <a:pt x="0" y="1130538"/>
                  </a:lnTo>
                  <a:close/>
                </a:path>
              </a:pathLst>
            </a:custGeom>
            <a:ln w="137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94" name="object 94"/>
            <p:cNvSpPr/>
            <p:nvPr/>
          </p:nvSpPr>
          <p:spPr>
            <a:xfrm>
              <a:off x="11346597" y="8984164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97180" y="0"/>
                  </a:moveTo>
                  <a:lnTo>
                    <a:pt x="59352" y="7636"/>
                  </a:lnTo>
                  <a:lnTo>
                    <a:pt x="28462" y="28462"/>
                  </a:lnTo>
                  <a:lnTo>
                    <a:pt x="7636" y="59352"/>
                  </a:lnTo>
                  <a:lnTo>
                    <a:pt x="0" y="97182"/>
                  </a:lnTo>
                  <a:lnTo>
                    <a:pt x="7636" y="135012"/>
                  </a:lnTo>
                  <a:lnTo>
                    <a:pt x="28462" y="165902"/>
                  </a:lnTo>
                  <a:lnTo>
                    <a:pt x="59352" y="186728"/>
                  </a:lnTo>
                  <a:lnTo>
                    <a:pt x="97180" y="194364"/>
                  </a:lnTo>
                  <a:lnTo>
                    <a:pt x="135014" y="186728"/>
                  </a:lnTo>
                  <a:lnTo>
                    <a:pt x="165919" y="165902"/>
                  </a:lnTo>
                  <a:lnTo>
                    <a:pt x="186759" y="135012"/>
                  </a:lnTo>
                  <a:lnTo>
                    <a:pt x="194402" y="97182"/>
                  </a:lnTo>
                  <a:lnTo>
                    <a:pt x="186759" y="59352"/>
                  </a:lnTo>
                  <a:lnTo>
                    <a:pt x="165919" y="28462"/>
                  </a:lnTo>
                  <a:lnTo>
                    <a:pt x="135014" y="7636"/>
                  </a:lnTo>
                  <a:lnTo>
                    <a:pt x="97180" y="0"/>
                  </a:lnTo>
                  <a:close/>
                </a:path>
              </a:pathLst>
            </a:custGeom>
            <a:solidFill>
              <a:srgbClr val="00639C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95" name="object 95"/>
            <p:cNvSpPr/>
            <p:nvPr/>
          </p:nvSpPr>
          <p:spPr>
            <a:xfrm>
              <a:off x="11346594" y="8984161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194402" y="97182"/>
                  </a:moveTo>
                  <a:lnTo>
                    <a:pt x="186760" y="59352"/>
                  </a:lnTo>
                  <a:lnTo>
                    <a:pt x="165921" y="28462"/>
                  </a:lnTo>
                  <a:lnTo>
                    <a:pt x="135018" y="7636"/>
                  </a:lnTo>
                  <a:lnTo>
                    <a:pt x="97182" y="0"/>
                  </a:lnTo>
                  <a:lnTo>
                    <a:pt x="59352" y="7636"/>
                  </a:lnTo>
                  <a:lnTo>
                    <a:pt x="28462" y="28462"/>
                  </a:lnTo>
                  <a:lnTo>
                    <a:pt x="7636" y="59352"/>
                  </a:lnTo>
                  <a:lnTo>
                    <a:pt x="0" y="97182"/>
                  </a:lnTo>
                  <a:lnTo>
                    <a:pt x="7636" y="135012"/>
                  </a:lnTo>
                  <a:lnTo>
                    <a:pt x="28462" y="165902"/>
                  </a:lnTo>
                  <a:lnTo>
                    <a:pt x="59352" y="186728"/>
                  </a:lnTo>
                  <a:lnTo>
                    <a:pt x="97182" y="194364"/>
                  </a:lnTo>
                  <a:lnTo>
                    <a:pt x="135018" y="186728"/>
                  </a:lnTo>
                  <a:lnTo>
                    <a:pt x="165921" y="165902"/>
                  </a:lnTo>
                  <a:lnTo>
                    <a:pt x="186760" y="135012"/>
                  </a:lnTo>
                  <a:lnTo>
                    <a:pt x="194402" y="97182"/>
                  </a:lnTo>
                  <a:close/>
                </a:path>
              </a:pathLst>
            </a:custGeom>
            <a:ln w="137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96" name="object 96"/>
            <p:cNvSpPr/>
            <p:nvPr/>
          </p:nvSpPr>
          <p:spPr>
            <a:xfrm>
              <a:off x="11553532" y="8984164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97180" y="0"/>
                  </a:moveTo>
                  <a:lnTo>
                    <a:pt x="59352" y="7636"/>
                  </a:lnTo>
                  <a:lnTo>
                    <a:pt x="28462" y="28462"/>
                  </a:lnTo>
                  <a:lnTo>
                    <a:pt x="7636" y="59352"/>
                  </a:lnTo>
                  <a:lnTo>
                    <a:pt x="0" y="97182"/>
                  </a:lnTo>
                  <a:lnTo>
                    <a:pt x="7636" y="135012"/>
                  </a:lnTo>
                  <a:lnTo>
                    <a:pt x="28462" y="165902"/>
                  </a:lnTo>
                  <a:lnTo>
                    <a:pt x="59352" y="186728"/>
                  </a:lnTo>
                  <a:lnTo>
                    <a:pt x="97180" y="194364"/>
                  </a:lnTo>
                  <a:lnTo>
                    <a:pt x="135014" y="186728"/>
                  </a:lnTo>
                  <a:lnTo>
                    <a:pt x="165919" y="165902"/>
                  </a:lnTo>
                  <a:lnTo>
                    <a:pt x="186759" y="135012"/>
                  </a:lnTo>
                  <a:lnTo>
                    <a:pt x="194402" y="97182"/>
                  </a:lnTo>
                  <a:lnTo>
                    <a:pt x="186759" y="59352"/>
                  </a:lnTo>
                  <a:lnTo>
                    <a:pt x="165919" y="28462"/>
                  </a:lnTo>
                  <a:lnTo>
                    <a:pt x="135014" y="7636"/>
                  </a:lnTo>
                  <a:lnTo>
                    <a:pt x="97180" y="0"/>
                  </a:lnTo>
                  <a:close/>
                </a:path>
              </a:pathLst>
            </a:custGeom>
            <a:solidFill>
              <a:srgbClr val="0023DC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97" name="object 97"/>
            <p:cNvSpPr/>
            <p:nvPr/>
          </p:nvSpPr>
          <p:spPr>
            <a:xfrm>
              <a:off x="11553531" y="8984161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194402" y="97182"/>
                  </a:moveTo>
                  <a:lnTo>
                    <a:pt x="186760" y="59352"/>
                  </a:lnTo>
                  <a:lnTo>
                    <a:pt x="165921" y="28462"/>
                  </a:lnTo>
                  <a:lnTo>
                    <a:pt x="135018" y="7636"/>
                  </a:lnTo>
                  <a:lnTo>
                    <a:pt x="97182" y="0"/>
                  </a:lnTo>
                  <a:lnTo>
                    <a:pt x="59352" y="7636"/>
                  </a:lnTo>
                  <a:lnTo>
                    <a:pt x="28462" y="28462"/>
                  </a:lnTo>
                  <a:lnTo>
                    <a:pt x="7636" y="59352"/>
                  </a:lnTo>
                  <a:lnTo>
                    <a:pt x="0" y="97182"/>
                  </a:lnTo>
                  <a:lnTo>
                    <a:pt x="7636" y="135012"/>
                  </a:lnTo>
                  <a:lnTo>
                    <a:pt x="28462" y="165902"/>
                  </a:lnTo>
                  <a:lnTo>
                    <a:pt x="59352" y="186728"/>
                  </a:lnTo>
                  <a:lnTo>
                    <a:pt x="97182" y="194364"/>
                  </a:lnTo>
                  <a:lnTo>
                    <a:pt x="135018" y="186728"/>
                  </a:lnTo>
                  <a:lnTo>
                    <a:pt x="165921" y="165902"/>
                  </a:lnTo>
                  <a:lnTo>
                    <a:pt x="186760" y="135012"/>
                  </a:lnTo>
                  <a:lnTo>
                    <a:pt x="194402" y="97182"/>
                  </a:lnTo>
                  <a:close/>
                </a:path>
              </a:pathLst>
            </a:custGeom>
            <a:ln w="137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98" name="object 98"/>
            <p:cNvSpPr/>
            <p:nvPr/>
          </p:nvSpPr>
          <p:spPr>
            <a:xfrm>
              <a:off x="11760468" y="8984164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97180" y="0"/>
                  </a:moveTo>
                  <a:lnTo>
                    <a:pt x="59352" y="7636"/>
                  </a:lnTo>
                  <a:lnTo>
                    <a:pt x="28462" y="28462"/>
                  </a:lnTo>
                  <a:lnTo>
                    <a:pt x="7636" y="59352"/>
                  </a:lnTo>
                  <a:lnTo>
                    <a:pt x="0" y="97182"/>
                  </a:lnTo>
                  <a:lnTo>
                    <a:pt x="7636" y="135012"/>
                  </a:lnTo>
                  <a:lnTo>
                    <a:pt x="28462" y="165902"/>
                  </a:lnTo>
                  <a:lnTo>
                    <a:pt x="59352" y="186728"/>
                  </a:lnTo>
                  <a:lnTo>
                    <a:pt x="97180" y="194364"/>
                  </a:lnTo>
                  <a:lnTo>
                    <a:pt x="135008" y="186728"/>
                  </a:lnTo>
                  <a:lnTo>
                    <a:pt x="165898" y="165902"/>
                  </a:lnTo>
                  <a:lnTo>
                    <a:pt x="186724" y="135012"/>
                  </a:lnTo>
                  <a:lnTo>
                    <a:pt x="194360" y="97182"/>
                  </a:lnTo>
                  <a:lnTo>
                    <a:pt x="186724" y="59352"/>
                  </a:lnTo>
                  <a:lnTo>
                    <a:pt x="165898" y="28462"/>
                  </a:lnTo>
                  <a:lnTo>
                    <a:pt x="135008" y="7636"/>
                  </a:lnTo>
                  <a:lnTo>
                    <a:pt x="97180" y="0"/>
                  </a:lnTo>
                  <a:close/>
                </a:path>
              </a:pathLst>
            </a:custGeom>
            <a:solidFill>
              <a:srgbClr val="00D32C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99" name="object 99"/>
            <p:cNvSpPr/>
            <p:nvPr/>
          </p:nvSpPr>
          <p:spPr>
            <a:xfrm>
              <a:off x="11760467" y="8984161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194364" y="97182"/>
                  </a:moveTo>
                  <a:lnTo>
                    <a:pt x="186728" y="59352"/>
                  </a:lnTo>
                  <a:lnTo>
                    <a:pt x="165902" y="28462"/>
                  </a:lnTo>
                  <a:lnTo>
                    <a:pt x="135012" y="7636"/>
                  </a:lnTo>
                  <a:lnTo>
                    <a:pt x="97182" y="0"/>
                  </a:lnTo>
                  <a:lnTo>
                    <a:pt x="59352" y="7636"/>
                  </a:lnTo>
                  <a:lnTo>
                    <a:pt x="28462" y="28462"/>
                  </a:lnTo>
                  <a:lnTo>
                    <a:pt x="7636" y="59352"/>
                  </a:lnTo>
                  <a:lnTo>
                    <a:pt x="0" y="97182"/>
                  </a:lnTo>
                  <a:lnTo>
                    <a:pt x="7636" y="135012"/>
                  </a:lnTo>
                  <a:lnTo>
                    <a:pt x="28462" y="165902"/>
                  </a:lnTo>
                  <a:lnTo>
                    <a:pt x="59352" y="186728"/>
                  </a:lnTo>
                  <a:lnTo>
                    <a:pt x="97182" y="194364"/>
                  </a:lnTo>
                  <a:lnTo>
                    <a:pt x="135012" y="186728"/>
                  </a:lnTo>
                  <a:lnTo>
                    <a:pt x="165902" y="165902"/>
                  </a:lnTo>
                  <a:lnTo>
                    <a:pt x="186728" y="135012"/>
                  </a:lnTo>
                  <a:lnTo>
                    <a:pt x="194364" y="97182"/>
                  </a:lnTo>
                  <a:close/>
                </a:path>
              </a:pathLst>
            </a:custGeom>
            <a:ln w="137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00" name="object 100"/>
            <p:cNvSpPr/>
            <p:nvPr/>
          </p:nvSpPr>
          <p:spPr>
            <a:xfrm>
              <a:off x="12108091" y="8984164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97180" y="0"/>
                  </a:moveTo>
                  <a:lnTo>
                    <a:pt x="59352" y="7636"/>
                  </a:lnTo>
                  <a:lnTo>
                    <a:pt x="28462" y="28462"/>
                  </a:lnTo>
                  <a:lnTo>
                    <a:pt x="7636" y="59352"/>
                  </a:lnTo>
                  <a:lnTo>
                    <a:pt x="0" y="97182"/>
                  </a:lnTo>
                  <a:lnTo>
                    <a:pt x="7636" y="135012"/>
                  </a:lnTo>
                  <a:lnTo>
                    <a:pt x="28462" y="165902"/>
                  </a:lnTo>
                  <a:lnTo>
                    <a:pt x="59352" y="186728"/>
                  </a:lnTo>
                  <a:lnTo>
                    <a:pt x="97180" y="194364"/>
                  </a:lnTo>
                  <a:lnTo>
                    <a:pt x="135014" y="186728"/>
                  </a:lnTo>
                  <a:lnTo>
                    <a:pt x="165919" y="165902"/>
                  </a:lnTo>
                  <a:lnTo>
                    <a:pt x="186759" y="135012"/>
                  </a:lnTo>
                  <a:lnTo>
                    <a:pt x="194402" y="97182"/>
                  </a:lnTo>
                  <a:lnTo>
                    <a:pt x="186759" y="59352"/>
                  </a:lnTo>
                  <a:lnTo>
                    <a:pt x="165919" y="28462"/>
                  </a:lnTo>
                  <a:lnTo>
                    <a:pt x="135014" y="7636"/>
                  </a:lnTo>
                  <a:lnTo>
                    <a:pt x="97180" y="0"/>
                  </a:lnTo>
                  <a:close/>
                </a:path>
              </a:pathLst>
            </a:custGeom>
            <a:solidFill>
              <a:srgbClr val="00ED13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01" name="object 101"/>
            <p:cNvSpPr/>
            <p:nvPr/>
          </p:nvSpPr>
          <p:spPr>
            <a:xfrm>
              <a:off x="12108091" y="8984161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194402" y="97182"/>
                  </a:moveTo>
                  <a:lnTo>
                    <a:pt x="186760" y="59352"/>
                  </a:lnTo>
                  <a:lnTo>
                    <a:pt x="165921" y="28462"/>
                  </a:lnTo>
                  <a:lnTo>
                    <a:pt x="135018" y="7636"/>
                  </a:lnTo>
                  <a:lnTo>
                    <a:pt x="97182" y="0"/>
                  </a:lnTo>
                  <a:lnTo>
                    <a:pt x="59352" y="7636"/>
                  </a:lnTo>
                  <a:lnTo>
                    <a:pt x="28462" y="28462"/>
                  </a:lnTo>
                  <a:lnTo>
                    <a:pt x="7636" y="59352"/>
                  </a:lnTo>
                  <a:lnTo>
                    <a:pt x="0" y="97182"/>
                  </a:lnTo>
                  <a:lnTo>
                    <a:pt x="7636" y="135012"/>
                  </a:lnTo>
                  <a:lnTo>
                    <a:pt x="28462" y="165902"/>
                  </a:lnTo>
                  <a:lnTo>
                    <a:pt x="59352" y="186728"/>
                  </a:lnTo>
                  <a:lnTo>
                    <a:pt x="97182" y="194364"/>
                  </a:lnTo>
                  <a:lnTo>
                    <a:pt x="135018" y="186728"/>
                  </a:lnTo>
                  <a:lnTo>
                    <a:pt x="165921" y="165902"/>
                  </a:lnTo>
                  <a:lnTo>
                    <a:pt x="186760" y="135012"/>
                  </a:lnTo>
                  <a:lnTo>
                    <a:pt x="194402" y="97182"/>
                  </a:lnTo>
                  <a:close/>
                </a:path>
              </a:pathLst>
            </a:custGeom>
            <a:ln w="137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02" name="object 102"/>
            <p:cNvSpPr/>
            <p:nvPr/>
          </p:nvSpPr>
          <p:spPr>
            <a:xfrm>
              <a:off x="12315028" y="8984164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97180" y="0"/>
                  </a:moveTo>
                  <a:lnTo>
                    <a:pt x="59352" y="7636"/>
                  </a:lnTo>
                  <a:lnTo>
                    <a:pt x="28462" y="28462"/>
                  </a:lnTo>
                  <a:lnTo>
                    <a:pt x="7636" y="59352"/>
                  </a:lnTo>
                  <a:lnTo>
                    <a:pt x="0" y="97182"/>
                  </a:lnTo>
                  <a:lnTo>
                    <a:pt x="7636" y="135012"/>
                  </a:lnTo>
                  <a:lnTo>
                    <a:pt x="28462" y="165902"/>
                  </a:lnTo>
                  <a:lnTo>
                    <a:pt x="59352" y="186728"/>
                  </a:lnTo>
                  <a:lnTo>
                    <a:pt x="97180" y="194364"/>
                  </a:lnTo>
                  <a:lnTo>
                    <a:pt x="135008" y="186728"/>
                  </a:lnTo>
                  <a:lnTo>
                    <a:pt x="165898" y="165902"/>
                  </a:lnTo>
                  <a:lnTo>
                    <a:pt x="186724" y="135012"/>
                  </a:lnTo>
                  <a:lnTo>
                    <a:pt x="194360" y="97182"/>
                  </a:lnTo>
                  <a:lnTo>
                    <a:pt x="186724" y="59352"/>
                  </a:lnTo>
                  <a:lnTo>
                    <a:pt x="165898" y="28462"/>
                  </a:lnTo>
                  <a:lnTo>
                    <a:pt x="135008" y="7636"/>
                  </a:lnTo>
                  <a:lnTo>
                    <a:pt x="97180" y="0"/>
                  </a:lnTo>
                  <a:close/>
                </a:path>
              </a:pathLst>
            </a:custGeom>
            <a:solidFill>
              <a:srgbClr val="008D72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03" name="object 103"/>
            <p:cNvSpPr/>
            <p:nvPr/>
          </p:nvSpPr>
          <p:spPr>
            <a:xfrm>
              <a:off x="12315028" y="8984161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194364" y="97182"/>
                  </a:moveTo>
                  <a:lnTo>
                    <a:pt x="186728" y="59352"/>
                  </a:lnTo>
                  <a:lnTo>
                    <a:pt x="165902" y="28462"/>
                  </a:lnTo>
                  <a:lnTo>
                    <a:pt x="135012" y="7636"/>
                  </a:lnTo>
                  <a:lnTo>
                    <a:pt x="97182" y="0"/>
                  </a:lnTo>
                  <a:lnTo>
                    <a:pt x="59352" y="7636"/>
                  </a:lnTo>
                  <a:lnTo>
                    <a:pt x="28462" y="28462"/>
                  </a:lnTo>
                  <a:lnTo>
                    <a:pt x="7636" y="59352"/>
                  </a:lnTo>
                  <a:lnTo>
                    <a:pt x="0" y="97182"/>
                  </a:lnTo>
                  <a:lnTo>
                    <a:pt x="7636" y="135012"/>
                  </a:lnTo>
                  <a:lnTo>
                    <a:pt x="28462" y="165902"/>
                  </a:lnTo>
                  <a:lnTo>
                    <a:pt x="59352" y="186728"/>
                  </a:lnTo>
                  <a:lnTo>
                    <a:pt x="97182" y="194364"/>
                  </a:lnTo>
                  <a:lnTo>
                    <a:pt x="135012" y="186728"/>
                  </a:lnTo>
                  <a:lnTo>
                    <a:pt x="165902" y="165902"/>
                  </a:lnTo>
                  <a:lnTo>
                    <a:pt x="186728" y="135012"/>
                  </a:lnTo>
                  <a:lnTo>
                    <a:pt x="194364" y="97182"/>
                  </a:lnTo>
                  <a:close/>
                </a:path>
              </a:pathLst>
            </a:custGeom>
            <a:ln w="137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04" name="object 104"/>
            <p:cNvSpPr/>
            <p:nvPr/>
          </p:nvSpPr>
          <p:spPr>
            <a:xfrm>
              <a:off x="12521964" y="8984164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97180" y="0"/>
                  </a:moveTo>
                  <a:lnTo>
                    <a:pt x="59352" y="7636"/>
                  </a:lnTo>
                  <a:lnTo>
                    <a:pt x="28462" y="28462"/>
                  </a:lnTo>
                  <a:lnTo>
                    <a:pt x="7636" y="59352"/>
                  </a:lnTo>
                  <a:lnTo>
                    <a:pt x="0" y="97182"/>
                  </a:lnTo>
                  <a:lnTo>
                    <a:pt x="7636" y="135012"/>
                  </a:lnTo>
                  <a:lnTo>
                    <a:pt x="28462" y="165902"/>
                  </a:lnTo>
                  <a:lnTo>
                    <a:pt x="59352" y="186728"/>
                  </a:lnTo>
                  <a:lnTo>
                    <a:pt x="97180" y="194364"/>
                  </a:lnTo>
                  <a:lnTo>
                    <a:pt x="135008" y="186728"/>
                  </a:lnTo>
                  <a:lnTo>
                    <a:pt x="165898" y="165902"/>
                  </a:lnTo>
                  <a:lnTo>
                    <a:pt x="186724" y="135012"/>
                  </a:lnTo>
                  <a:lnTo>
                    <a:pt x="194360" y="97182"/>
                  </a:lnTo>
                  <a:lnTo>
                    <a:pt x="186724" y="59352"/>
                  </a:lnTo>
                  <a:lnTo>
                    <a:pt x="165898" y="28462"/>
                  </a:lnTo>
                  <a:lnTo>
                    <a:pt x="135008" y="7636"/>
                  </a:lnTo>
                  <a:lnTo>
                    <a:pt x="97180" y="0"/>
                  </a:lnTo>
                  <a:close/>
                </a:path>
              </a:pathLst>
            </a:custGeom>
            <a:solidFill>
              <a:srgbClr val="00758A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05" name="object 105"/>
            <p:cNvSpPr/>
            <p:nvPr/>
          </p:nvSpPr>
          <p:spPr>
            <a:xfrm>
              <a:off x="11180611" y="7521862"/>
              <a:ext cx="1576705" cy="1697989"/>
            </a:xfrm>
            <a:custGeom>
              <a:avLst/>
              <a:gdLst/>
              <a:ahLst/>
              <a:cxnLst/>
              <a:rect l="l" t="t" r="r" b="b"/>
              <a:pathLst>
                <a:path w="1576704" h="1697990">
                  <a:moveTo>
                    <a:pt x="1535718" y="1559480"/>
                  </a:moveTo>
                  <a:lnTo>
                    <a:pt x="1528082" y="1521651"/>
                  </a:lnTo>
                  <a:lnTo>
                    <a:pt x="1507256" y="1490760"/>
                  </a:lnTo>
                  <a:lnTo>
                    <a:pt x="1476365" y="1469934"/>
                  </a:lnTo>
                  <a:lnTo>
                    <a:pt x="1438536" y="1462298"/>
                  </a:lnTo>
                  <a:lnTo>
                    <a:pt x="1400706" y="1469934"/>
                  </a:lnTo>
                  <a:lnTo>
                    <a:pt x="1369815" y="1490760"/>
                  </a:lnTo>
                  <a:lnTo>
                    <a:pt x="1348990" y="1521651"/>
                  </a:lnTo>
                  <a:lnTo>
                    <a:pt x="1341353" y="1559480"/>
                  </a:lnTo>
                  <a:lnTo>
                    <a:pt x="1348990" y="1597310"/>
                  </a:lnTo>
                  <a:lnTo>
                    <a:pt x="1369815" y="1628200"/>
                  </a:lnTo>
                  <a:lnTo>
                    <a:pt x="1400706" y="1649026"/>
                  </a:lnTo>
                  <a:lnTo>
                    <a:pt x="1438536" y="1656663"/>
                  </a:lnTo>
                  <a:lnTo>
                    <a:pt x="1476365" y="1649026"/>
                  </a:lnTo>
                  <a:lnTo>
                    <a:pt x="1507256" y="1628200"/>
                  </a:lnTo>
                  <a:lnTo>
                    <a:pt x="1528082" y="1597310"/>
                  </a:lnTo>
                  <a:lnTo>
                    <a:pt x="1535718" y="1559480"/>
                  </a:lnTo>
                  <a:close/>
                </a:path>
                <a:path w="1576704" h="1697990">
                  <a:moveTo>
                    <a:pt x="121220" y="1697882"/>
                  </a:moveTo>
                  <a:lnTo>
                    <a:pt x="814298" y="1697882"/>
                  </a:lnTo>
                  <a:lnTo>
                    <a:pt x="814298" y="1421048"/>
                  </a:lnTo>
                  <a:lnTo>
                    <a:pt x="121220" y="1421048"/>
                  </a:lnTo>
                  <a:lnTo>
                    <a:pt x="121220" y="1697882"/>
                  </a:lnTo>
                  <a:close/>
                </a:path>
                <a:path w="1576704" h="1697990">
                  <a:moveTo>
                    <a:pt x="883022" y="1697882"/>
                  </a:moveTo>
                  <a:lnTo>
                    <a:pt x="1576115" y="1697882"/>
                  </a:lnTo>
                  <a:lnTo>
                    <a:pt x="1576115" y="1421048"/>
                  </a:lnTo>
                  <a:lnTo>
                    <a:pt x="883022" y="1421048"/>
                  </a:lnTo>
                  <a:lnTo>
                    <a:pt x="883022" y="1697882"/>
                  </a:lnTo>
                  <a:close/>
                </a:path>
                <a:path w="1576704" h="1697990">
                  <a:moveTo>
                    <a:pt x="0" y="311195"/>
                  </a:moveTo>
                  <a:lnTo>
                    <a:pt x="727435" y="311195"/>
                  </a:lnTo>
                  <a:lnTo>
                    <a:pt x="727435" y="0"/>
                  </a:lnTo>
                  <a:lnTo>
                    <a:pt x="0" y="0"/>
                  </a:lnTo>
                  <a:lnTo>
                    <a:pt x="0" y="311195"/>
                  </a:lnTo>
                  <a:close/>
                </a:path>
              </a:pathLst>
            </a:custGeom>
            <a:ln w="137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06" name="object 106"/>
            <p:cNvSpPr/>
            <p:nvPr/>
          </p:nvSpPr>
          <p:spPr>
            <a:xfrm>
              <a:off x="11242557" y="7580257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97180" y="0"/>
                  </a:moveTo>
                  <a:lnTo>
                    <a:pt x="59347" y="7636"/>
                  </a:lnTo>
                  <a:lnTo>
                    <a:pt x="28458" y="28462"/>
                  </a:lnTo>
                  <a:lnTo>
                    <a:pt x="7635" y="59352"/>
                  </a:lnTo>
                  <a:lnTo>
                    <a:pt x="0" y="97182"/>
                  </a:lnTo>
                  <a:lnTo>
                    <a:pt x="7635" y="135012"/>
                  </a:lnTo>
                  <a:lnTo>
                    <a:pt x="28458" y="165902"/>
                  </a:lnTo>
                  <a:lnTo>
                    <a:pt x="59347" y="186728"/>
                  </a:lnTo>
                  <a:lnTo>
                    <a:pt x="97180" y="194364"/>
                  </a:lnTo>
                  <a:lnTo>
                    <a:pt x="135008" y="186728"/>
                  </a:lnTo>
                  <a:lnTo>
                    <a:pt x="165898" y="165902"/>
                  </a:lnTo>
                  <a:lnTo>
                    <a:pt x="186724" y="135012"/>
                  </a:lnTo>
                  <a:lnTo>
                    <a:pt x="194360" y="97182"/>
                  </a:lnTo>
                  <a:lnTo>
                    <a:pt x="186724" y="59352"/>
                  </a:lnTo>
                  <a:lnTo>
                    <a:pt x="165898" y="28462"/>
                  </a:lnTo>
                  <a:lnTo>
                    <a:pt x="135008" y="7636"/>
                  </a:lnTo>
                  <a:lnTo>
                    <a:pt x="97180" y="0"/>
                  </a:lnTo>
                  <a:close/>
                </a:path>
              </a:pathLst>
            </a:custGeom>
            <a:solidFill>
              <a:srgbClr val="0039C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07" name="object 107"/>
            <p:cNvSpPr/>
            <p:nvPr/>
          </p:nvSpPr>
          <p:spPr>
            <a:xfrm>
              <a:off x="11242554" y="7580254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194364" y="97182"/>
                  </a:moveTo>
                  <a:lnTo>
                    <a:pt x="186728" y="59352"/>
                  </a:lnTo>
                  <a:lnTo>
                    <a:pt x="165902" y="28462"/>
                  </a:lnTo>
                  <a:lnTo>
                    <a:pt x="135012" y="7636"/>
                  </a:lnTo>
                  <a:lnTo>
                    <a:pt x="97182" y="0"/>
                  </a:lnTo>
                  <a:lnTo>
                    <a:pt x="59352" y="7636"/>
                  </a:lnTo>
                  <a:lnTo>
                    <a:pt x="28462" y="28462"/>
                  </a:lnTo>
                  <a:lnTo>
                    <a:pt x="7636" y="59352"/>
                  </a:lnTo>
                  <a:lnTo>
                    <a:pt x="0" y="97182"/>
                  </a:lnTo>
                  <a:lnTo>
                    <a:pt x="7636" y="135012"/>
                  </a:lnTo>
                  <a:lnTo>
                    <a:pt x="28462" y="165902"/>
                  </a:lnTo>
                  <a:lnTo>
                    <a:pt x="59352" y="186728"/>
                  </a:lnTo>
                  <a:lnTo>
                    <a:pt x="97182" y="194364"/>
                  </a:lnTo>
                  <a:lnTo>
                    <a:pt x="135012" y="186728"/>
                  </a:lnTo>
                  <a:lnTo>
                    <a:pt x="165902" y="165902"/>
                  </a:lnTo>
                  <a:lnTo>
                    <a:pt x="186728" y="135012"/>
                  </a:lnTo>
                  <a:lnTo>
                    <a:pt x="194364" y="97182"/>
                  </a:lnTo>
                  <a:close/>
                </a:path>
              </a:pathLst>
            </a:custGeom>
            <a:ln w="137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08" name="object 108"/>
            <p:cNvSpPr/>
            <p:nvPr/>
          </p:nvSpPr>
          <p:spPr>
            <a:xfrm>
              <a:off x="11449494" y="7580257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97180" y="0"/>
                  </a:moveTo>
                  <a:lnTo>
                    <a:pt x="59347" y="7636"/>
                  </a:lnTo>
                  <a:lnTo>
                    <a:pt x="28458" y="28462"/>
                  </a:lnTo>
                  <a:lnTo>
                    <a:pt x="7635" y="59352"/>
                  </a:lnTo>
                  <a:lnTo>
                    <a:pt x="0" y="97182"/>
                  </a:lnTo>
                  <a:lnTo>
                    <a:pt x="7635" y="135012"/>
                  </a:lnTo>
                  <a:lnTo>
                    <a:pt x="28458" y="165902"/>
                  </a:lnTo>
                  <a:lnTo>
                    <a:pt x="59347" y="186728"/>
                  </a:lnTo>
                  <a:lnTo>
                    <a:pt x="97180" y="194364"/>
                  </a:lnTo>
                  <a:lnTo>
                    <a:pt x="135008" y="186728"/>
                  </a:lnTo>
                  <a:lnTo>
                    <a:pt x="165898" y="165902"/>
                  </a:lnTo>
                  <a:lnTo>
                    <a:pt x="186724" y="135012"/>
                  </a:lnTo>
                  <a:lnTo>
                    <a:pt x="194360" y="97182"/>
                  </a:lnTo>
                  <a:lnTo>
                    <a:pt x="186724" y="59352"/>
                  </a:lnTo>
                  <a:lnTo>
                    <a:pt x="165898" y="28462"/>
                  </a:lnTo>
                  <a:lnTo>
                    <a:pt x="135008" y="7636"/>
                  </a:lnTo>
                  <a:lnTo>
                    <a:pt x="97180" y="0"/>
                  </a:lnTo>
                  <a:close/>
                </a:path>
              </a:pathLst>
            </a:custGeom>
            <a:solidFill>
              <a:srgbClr val="0030CF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09" name="object 109"/>
            <p:cNvSpPr/>
            <p:nvPr/>
          </p:nvSpPr>
          <p:spPr>
            <a:xfrm>
              <a:off x="11449491" y="7580254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194364" y="97182"/>
                  </a:moveTo>
                  <a:lnTo>
                    <a:pt x="186728" y="59352"/>
                  </a:lnTo>
                  <a:lnTo>
                    <a:pt x="165902" y="28462"/>
                  </a:lnTo>
                  <a:lnTo>
                    <a:pt x="135012" y="7636"/>
                  </a:lnTo>
                  <a:lnTo>
                    <a:pt x="97182" y="0"/>
                  </a:lnTo>
                  <a:lnTo>
                    <a:pt x="59352" y="7636"/>
                  </a:lnTo>
                  <a:lnTo>
                    <a:pt x="28462" y="28462"/>
                  </a:lnTo>
                  <a:lnTo>
                    <a:pt x="7636" y="59352"/>
                  </a:lnTo>
                  <a:lnTo>
                    <a:pt x="0" y="97182"/>
                  </a:lnTo>
                  <a:lnTo>
                    <a:pt x="7636" y="135012"/>
                  </a:lnTo>
                  <a:lnTo>
                    <a:pt x="28462" y="165902"/>
                  </a:lnTo>
                  <a:lnTo>
                    <a:pt x="59352" y="186728"/>
                  </a:lnTo>
                  <a:lnTo>
                    <a:pt x="97182" y="194364"/>
                  </a:lnTo>
                  <a:lnTo>
                    <a:pt x="135012" y="186728"/>
                  </a:lnTo>
                  <a:lnTo>
                    <a:pt x="165902" y="165902"/>
                  </a:lnTo>
                  <a:lnTo>
                    <a:pt x="186728" y="135012"/>
                  </a:lnTo>
                  <a:lnTo>
                    <a:pt x="194364" y="97182"/>
                  </a:lnTo>
                  <a:close/>
                </a:path>
              </a:pathLst>
            </a:custGeom>
            <a:ln w="137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10" name="object 110"/>
            <p:cNvSpPr/>
            <p:nvPr/>
          </p:nvSpPr>
          <p:spPr>
            <a:xfrm>
              <a:off x="11656388" y="7580257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97180" y="0"/>
                  </a:moveTo>
                  <a:lnTo>
                    <a:pt x="59352" y="7636"/>
                  </a:lnTo>
                  <a:lnTo>
                    <a:pt x="28462" y="28462"/>
                  </a:lnTo>
                  <a:lnTo>
                    <a:pt x="7636" y="59352"/>
                  </a:lnTo>
                  <a:lnTo>
                    <a:pt x="0" y="97182"/>
                  </a:lnTo>
                  <a:lnTo>
                    <a:pt x="7636" y="135012"/>
                  </a:lnTo>
                  <a:lnTo>
                    <a:pt x="28462" y="165902"/>
                  </a:lnTo>
                  <a:lnTo>
                    <a:pt x="59352" y="186728"/>
                  </a:lnTo>
                  <a:lnTo>
                    <a:pt x="97180" y="194364"/>
                  </a:lnTo>
                  <a:lnTo>
                    <a:pt x="135014" y="186728"/>
                  </a:lnTo>
                  <a:lnTo>
                    <a:pt x="165919" y="165902"/>
                  </a:lnTo>
                  <a:lnTo>
                    <a:pt x="186759" y="135012"/>
                  </a:lnTo>
                  <a:lnTo>
                    <a:pt x="194402" y="97182"/>
                  </a:lnTo>
                  <a:lnTo>
                    <a:pt x="186759" y="59352"/>
                  </a:lnTo>
                  <a:lnTo>
                    <a:pt x="165919" y="28462"/>
                  </a:lnTo>
                  <a:lnTo>
                    <a:pt x="135014" y="7636"/>
                  </a:lnTo>
                  <a:lnTo>
                    <a:pt x="97180" y="0"/>
                  </a:lnTo>
                  <a:close/>
                </a:path>
              </a:pathLst>
            </a:custGeom>
            <a:solidFill>
              <a:srgbClr val="00E11E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11" name="object 111"/>
            <p:cNvSpPr/>
            <p:nvPr/>
          </p:nvSpPr>
          <p:spPr>
            <a:xfrm>
              <a:off x="11656390" y="7521862"/>
              <a:ext cx="1221740" cy="311785"/>
            </a:xfrm>
            <a:custGeom>
              <a:avLst/>
              <a:gdLst/>
              <a:ahLst/>
              <a:cxnLst/>
              <a:rect l="l" t="t" r="r" b="b"/>
              <a:pathLst>
                <a:path w="1221740" h="311784">
                  <a:moveTo>
                    <a:pt x="194402" y="155573"/>
                  </a:moveTo>
                  <a:lnTo>
                    <a:pt x="186760" y="117744"/>
                  </a:lnTo>
                  <a:lnTo>
                    <a:pt x="165921" y="86853"/>
                  </a:lnTo>
                  <a:lnTo>
                    <a:pt x="135018" y="66027"/>
                  </a:lnTo>
                  <a:lnTo>
                    <a:pt x="97182" y="58391"/>
                  </a:lnTo>
                  <a:lnTo>
                    <a:pt x="59352" y="66027"/>
                  </a:lnTo>
                  <a:lnTo>
                    <a:pt x="28462" y="86853"/>
                  </a:lnTo>
                  <a:lnTo>
                    <a:pt x="7636" y="117744"/>
                  </a:lnTo>
                  <a:lnTo>
                    <a:pt x="0" y="155573"/>
                  </a:lnTo>
                  <a:lnTo>
                    <a:pt x="7636" y="193403"/>
                  </a:lnTo>
                  <a:lnTo>
                    <a:pt x="28462" y="224293"/>
                  </a:lnTo>
                  <a:lnTo>
                    <a:pt x="59352" y="245119"/>
                  </a:lnTo>
                  <a:lnTo>
                    <a:pt x="97182" y="252756"/>
                  </a:lnTo>
                  <a:lnTo>
                    <a:pt x="135018" y="245119"/>
                  </a:lnTo>
                  <a:lnTo>
                    <a:pt x="165921" y="224293"/>
                  </a:lnTo>
                  <a:lnTo>
                    <a:pt x="186760" y="193403"/>
                  </a:lnTo>
                  <a:lnTo>
                    <a:pt x="194402" y="155573"/>
                  </a:lnTo>
                  <a:close/>
                </a:path>
                <a:path w="1221740" h="311784">
                  <a:moveTo>
                    <a:pt x="494140" y="311195"/>
                  </a:moveTo>
                  <a:lnTo>
                    <a:pt x="1221576" y="311195"/>
                  </a:lnTo>
                  <a:lnTo>
                    <a:pt x="1221576" y="0"/>
                  </a:lnTo>
                  <a:lnTo>
                    <a:pt x="494140" y="0"/>
                  </a:lnTo>
                  <a:lnTo>
                    <a:pt x="494140" y="311195"/>
                  </a:lnTo>
                  <a:close/>
                </a:path>
              </a:pathLst>
            </a:custGeom>
            <a:ln w="137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12" name="object 112"/>
            <p:cNvSpPr/>
            <p:nvPr/>
          </p:nvSpPr>
          <p:spPr>
            <a:xfrm>
              <a:off x="12212476" y="7580257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97180" y="0"/>
                  </a:moveTo>
                  <a:lnTo>
                    <a:pt x="59352" y="7636"/>
                  </a:lnTo>
                  <a:lnTo>
                    <a:pt x="28462" y="28462"/>
                  </a:lnTo>
                  <a:lnTo>
                    <a:pt x="7636" y="59352"/>
                  </a:lnTo>
                  <a:lnTo>
                    <a:pt x="0" y="97182"/>
                  </a:lnTo>
                  <a:lnTo>
                    <a:pt x="7636" y="135012"/>
                  </a:lnTo>
                  <a:lnTo>
                    <a:pt x="28462" y="165902"/>
                  </a:lnTo>
                  <a:lnTo>
                    <a:pt x="59352" y="186728"/>
                  </a:lnTo>
                  <a:lnTo>
                    <a:pt x="97180" y="194364"/>
                  </a:lnTo>
                  <a:lnTo>
                    <a:pt x="135008" y="186728"/>
                  </a:lnTo>
                  <a:lnTo>
                    <a:pt x="165898" y="165902"/>
                  </a:lnTo>
                  <a:lnTo>
                    <a:pt x="186724" y="135012"/>
                  </a:lnTo>
                  <a:lnTo>
                    <a:pt x="194360" y="97182"/>
                  </a:lnTo>
                  <a:lnTo>
                    <a:pt x="186724" y="59352"/>
                  </a:lnTo>
                  <a:lnTo>
                    <a:pt x="165898" y="28462"/>
                  </a:lnTo>
                  <a:lnTo>
                    <a:pt x="135008" y="7636"/>
                  </a:lnTo>
                  <a:lnTo>
                    <a:pt x="97180" y="0"/>
                  </a:lnTo>
                  <a:close/>
                </a:path>
              </a:pathLst>
            </a:custGeom>
            <a:solidFill>
              <a:srgbClr val="00AD52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13" name="object 113"/>
            <p:cNvSpPr/>
            <p:nvPr/>
          </p:nvSpPr>
          <p:spPr>
            <a:xfrm>
              <a:off x="12212473" y="7580254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194364" y="97182"/>
                  </a:moveTo>
                  <a:lnTo>
                    <a:pt x="186728" y="59352"/>
                  </a:lnTo>
                  <a:lnTo>
                    <a:pt x="165902" y="28462"/>
                  </a:lnTo>
                  <a:lnTo>
                    <a:pt x="135012" y="7636"/>
                  </a:lnTo>
                  <a:lnTo>
                    <a:pt x="97182" y="0"/>
                  </a:lnTo>
                  <a:lnTo>
                    <a:pt x="59352" y="7636"/>
                  </a:lnTo>
                  <a:lnTo>
                    <a:pt x="28462" y="28462"/>
                  </a:lnTo>
                  <a:lnTo>
                    <a:pt x="7636" y="59352"/>
                  </a:lnTo>
                  <a:lnTo>
                    <a:pt x="0" y="97182"/>
                  </a:lnTo>
                  <a:lnTo>
                    <a:pt x="7636" y="135012"/>
                  </a:lnTo>
                  <a:lnTo>
                    <a:pt x="28462" y="165902"/>
                  </a:lnTo>
                  <a:lnTo>
                    <a:pt x="59352" y="186728"/>
                  </a:lnTo>
                  <a:lnTo>
                    <a:pt x="97182" y="194364"/>
                  </a:lnTo>
                  <a:lnTo>
                    <a:pt x="135012" y="186728"/>
                  </a:lnTo>
                  <a:lnTo>
                    <a:pt x="165902" y="165902"/>
                  </a:lnTo>
                  <a:lnTo>
                    <a:pt x="186728" y="135012"/>
                  </a:lnTo>
                  <a:lnTo>
                    <a:pt x="194364" y="97182"/>
                  </a:lnTo>
                  <a:close/>
                </a:path>
              </a:pathLst>
            </a:custGeom>
            <a:ln w="137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14" name="object 114"/>
            <p:cNvSpPr/>
            <p:nvPr/>
          </p:nvSpPr>
          <p:spPr>
            <a:xfrm>
              <a:off x="12419412" y="7580257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97180" y="0"/>
                  </a:moveTo>
                  <a:lnTo>
                    <a:pt x="59352" y="7636"/>
                  </a:lnTo>
                  <a:lnTo>
                    <a:pt x="28462" y="28462"/>
                  </a:lnTo>
                  <a:lnTo>
                    <a:pt x="7636" y="59352"/>
                  </a:lnTo>
                  <a:lnTo>
                    <a:pt x="0" y="97182"/>
                  </a:lnTo>
                  <a:lnTo>
                    <a:pt x="7636" y="135012"/>
                  </a:lnTo>
                  <a:lnTo>
                    <a:pt x="28462" y="165902"/>
                  </a:lnTo>
                  <a:lnTo>
                    <a:pt x="59352" y="186728"/>
                  </a:lnTo>
                  <a:lnTo>
                    <a:pt x="97180" y="194364"/>
                  </a:lnTo>
                  <a:lnTo>
                    <a:pt x="135008" y="186728"/>
                  </a:lnTo>
                  <a:lnTo>
                    <a:pt x="165898" y="165902"/>
                  </a:lnTo>
                  <a:lnTo>
                    <a:pt x="186724" y="135012"/>
                  </a:lnTo>
                  <a:lnTo>
                    <a:pt x="194360" y="97182"/>
                  </a:lnTo>
                  <a:lnTo>
                    <a:pt x="186724" y="59352"/>
                  </a:lnTo>
                  <a:lnTo>
                    <a:pt x="165898" y="28462"/>
                  </a:lnTo>
                  <a:lnTo>
                    <a:pt x="135008" y="7636"/>
                  </a:lnTo>
                  <a:lnTo>
                    <a:pt x="97180" y="0"/>
                  </a:lnTo>
                  <a:close/>
                </a:path>
              </a:pathLst>
            </a:custGeom>
            <a:solidFill>
              <a:srgbClr val="00629C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15" name="object 115"/>
            <p:cNvSpPr/>
            <p:nvPr/>
          </p:nvSpPr>
          <p:spPr>
            <a:xfrm>
              <a:off x="12419410" y="7580254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194364" y="97182"/>
                  </a:moveTo>
                  <a:lnTo>
                    <a:pt x="186728" y="59352"/>
                  </a:lnTo>
                  <a:lnTo>
                    <a:pt x="165902" y="28462"/>
                  </a:lnTo>
                  <a:lnTo>
                    <a:pt x="135012" y="7636"/>
                  </a:lnTo>
                  <a:lnTo>
                    <a:pt x="97182" y="0"/>
                  </a:lnTo>
                  <a:lnTo>
                    <a:pt x="59352" y="7636"/>
                  </a:lnTo>
                  <a:lnTo>
                    <a:pt x="28462" y="28462"/>
                  </a:lnTo>
                  <a:lnTo>
                    <a:pt x="7636" y="59352"/>
                  </a:lnTo>
                  <a:lnTo>
                    <a:pt x="0" y="97182"/>
                  </a:lnTo>
                  <a:lnTo>
                    <a:pt x="7636" y="135012"/>
                  </a:lnTo>
                  <a:lnTo>
                    <a:pt x="28462" y="165902"/>
                  </a:lnTo>
                  <a:lnTo>
                    <a:pt x="59352" y="186728"/>
                  </a:lnTo>
                  <a:lnTo>
                    <a:pt x="97182" y="194364"/>
                  </a:lnTo>
                  <a:lnTo>
                    <a:pt x="135012" y="186728"/>
                  </a:lnTo>
                  <a:lnTo>
                    <a:pt x="165902" y="165902"/>
                  </a:lnTo>
                  <a:lnTo>
                    <a:pt x="186728" y="135012"/>
                  </a:lnTo>
                  <a:lnTo>
                    <a:pt x="194364" y="97182"/>
                  </a:lnTo>
                  <a:close/>
                </a:path>
              </a:pathLst>
            </a:custGeom>
            <a:ln w="137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16" name="object 116"/>
            <p:cNvSpPr/>
            <p:nvPr/>
          </p:nvSpPr>
          <p:spPr>
            <a:xfrm>
              <a:off x="12626306" y="7580257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97222" y="0"/>
                  </a:moveTo>
                  <a:lnTo>
                    <a:pt x="59387" y="7636"/>
                  </a:lnTo>
                  <a:lnTo>
                    <a:pt x="28483" y="28462"/>
                  </a:lnTo>
                  <a:lnTo>
                    <a:pt x="7643" y="59352"/>
                  </a:lnTo>
                  <a:lnTo>
                    <a:pt x="0" y="97182"/>
                  </a:lnTo>
                  <a:lnTo>
                    <a:pt x="7643" y="135012"/>
                  </a:lnTo>
                  <a:lnTo>
                    <a:pt x="28483" y="165902"/>
                  </a:lnTo>
                  <a:lnTo>
                    <a:pt x="59387" y="186728"/>
                  </a:lnTo>
                  <a:lnTo>
                    <a:pt x="97222" y="194364"/>
                  </a:lnTo>
                  <a:lnTo>
                    <a:pt x="135050" y="186728"/>
                  </a:lnTo>
                  <a:lnTo>
                    <a:pt x="165939" y="165902"/>
                  </a:lnTo>
                  <a:lnTo>
                    <a:pt x="186765" y="135012"/>
                  </a:lnTo>
                  <a:lnTo>
                    <a:pt x="194402" y="97182"/>
                  </a:lnTo>
                  <a:lnTo>
                    <a:pt x="186765" y="59352"/>
                  </a:lnTo>
                  <a:lnTo>
                    <a:pt x="165939" y="28462"/>
                  </a:lnTo>
                  <a:lnTo>
                    <a:pt x="135050" y="7636"/>
                  </a:lnTo>
                  <a:lnTo>
                    <a:pt x="97222" y="0"/>
                  </a:lnTo>
                  <a:close/>
                </a:path>
              </a:pathLst>
            </a:custGeom>
            <a:solidFill>
              <a:srgbClr val="0001FE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17" name="object 117"/>
            <p:cNvSpPr/>
            <p:nvPr/>
          </p:nvSpPr>
          <p:spPr>
            <a:xfrm>
              <a:off x="12626309" y="7580254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194402" y="97182"/>
                  </a:moveTo>
                  <a:lnTo>
                    <a:pt x="186766" y="59352"/>
                  </a:lnTo>
                  <a:lnTo>
                    <a:pt x="165940" y="28462"/>
                  </a:lnTo>
                  <a:lnTo>
                    <a:pt x="135050" y="7636"/>
                  </a:lnTo>
                  <a:lnTo>
                    <a:pt x="97220" y="0"/>
                  </a:lnTo>
                  <a:lnTo>
                    <a:pt x="59384" y="7636"/>
                  </a:lnTo>
                  <a:lnTo>
                    <a:pt x="28481" y="28462"/>
                  </a:lnTo>
                  <a:lnTo>
                    <a:pt x="7642" y="59352"/>
                  </a:lnTo>
                  <a:lnTo>
                    <a:pt x="0" y="97182"/>
                  </a:lnTo>
                  <a:lnTo>
                    <a:pt x="7642" y="135012"/>
                  </a:lnTo>
                  <a:lnTo>
                    <a:pt x="28481" y="165902"/>
                  </a:lnTo>
                  <a:lnTo>
                    <a:pt x="59384" y="186728"/>
                  </a:lnTo>
                  <a:lnTo>
                    <a:pt x="97220" y="194364"/>
                  </a:lnTo>
                  <a:lnTo>
                    <a:pt x="135050" y="186728"/>
                  </a:lnTo>
                  <a:lnTo>
                    <a:pt x="165940" y="165902"/>
                  </a:lnTo>
                  <a:lnTo>
                    <a:pt x="186766" y="135012"/>
                  </a:lnTo>
                  <a:lnTo>
                    <a:pt x="194402" y="97182"/>
                  </a:lnTo>
                  <a:close/>
                </a:path>
              </a:pathLst>
            </a:custGeom>
            <a:ln w="137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</p:grpSp>
      <p:sp>
        <p:nvSpPr>
          <p:cNvPr id="118" name="object 118"/>
          <p:cNvSpPr txBox="1"/>
          <p:nvPr/>
        </p:nvSpPr>
        <p:spPr>
          <a:xfrm>
            <a:off x="5946347" y="4831141"/>
            <a:ext cx="264154" cy="260093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>
              <a:spcBef>
                <a:spcPts val="64"/>
              </a:spcBef>
            </a:pPr>
            <a:r>
              <a:rPr sz="1637" spc="233" dirty="0">
                <a:latin typeface="Cambria"/>
                <a:cs typeface="Cambria"/>
              </a:rPr>
              <a:t>...</a:t>
            </a:r>
            <a:r>
              <a:rPr sz="1637" spc="-121" dirty="0">
                <a:latin typeface="Cambria"/>
                <a:cs typeface="Cambria"/>
              </a:rPr>
              <a:t> </a:t>
            </a:r>
            <a:endParaRPr sz="1637">
              <a:latin typeface="Cambria"/>
              <a:cs typeface="Cambria"/>
            </a:endParaRPr>
          </a:p>
        </p:txBody>
      </p:sp>
      <p:sp>
        <p:nvSpPr>
          <p:cNvPr id="119" name="object 119"/>
          <p:cNvSpPr txBox="1"/>
          <p:nvPr/>
        </p:nvSpPr>
        <p:spPr>
          <a:xfrm>
            <a:off x="4233683" y="5766260"/>
            <a:ext cx="517527" cy="260093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>
              <a:spcBef>
                <a:spcPts val="64"/>
              </a:spcBef>
            </a:pPr>
            <a:r>
              <a:rPr sz="1637" spc="3" dirty="0">
                <a:latin typeface="Courier New"/>
                <a:cs typeface="Courier New"/>
              </a:rPr>
              <a:t>root</a:t>
            </a:r>
            <a:endParaRPr sz="1637">
              <a:latin typeface="Courier New"/>
              <a:cs typeface="Courier New"/>
            </a:endParaRPr>
          </a:p>
        </p:txBody>
      </p:sp>
      <p:sp>
        <p:nvSpPr>
          <p:cNvPr id="120" name="object 120"/>
          <p:cNvSpPr txBox="1"/>
          <p:nvPr/>
        </p:nvSpPr>
        <p:spPr>
          <a:xfrm>
            <a:off x="4977150" y="5790318"/>
            <a:ext cx="566814" cy="260093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>
              <a:spcBef>
                <a:spcPts val="64"/>
              </a:spcBef>
            </a:pPr>
            <a:r>
              <a:rPr sz="1637" spc="21" dirty="0">
                <a:latin typeface="Cambria"/>
                <a:cs typeface="Cambria"/>
              </a:rPr>
              <a:t>R</a:t>
            </a:r>
            <a:r>
              <a:rPr sz="1637" spc="97" dirty="0">
                <a:latin typeface="Cambria"/>
                <a:cs typeface="Cambria"/>
              </a:rPr>
              <a:t>O</a:t>
            </a:r>
            <a:r>
              <a:rPr sz="1637" spc="52" dirty="0">
                <a:latin typeface="Cambria"/>
                <a:cs typeface="Cambria"/>
              </a:rPr>
              <a:t>O</a:t>
            </a:r>
            <a:r>
              <a:rPr sz="1637" spc="30" dirty="0">
                <a:latin typeface="Cambria"/>
                <a:cs typeface="Cambria"/>
              </a:rPr>
              <a:t>T</a:t>
            </a:r>
            <a:endParaRPr sz="1637">
              <a:latin typeface="Cambria"/>
              <a:cs typeface="Cambria"/>
            </a:endParaRPr>
          </a:p>
        </p:txBody>
      </p:sp>
      <p:sp>
        <p:nvSpPr>
          <p:cNvPr id="121" name="object 121"/>
          <p:cNvSpPr txBox="1"/>
          <p:nvPr/>
        </p:nvSpPr>
        <p:spPr>
          <a:xfrm>
            <a:off x="6795068" y="5790318"/>
            <a:ext cx="1046606" cy="260157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>
              <a:spcBef>
                <a:spcPts val="64"/>
              </a:spcBef>
              <a:tabLst>
                <a:tab pos="621493" algn="l"/>
              </a:tabLst>
            </a:pPr>
            <a:r>
              <a:rPr sz="1637" spc="152" dirty="0">
                <a:latin typeface="Cambria"/>
                <a:cs typeface="Cambria"/>
              </a:rPr>
              <a:t>K</a:t>
            </a:r>
            <a:r>
              <a:rPr sz="1637" spc="-3" dirty="0">
                <a:latin typeface="Cambria"/>
                <a:cs typeface="Cambria"/>
              </a:rPr>
              <a:t>i</a:t>
            </a:r>
            <a:r>
              <a:rPr sz="1637" spc="-88" dirty="0">
                <a:latin typeface="Cambria"/>
                <a:cs typeface="Cambria"/>
              </a:rPr>
              <a:t>m</a:t>
            </a:r>
            <a:r>
              <a:rPr sz="1637" dirty="0">
                <a:latin typeface="Cambria"/>
                <a:cs typeface="Cambria"/>
              </a:rPr>
              <a:t>	</a:t>
            </a:r>
            <a:r>
              <a:rPr sz="2456" spc="59" baseline="1028" dirty="0">
                <a:latin typeface="Cambria"/>
                <a:cs typeface="Cambria"/>
              </a:rPr>
              <a:t>NNP</a:t>
            </a:r>
            <a:endParaRPr sz="2456" baseline="1028">
              <a:latin typeface="Cambria"/>
              <a:cs typeface="Cambria"/>
            </a:endParaRPr>
          </a:p>
        </p:txBody>
      </p:sp>
      <p:grpSp>
        <p:nvGrpSpPr>
          <p:cNvPr id="122" name="object 122"/>
          <p:cNvGrpSpPr/>
          <p:nvPr/>
        </p:nvGrpSpPr>
        <p:grpSpPr>
          <a:xfrm>
            <a:off x="4480406" y="3221430"/>
            <a:ext cx="765508" cy="938787"/>
            <a:chOff x="7387816" y="5312377"/>
            <a:chExt cx="1262380" cy="1548130"/>
          </a:xfrm>
        </p:grpSpPr>
        <p:sp>
          <p:nvSpPr>
            <p:cNvPr id="123" name="object 123"/>
            <p:cNvSpPr/>
            <p:nvPr/>
          </p:nvSpPr>
          <p:spPr>
            <a:xfrm>
              <a:off x="7394801" y="5319362"/>
              <a:ext cx="1248410" cy="1534160"/>
            </a:xfrm>
            <a:custGeom>
              <a:avLst/>
              <a:gdLst/>
              <a:ahLst/>
              <a:cxnLst/>
              <a:rect l="l" t="t" r="r" b="b"/>
              <a:pathLst>
                <a:path w="1248409" h="1534159">
                  <a:moveTo>
                    <a:pt x="0" y="1534099"/>
                  </a:moveTo>
                  <a:lnTo>
                    <a:pt x="1248411" y="1534099"/>
                  </a:lnTo>
                  <a:lnTo>
                    <a:pt x="1248411" y="0"/>
                  </a:lnTo>
                  <a:lnTo>
                    <a:pt x="0" y="0"/>
                  </a:lnTo>
                  <a:lnTo>
                    <a:pt x="0" y="1534099"/>
                  </a:lnTo>
                  <a:close/>
                </a:path>
              </a:pathLst>
            </a:custGeom>
            <a:ln w="137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24" name="object 124"/>
            <p:cNvSpPr/>
            <p:nvPr/>
          </p:nvSpPr>
          <p:spPr>
            <a:xfrm>
              <a:off x="7542612" y="5465940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97220" y="0"/>
                  </a:moveTo>
                  <a:lnTo>
                    <a:pt x="59384" y="7636"/>
                  </a:lnTo>
                  <a:lnTo>
                    <a:pt x="28481" y="28462"/>
                  </a:lnTo>
                  <a:lnTo>
                    <a:pt x="7642" y="59352"/>
                  </a:lnTo>
                  <a:lnTo>
                    <a:pt x="0" y="97182"/>
                  </a:lnTo>
                  <a:lnTo>
                    <a:pt x="7642" y="135012"/>
                  </a:lnTo>
                  <a:lnTo>
                    <a:pt x="28481" y="165902"/>
                  </a:lnTo>
                  <a:lnTo>
                    <a:pt x="59384" y="186728"/>
                  </a:lnTo>
                  <a:lnTo>
                    <a:pt x="97220" y="194364"/>
                  </a:lnTo>
                  <a:lnTo>
                    <a:pt x="135049" y="186728"/>
                  </a:lnTo>
                  <a:lnTo>
                    <a:pt x="165940" y="165902"/>
                  </a:lnTo>
                  <a:lnTo>
                    <a:pt x="186766" y="135012"/>
                  </a:lnTo>
                  <a:lnTo>
                    <a:pt x="194402" y="97182"/>
                  </a:lnTo>
                  <a:lnTo>
                    <a:pt x="186766" y="59352"/>
                  </a:lnTo>
                  <a:lnTo>
                    <a:pt x="165940" y="28462"/>
                  </a:lnTo>
                  <a:lnTo>
                    <a:pt x="135049" y="7636"/>
                  </a:lnTo>
                  <a:lnTo>
                    <a:pt x="97220" y="0"/>
                  </a:lnTo>
                  <a:close/>
                </a:path>
              </a:pathLst>
            </a:custGeom>
            <a:solidFill>
              <a:srgbClr val="00CC33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25" name="object 125"/>
            <p:cNvSpPr/>
            <p:nvPr/>
          </p:nvSpPr>
          <p:spPr>
            <a:xfrm>
              <a:off x="7542613" y="5465936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194402" y="97182"/>
                  </a:moveTo>
                  <a:lnTo>
                    <a:pt x="186766" y="59352"/>
                  </a:lnTo>
                  <a:lnTo>
                    <a:pt x="165940" y="28462"/>
                  </a:lnTo>
                  <a:lnTo>
                    <a:pt x="135050" y="7636"/>
                  </a:lnTo>
                  <a:lnTo>
                    <a:pt x="97220" y="0"/>
                  </a:lnTo>
                  <a:lnTo>
                    <a:pt x="59384" y="7636"/>
                  </a:lnTo>
                  <a:lnTo>
                    <a:pt x="28481" y="28462"/>
                  </a:lnTo>
                  <a:lnTo>
                    <a:pt x="7642" y="59352"/>
                  </a:lnTo>
                  <a:lnTo>
                    <a:pt x="0" y="97182"/>
                  </a:lnTo>
                  <a:lnTo>
                    <a:pt x="7642" y="135012"/>
                  </a:lnTo>
                  <a:lnTo>
                    <a:pt x="28481" y="165902"/>
                  </a:lnTo>
                  <a:lnTo>
                    <a:pt x="59384" y="186728"/>
                  </a:lnTo>
                  <a:lnTo>
                    <a:pt x="97220" y="194364"/>
                  </a:lnTo>
                  <a:lnTo>
                    <a:pt x="135050" y="186728"/>
                  </a:lnTo>
                  <a:lnTo>
                    <a:pt x="165940" y="165902"/>
                  </a:lnTo>
                  <a:lnTo>
                    <a:pt x="186766" y="135012"/>
                  </a:lnTo>
                  <a:lnTo>
                    <a:pt x="194402" y="97182"/>
                  </a:lnTo>
                  <a:close/>
                </a:path>
              </a:pathLst>
            </a:custGeom>
            <a:ln w="137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26" name="object 126"/>
            <p:cNvSpPr/>
            <p:nvPr/>
          </p:nvSpPr>
          <p:spPr>
            <a:xfrm>
              <a:off x="7749548" y="5465940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97182" y="0"/>
                  </a:moveTo>
                  <a:lnTo>
                    <a:pt x="59352" y="7636"/>
                  </a:lnTo>
                  <a:lnTo>
                    <a:pt x="28462" y="28462"/>
                  </a:lnTo>
                  <a:lnTo>
                    <a:pt x="7636" y="59352"/>
                  </a:lnTo>
                  <a:lnTo>
                    <a:pt x="0" y="97182"/>
                  </a:lnTo>
                  <a:lnTo>
                    <a:pt x="7636" y="135012"/>
                  </a:lnTo>
                  <a:lnTo>
                    <a:pt x="28462" y="165902"/>
                  </a:lnTo>
                  <a:lnTo>
                    <a:pt x="59352" y="186728"/>
                  </a:lnTo>
                  <a:lnTo>
                    <a:pt x="97182" y="194364"/>
                  </a:lnTo>
                  <a:lnTo>
                    <a:pt x="135012" y="186728"/>
                  </a:lnTo>
                  <a:lnTo>
                    <a:pt x="165902" y="165902"/>
                  </a:lnTo>
                  <a:lnTo>
                    <a:pt x="186728" y="135012"/>
                  </a:lnTo>
                  <a:lnTo>
                    <a:pt x="194364" y="97182"/>
                  </a:lnTo>
                  <a:lnTo>
                    <a:pt x="186728" y="59352"/>
                  </a:lnTo>
                  <a:lnTo>
                    <a:pt x="165902" y="28462"/>
                  </a:lnTo>
                  <a:lnTo>
                    <a:pt x="135012" y="7636"/>
                  </a:lnTo>
                  <a:lnTo>
                    <a:pt x="97182" y="0"/>
                  </a:lnTo>
                  <a:close/>
                </a:path>
              </a:pathLst>
            </a:custGeom>
            <a:solidFill>
              <a:srgbClr val="005CA3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27" name="object 127"/>
            <p:cNvSpPr/>
            <p:nvPr/>
          </p:nvSpPr>
          <p:spPr>
            <a:xfrm>
              <a:off x="7749549" y="5465936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194364" y="97182"/>
                  </a:moveTo>
                  <a:lnTo>
                    <a:pt x="186728" y="59352"/>
                  </a:lnTo>
                  <a:lnTo>
                    <a:pt x="165902" y="28462"/>
                  </a:lnTo>
                  <a:lnTo>
                    <a:pt x="135012" y="7636"/>
                  </a:lnTo>
                  <a:lnTo>
                    <a:pt x="97182" y="0"/>
                  </a:lnTo>
                  <a:lnTo>
                    <a:pt x="59352" y="7636"/>
                  </a:lnTo>
                  <a:lnTo>
                    <a:pt x="28462" y="28462"/>
                  </a:lnTo>
                  <a:lnTo>
                    <a:pt x="7636" y="59352"/>
                  </a:lnTo>
                  <a:lnTo>
                    <a:pt x="0" y="97182"/>
                  </a:lnTo>
                  <a:lnTo>
                    <a:pt x="7636" y="135012"/>
                  </a:lnTo>
                  <a:lnTo>
                    <a:pt x="28462" y="165902"/>
                  </a:lnTo>
                  <a:lnTo>
                    <a:pt x="59352" y="186728"/>
                  </a:lnTo>
                  <a:lnTo>
                    <a:pt x="97182" y="194364"/>
                  </a:lnTo>
                  <a:lnTo>
                    <a:pt x="135012" y="186728"/>
                  </a:lnTo>
                  <a:lnTo>
                    <a:pt x="165902" y="165902"/>
                  </a:lnTo>
                  <a:lnTo>
                    <a:pt x="186728" y="135012"/>
                  </a:lnTo>
                  <a:lnTo>
                    <a:pt x="194364" y="97182"/>
                  </a:lnTo>
                  <a:close/>
                </a:path>
              </a:pathLst>
            </a:custGeom>
            <a:ln w="137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28" name="object 128"/>
            <p:cNvSpPr/>
            <p:nvPr/>
          </p:nvSpPr>
          <p:spPr>
            <a:xfrm>
              <a:off x="7956484" y="5465940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97182" y="0"/>
                  </a:moveTo>
                  <a:lnTo>
                    <a:pt x="59352" y="7636"/>
                  </a:lnTo>
                  <a:lnTo>
                    <a:pt x="28462" y="28462"/>
                  </a:lnTo>
                  <a:lnTo>
                    <a:pt x="7636" y="59352"/>
                  </a:lnTo>
                  <a:lnTo>
                    <a:pt x="0" y="97182"/>
                  </a:lnTo>
                  <a:lnTo>
                    <a:pt x="7636" y="135012"/>
                  </a:lnTo>
                  <a:lnTo>
                    <a:pt x="28462" y="165902"/>
                  </a:lnTo>
                  <a:lnTo>
                    <a:pt x="59352" y="186728"/>
                  </a:lnTo>
                  <a:lnTo>
                    <a:pt x="97182" y="194364"/>
                  </a:lnTo>
                  <a:lnTo>
                    <a:pt x="135012" y="186728"/>
                  </a:lnTo>
                  <a:lnTo>
                    <a:pt x="165902" y="165902"/>
                  </a:lnTo>
                  <a:lnTo>
                    <a:pt x="186728" y="135012"/>
                  </a:lnTo>
                  <a:lnTo>
                    <a:pt x="194364" y="97182"/>
                  </a:lnTo>
                  <a:lnTo>
                    <a:pt x="186728" y="59352"/>
                  </a:lnTo>
                  <a:lnTo>
                    <a:pt x="165902" y="28462"/>
                  </a:lnTo>
                  <a:lnTo>
                    <a:pt x="135012" y="7636"/>
                  </a:lnTo>
                  <a:lnTo>
                    <a:pt x="97182" y="0"/>
                  </a:lnTo>
                  <a:close/>
                </a:path>
              </a:pathLst>
            </a:custGeom>
            <a:solidFill>
              <a:srgbClr val="00609F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29" name="object 129"/>
            <p:cNvSpPr/>
            <p:nvPr/>
          </p:nvSpPr>
          <p:spPr>
            <a:xfrm>
              <a:off x="7956486" y="5465936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194364" y="97182"/>
                  </a:moveTo>
                  <a:lnTo>
                    <a:pt x="186728" y="59352"/>
                  </a:lnTo>
                  <a:lnTo>
                    <a:pt x="165902" y="28462"/>
                  </a:lnTo>
                  <a:lnTo>
                    <a:pt x="135012" y="7636"/>
                  </a:lnTo>
                  <a:lnTo>
                    <a:pt x="97182" y="0"/>
                  </a:lnTo>
                  <a:lnTo>
                    <a:pt x="59352" y="7636"/>
                  </a:lnTo>
                  <a:lnTo>
                    <a:pt x="28462" y="28462"/>
                  </a:lnTo>
                  <a:lnTo>
                    <a:pt x="7636" y="59352"/>
                  </a:lnTo>
                  <a:lnTo>
                    <a:pt x="0" y="97182"/>
                  </a:lnTo>
                  <a:lnTo>
                    <a:pt x="7636" y="135012"/>
                  </a:lnTo>
                  <a:lnTo>
                    <a:pt x="28462" y="165902"/>
                  </a:lnTo>
                  <a:lnTo>
                    <a:pt x="59352" y="186728"/>
                  </a:lnTo>
                  <a:lnTo>
                    <a:pt x="97182" y="194364"/>
                  </a:lnTo>
                  <a:lnTo>
                    <a:pt x="135012" y="186728"/>
                  </a:lnTo>
                  <a:lnTo>
                    <a:pt x="165902" y="165902"/>
                  </a:lnTo>
                  <a:lnTo>
                    <a:pt x="186728" y="135012"/>
                  </a:lnTo>
                  <a:lnTo>
                    <a:pt x="194364" y="97182"/>
                  </a:lnTo>
                  <a:close/>
                </a:path>
              </a:pathLst>
            </a:custGeom>
            <a:ln w="137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pic>
          <p:nvPicPr>
            <p:cNvPr id="130" name="object 13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95448" y="5457274"/>
              <a:ext cx="211727" cy="211727"/>
            </a:xfrm>
            <a:prstGeom prst="rect">
              <a:avLst/>
            </a:prstGeom>
          </p:spPr>
        </p:pic>
        <p:sp>
          <p:nvSpPr>
            <p:cNvPr id="131" name="object 131"/>
            <p:cNvSpPr/>
            <p:nvPr/>
          </p:nvSpPr>
          <p:spPr>
            <a:xfrm>
              <a:off x="7542612" y="5813601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97220" y="0"/>
                  </a:moveTo>
                  <a:lnTo>
                    <a:pt x="59384" y="7636"/>
                  </a:lnTo>
                  <a:lnTo>
                    <a:pt x="28481" y="28462"/>
                  </a:lnTo>
                  <a:lnTo>
                    <a:pt x="7642" y="59352"/>
                  </a:lnTo>
                  <a:lnTo>
                    <a:pt x="0" y="97182"/>
                  </a:lnTo>
                  <a:lnTo>
                    <a:pt x="7642" y="135012"/>
                  </a:lnTo>
                  <a:lnTo>
                    <a:pt x="28481" y="165902"/>
                  </a:lnTo>
                  <a:lnTo>
                    <a:pt x="59384" y="186728"/>
                  </a:lnTo>
                  <a:lnTo>
                    <a:pt x="97220" y="194364"/>
                  </a:lnTo>
                  <a:lnTo>
                    <a:pt x="135049" y="186728"/>
                  </a:lnTo>
                  <a:lnTo>
                    <a:pt x="165940" y="165902"/>
                  </a:lnTo>
                  <a:lnTo>
                    <a:pt x="186766" y="135012"/>
                  </a:lnTo>
                  <a:lnTo>
                    <a:pt x="194402" y="97182"/>
                  </a:lnTo>
                  <a:lnTo>
                    <a:pt x="186766" y="59352"/>
                  </a:lnTo>
                  <a:lnTo>
                    <a:pt x="165940" y="28462"/>
                  </a:lnTo>
                  <a:lnTo>
                    <a:pt x="135049" y="7636"/>
                  </a:lnTo>
                  <a:lnTo>
                    <a:pt x="97220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32" name="object 132"/>
            <p:cNvSpPr/>
            <p:nvPr/>
          </p:nvSpPr>
          <p:spPr>
            <a:xfrm>
              <a:off x="7542613" y="5813598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194402" y="97182"/>
                  </a:moveTo>
                  <a:lnTo>
                    <a:pt x="186766" y="59352"/>
                  </a:lnTo>
                  <a:lnTo>
                    <a:pt x="165940" y="28462"/>
                  </a:lnTo>
                  <a:lnTo>
                    <a:pt x="135050" y="7636"/>
                  </a:lnTo>
                  <a:lnTo>
                    <a:pt x="97220" y="0"/>
                  </a:lnTo>
                  <a:lnTo>
                    <a:pt x="59384" y="7636"/>
                  </a:lnTo>
                  <a:lnTo>
                    <a:pt x="28481" y="28462"/>
                  </a:lnTo>
                  <a:lnTo>
                    <a:pt x="7642" y="59352"/>
                  </a:lnTo>
                  <a:lnTo>
                    <a:pt x="0" y="97182"/>
                  </a:lnTo>
                  <a:lnTo>
                    <a:pt x="7642" y="135012"/>
                  </a:lnTo>
                  <a:lnTo>
                    <a:pt x="28481" y="165902"/>
                  </a:lnTo>
                  <a:lnTo>
                    <a:pt x="59384" y="186728"/>
                  </a:lnTo>
                  <a:lnTo>
                    <a:pt x="97220" y="194364"/>
                  </a:lnTo>
                  <a:lnTo>
                    <a:pt x="135050" y="186728"/>
                  </a:lnTo>
                  <a:lnTo>
                    <a:pt x="165940" y="165902"/>
                  </a:lnTo>
                  <a:lnTo>
                    <a:pt x="186766" y="135012"/>
                  </a:lnTo>
                  <a:lnTo>
                    <a:pt x="194402" y="97182"/>
                  </a:lnTo>
                  <a:close/>
                </a:path>
              </a:pathLst>
            </a:custGeom>
            <a:ln w="137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33" name="object 133"/>
            <p:cNvSpPr/>
            <p:nvPr/>
          </p:nvSpPr>
          <p:spPr>
            <a:xfrm>
              <a:off x="7749548" y="5813601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97182" y="0"/>
                  </a:moveTo>
                  <a:lnTo>
                    <a:pt x="59352" y="7636"/>
                  </a:lnTo>
                  <a:lnTo>
                    <a:pt x="28462" y="28462"/>
                  </a:lnTo>
                  <a:lnTo>
                    <a:pt x="7636" y="59352"/>
                  </a:lnTo>
                  <a:lnTo>
                    <a:pt x="0" y="97182"/>
                  </a:lnTo>
                  <a:lnTo>
                    <a:pt x="7636" y="135012"/>
                  </a:lnTo>
                  <a:lnTo>
                    <a:pt x="28462" y="165902"/>
                  </a:lnTo>
                  <a:lnTo>
                    <a:pt x="59352" y="186728"/>
                  </a:lnTo>
                  <a:lnTo>
                    <a:pt x="97182" y="194364"/>
                  </a:lnTo>
                  <a:lnTo>
                    <a:pt x="135012" y="186728"/>
                  </a:lnTo>
                  <a:lnTo>
                    <a:pt x="165902" y="165902"/>
                  </a:lnTo>
                  <a:lnTo>
                    <a:pt x="186728" y="135012"/>
                  </a:lnTo>
                  <a:lnTo>
                    <a:pt x="194364" y="97182"/>
                  </a:lnTo>
                  <a:lnTo>
                    <a:pt x="186728" y="59352"/>
                  </a:lnTo>
                  <a:lnTo>
                    <a:pt x="165902" y="28462"/>
                  </a:lnTo>
                  <a:lnTo>
                    <a:pt x="135012" y="7636"/>
                  </a:lnTo>
                  <a:lnTo>
                    <a:pt x="97182" y="0"/>
                  </a:lnTo>
                  <a:close/>
                </a:path>
              </a:pathLst>
            </a:custGeom>
            <a:solidFill>
              <a:srgbClr val="00857A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34" name="object 134"/>
            <p:cNvSpPr/>
            <p:nvPr/>
          </p:nvSpPr>
          <p:spPr>
            <a:xfrm>
              <a:off x="7749549" y="5813598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194364" y="97182"/>
                  </a:moveTo>
                  <a:lnTo>
                    <a:pt x="186728" y="59352"/>
                  </a:lnTo>
                  <a:lnTo>
                    <a:pt x="165902" y="28462"/>
                  </a:lnTo>
                  <a:lnTo>
                    <a:pt x="135012" y="7636"/>
                  </a:lnTo>
                  <a:lnTo>
                    <a:pt x="97182" y="0"/>
                  </a:lnTo>
                  <a:lnTo>
                    <a:pt x="59352" y="7636"/>
                  </a:lnTo>
                  <a:lnTo>
                    <a:pt x="28462" y="28462"/>
                  </a:lnTo>
                  <a:lnTo>
                    <a:pt x="7636" y="59352"/>
                  </a:lnTo>
                  <a:lnTo>
                    <a:pt x="0" y="97182"/>
                  </a:lnTo>
                  <a:lnTo>
                    <a:pt x="7636" y="135012"/>
                  </a:lnTo>
                  <a:lnTo>
                    <a:pt x="28462" y="165902"/>
                  </a:lnTo>
                  <a:lnTo>
                    <a:pt x="59352" y="186728"/>
                  </a:lnTo>
                  <a:lnTo>
                    <a:pt x="97182" y="194364"/>
                  </a:lnTo>
                  <a:lnTo>
                    <a:pt x="135012" y="186728"/>
                  </a:lnTo>
                  <a:lnTo>
                    <a:pt x="165902" y="165902"/>
                  </a:lnTo>
                  <a:lnTo>
                    <a:pt x="186728" y="135012"/>
                  </a:lnTo>
                  <a:lnTo>
                    <a:pt x="194364" y="97182"/>
                  </a:lnTo>
                  <a:close/>
                </a:path>
              </a:pathLst>
            </a:custGeom>
            <a:ln w="137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35" name="object 135"/>
            <p:cNvSpPr/>
            <p:nvPr/>
          </p:nvSpPr>
          <p:spPr>
            <a:xfrm>
              <a:off x="7956484" y="5813601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97182" y="0"/>
                  </a:moveTo>
                  <a:lnTo>
                    <a:pt x="59352" y="7636"/>
                  </a:lnTo>
                  <a:lnTo>
                    <a:pt x="28462" y="28462"/>
                  </a:lnTo>
                  <a:lnTo>
                    <a:pt x="7636" y="59352"/>
                  </a:lnTo>
                  <a:lnTo>
                    <a:pt x="0" y="97182"/>
                  </a:lnTo>
                  <a:lnTo>
                    <a:pt x="7636" y="135012"/>
                  </a:lnTo>
                  <a:lnTo>
                    <a:pt x="28462" y="165902"/>
                  </a:lnTo>
                  <a:lnTo>
                    <a:pt x="59352" y="186728"/>
                  </a:lnTo>
                  <a:lnTo>
                    <a:pt x="97182" y="194364"/>
                  </a:lnTo>
                  <a:lnTo>
                    <a:pt x="135012" y="186728"/>
                  </a:lnTo>
                  <a:lnTo>
                    <a:pt x="165902" y="165902"/>
                  </a:lnTo>
                  <a:lnTo>
                    <a:pt x="186728" y="135012"/>
                  </a:lnTo>
                  <a:lnTo>
                    <a:pt x="194364" y="97182"/>
                  </a:lnTo>
                  <a:lnTo>
                    <a:pt x="186728" y="59352"/>
                  </a:lnTo>
                  <a:lnTo>
                    <a:pt x="165902" y="28462"/>
                  </a:lnTo>
                  <a:lnTo>
                    <a:pt x="135012" y="7636"/>
                  </a:lnTo>
                  <a:lnTo>
                    <a:pt x="97182" y="0"/>
                  </a:lnTo>
                  <a:close/>
                </a:path>
              </a:pathLst>
            </a:custGeom>
            <a:solidFill>
              <a:srgbClr val="00AD52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36" name="object 136"/>
            <p:cNvSpPr/>
            <p:nvPr/>
          </p:nvSpPr>
          <p:spPr>
            <a:xfrm>
              <a:off x="7956486" y="5813598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194364" y="97182"/>
                  </a:moveTo>
                  <a:lnTo>
                    <a:pt x="186728" y="59352"/>
                  </a:lnTo>
                  <a:lnTo>
                    <a:pt x="165902" y="28462"/>
                  </a:lnTo>
                  <a:lnTo>
                    <a:pt x="135012" y="7636"/>
                  </a:lnTo>
                  <a:lnTo>
                    <a:pt x="97182" y="0"/>
                  </a:lnTo>
                  <a:lnTo>
                    <a:pt x="59352" y="7636"/>
                  </a:lnTo>
                  <a:lnTo>
                    <a:pt x="28462" y="28462"/>
                  </a:lnTo>
                  <a:lnTo>
                    <a:pt x="7636" y="59352"/>
                  </a:lnTo>
                  <a:lnTo>
                    <a:pt x="0" y="97182"/>
                  </a:lnTo>
                  <a:lnTo>
                    <a:pt x="7636" y="135012"/>
                  </a:lnTo>
                  <a:lnTo>
                    <a:pt x="28462" y="165902"/>
                  </a:lnTo>
                  <a:lnTo>
                    <a:pt x="59352" y="186728"/>
                  </a:lnTo>
                  <a:lnTo>
                    <a:pt x="97182" y="194364"/>
                  </a:lnTo>
                  <a:lnTo>
                    <a:pt x="135012" y="186728"/>
                  </a:lnTo>
                  <a:lnTo>
                    <a:pt x="165902" y="165902"/>
                  </a:lnTo>
                  <a:lnTo>
                    <a:pt x="186728" y="135012"/>
                  </a:lnTo>
                  <a:lnTo>
                    <a:pt x="194364" y="97182"/>
                  </a:lnTo>
                  <a:close/>
                </a:path>
              </a:pathLst>
            </a:custGeom>
            <a:ln w="137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pic>
          <p:nvPicPr>
            <p:cNvPr id="137" name="object 13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95448" y="5804898"/>
              <a:ext cx="211727" cy="211727"/>
            </a:xfrm>
            <a:prstGeom prst="rect">
              <a:avLst/>
            </a:prstGeom>
          </p:spPr>
        </p:pic>
        <p:sp>
          <p:nvSpPr>
            <p:cNvPr id="138" name="object 138"/>
            <p:cNvSpPr/>
            <p:nvPr/>
          </p:nvSpPr>
          <p:spPr>
            <a:xfrm>
              <a:off x="7542612" y="6165341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97220" y="0"/>
                  </a:moveTo>
                  <a:lnTo>
                    <a:pt x="59384" y="7642"/>
                  </a:lnTo>
                  <a:lnTo>
                    <a:pt x="28481" y="28481"/>
                  </a:lnTo>
                  <a:lnTo>
                    <a:pt x="7642" y="59384"/>
                  </a:lnTo>
                  <a:lnTo>
                    <a:pt x="0" y="97220"/>
                  </a:lnTo>
                  <a:lnTo>
                    <a:pt x="7642" y="135049"/>
                  </a:lnTo>
                  <a:lnTo>
                    <a:pt x="28481" y="165940"/>
                  </a:lnTo>
                  <a:lnTo>
                    <a:pt x="59384" y="186766"/>
                  </a:lnTo>
                  <a:lnTo>
                    <a:pt x="97220" y="194402"/>
                  </a:lnTo>
                  <a:lnTo>
                    <a:pt x="135049" y="186766"/>
                  </a:lnTo>
                  <a:lnTo>
                    <a:pt x="165940" y="165940"/>
                  </a:lnTo>
                  <a:lnTo>
                    <a:pt x="186766" y="135049"/>
                  </a:lnTo>
                  <a:lnTo>
                    <a:pt x="194402" y="97220"/>
                  </a:lnTo>
                  <a:lnTo>
                    <a:pt x="186766" y="59384"/>
                  </a:lnTo>
                  <a:lnTo>
                    <a:pt x="165940" y="28481"/>
                  </a:lnTo>
                  <a:lnTo>
                    <a:pt x="135049" y="7642"/>
                  </a:lnTo>
                  <a:lnTo>
                    <a:pt x="97220" y="0"/>
                  </a:lnTo>
                  <a:close/>
                </a:path>
              </a:pathLst>
            </a:custGeom>
            <a:solidFill>
              <a:srgbClr val="00A15E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39" name="object 139"/>
            <p:cNvSpPr/>
            <p:nvPr/>
          </p:nvSpPr>
          <p:spPr>
            <a:xfrm>
              <a:off x="7542613" y="6165337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194402" y="97220"/>
                  </a:moveTo>
                  <a:lnTo>
                    <a:pt x="186766" y="59384"/>
                  </a:lnTo>
                  <a:lnTo>
                    <a:pt x="165940" y="28481"/>
                  </a:lnTo>
                  <a:lnTo>
                    <a:pt x="135050" y="7642"/>
                  </a:lnTo>
                  <a:lnTo>
                    <a:pt x="97220" y="0"/>
                  </a:lnTo>
                  <a:lnTo>
                    <a:pt x="59384" y="7642"/>
                  </a:lnTo>
                  <a:lnTo>
                    <a:pt x="28481" y="28481"/>
                  </a:lnTo>
                  <a:lnTo>
                    <a:pt x="7642" y="59384"/>
                  </a:lnTo>
                  <a:lnTo>
                    <a:pt x="0" y="97220"/>
                  </a:lnTo>
                  <a:lnTo>
                    <a:pt x="7642" y="135050"/>
                  </a:lnTo>
                  <a:lnTo>
                    <a:pt x="28481" y="165940"/>
                  </a:lnTo>
                  <a:lnTo>
                    <a:pt x="59384" y="186766"/>
                  </a:lnTo>
                  <a:lnTo>
                    <a:pt x="97220" y="194402"/>
                  </a:lnTo>
                  <a:lnTo>
                    <a:pt x="135050" y="186766"/>
                  </a:lnTo>
                  <a:lnTo>
                    <a:pt x="165940" y="165940"/>
                  </a:lnTo>
                  <a:lnTo>
                    <a:pt x="186766" y="135050"/>
                  </a:lnTo>
                  <a:lnTo>
                    <a:pt x="194402" y="97220"/>
                  </a:lnTo>
                  <a:close/>
                </a:path>
              </a:pathLst>
            </a:custGeom>
            <a:ln w="137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40" name="object 140"/>
            <p:cNvSpPr/>
            <p:nvPr/>
          </p:nvSpPr>
          <p:spPr>
            <a:xfrm>
              <a:off x="7749548" y="6165341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97182" y="0"/>
                  </a:moveTo>
                  <a:lnTo>
                    <a:pt x="59352" y="7642"/>
                  </a:lnTo>
                  <a:lnTo>
                    <a:pt x="28462" y="28481"/>
                  </a:lnTo>
                  <a:lnTo>
                    <a:pt x="7636" y="59384"/>
                  </a:lnTo>
                  <a:lnTo>
                    <a:pt x="0" y="97220"/>
                  </a:lnTo>
                  <a:lnTo>
                    <a:pt x="7636" y="135049"/>
                  </a:lnTo>
                  <a:lnTo>
                    <a:pt x="28462" y="165940"/>
                  </a:lnTo>
                  <a:lnTo>
                    <a:pt x="59352" y="186766"/>
                  </a:lnTo>
                  <a:lnTo>
                    <a:pt x="97182" y="194402"/>
                  </a:lnTo>
                  <a:lnTo>
                    <a:pt x="135012" y="186766"/>
                  </a:lnTo>
                  <a:lnTo>
                    <a:pt x="165902" y="165940"/>
                  </a:lnTo>
                  <a:lnTo>
                    <a:pt x="186728" y="135049"/>
                  </a:lnTo>
                  <a:lnTo>
                    <a:pt x="194364" y="97220"/>
                  </a:lnTo>
                  <a:lnTo>
                    <a:pt x="186728" y="59384"/>
                  </a:lnTo>
                  <a:lnTo>
                    <a:pt x="165902" y="28481"/>
                  </a:lnTo>
                  <a:lnTo>
                    <a:pt x="135012" y="7642"/>
                  </a:lnTo>
                  <a:lnTo>
                    <a:pt x="97182" y="0"/>
                  </a:lnTo>
                  <a:close/>
                </a:path>
              </a:pathLst>
            </a:custGeom>
            <a:solidFill>
              <a:srgbClr val="002CD3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41" name="object 141"/>
            <p:cNvSpPr/>
            <p:nvPr/>
          </p:nvSpPr>
          <p:spPr>
            <a:xfrm>
              <a:off x="7749549" y="6165337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194364" y="97220"/>
                  </a:moveTo>
                  <a:lnTo>
                    <a:pt x="186728" y="59384"/>
                  </a:lnTo>
                  <a:lnTo>
                    <a:pt x="165902" y="28481"/>
                  </a:lnTo>
                  <a:lnTo>
                    <a:pt x="135012" y="7642"/>
                  </a:lnTo>
                  <a:lnTo>
                    <a:pt x="97182" y="0"/>
                  </a:lnTo>
                  <a:lnTo>
                    <a:pt x="59352" y="7642"/>
                  </a:lnTo>
                  <a:lnTo>
                    <a:pt x="28462" y="28481"/>
                  </a:lnTo>
                  <a:lnTo>
                    <a:pt x="7636" y="59384"/>
                  </a:lnTo>
                  <a:lnTo>
                    <a:pt x="0" y="97220"/>
                  </a:lnTo>
                  <a:lnTo>
                    <a:pt x="7636" y="135050"/>
                  </a:lnTo>
                  <a:lnTo>
                    <a:pt x="28462" y="165940"/>
                  </a:lnTo>
                  <a:lnTo>
                    <a:pt x="59352" y="186766"/>
                  </a:lnTo>
                  <a:lnTo>
                    <a:pt x="97182" y="194402"/>
                  </a:lnTo>
                  <a:lnTo>
                    <a:pt x="135012" y="186766"/>
                  </a:lnTo>
                  <a:lnTo>
                    <a:pt x="165902" y="165940"/>
                  </a:lnTo>
                  <a:lnTo>
                    <a:pt x="186728" y="135050"/>
                  </a:lnTo>
                  <a:lnTo>
                    <a:pt x="194364" y="97220"/>
                  </a:lnTo>
                  <a:close/>
                </a:path>
              </a:pathLst>
            </a:custGeom>
            <a:ln w="137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42" name="object 142"/>
            <p:cNvSpPr/>
            <p:nvPr/>
          </p:nvSpPr>
          <p:spPr>
            <a:xfrm>
              <a:off x="7956484" y="6165341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97182" y="0"/>
                  </a:moveTo>
                  <a:lnTo>
                    <a:pt x="59352" y="7642"/>
                  </a:lnTo>
                  <a:lnTo>
                    <a:pt x="28462" y="28481"/>
                  </a:lnTo>
                  <a:lnTo>
                    <a:pt x="7636" y="59384"/>
                  </a:lnTo>
                  <a:lnTo>
                    <a:pt x="0" y="97220"/>
                  </a:lnTo>
                  <a:lnTo>
                    <a:pt x="7636" y="135049"/>
                  </a:lnTo>
                  <a:lnTo>
                    <a:pt x="28462" y="165940"/>
                  </a:lnTo>
                  <a:lnTo>
                    <a:pt x="59352" y="186766"/>
                  </a:lnTo>
                  <a:lnTo>
                    <a:pt x="97182" y="194402"/>
                  </a:lnTo>
                  <a:lnTo>
                    <a:pt x="135012" y="186766"/>
                  </a:lnTo>
                  <a:lnTo>
                    <a:pt x="165902" y="165940"/>
                  </a:lnTo>
                  <a:lnTo>
                    <a:pt x="186728" y="135049"/>
                  </a:lnTo>
                  <a:lnTo>
                    <a:pt x="194364" y="97220"/>
                  </a:lnTo>
                  <a:lnTo>
                    <a:pt x="186728" y="59384"/>
                  </a:lnTo>
                  <a:lnTo>
                    <a:pt x="165902" y="28481"/>
                  </a:lnTo>
                  <a:lnTo>
                    <a:pt x="135012" y="7642"/>
                  </a:lnTo>
                  <a:lnTo>
                    <a:pt x="97182" y="0"/>
                  </a:lnTo>
                  <a:close/>
                </a:path>
              </a:pathLst>
            </a:custGeom>
            <a:solidFill>
              <a:srgbClr val="0009F6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43" name="object 143"/>
            <p:cNvSpPr/>
            <p:nvPr/>
          </p:nvSpPr>
          <p:spPr>
            <a:xfrm>
              <a:off x="7956486" y="6165337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194364" y="97220"/>
                  </a:moveTo>
                  <a:lnTo>
                    <a:pt x="186728" y="59384"/>
                  </a:lnTo>
                  <a:lnTo>
                    <a:pt x="165902" y="28481"/>
                  </a:lnTo>
                  <a:lnTo>
                    <a:pt x="135012" y="7642"/>
                  </a:lnTo>
                  <a:lnTo>
                    <a:pt x="97182" y="0"/>
                  </a:lnTo>
                  <a:lnTo>
                    <a:pt x="59352" y="7642"/>
                  </a:lnTo>
                  <a:lnTo>
                    <a:pt x="28462" y="28481"/>
                  </a:lnTo>
                  <a:lnTo>
                    <a:pt x="7636" y="59384"/>
                  </a:lnTo>
                  <a:lnTo>
                    <a:pt x="0" y="97220"/>
                  </a:lnTo>
                  <a:lnTo>
                    <a:pt x="7636" y="135050"/>
                  </a:lnTo>
                  <a:lnTo>
                    <a:pt x="28462" y="165940"/>
                  </a:lnTo>
                  <a:lnTo>
                    <a:pt x="59352" y="186766"/>
                  </a:lnTo>
                  <a:lnTo>
                    <a:pt x="97182" y="194402"/>
                  </a:lnTo>
                  <a:lnTo>
                    <a:pt x="135012" y="186766"/>
                  </a:lnTo>
                  <a:lnTo>
                    <a:pt x="165902" y="165940"/>
                  </a:lnTo>
                  <a:lnTo>
                    <a:pt x="186728" y="135050"/>
                  </a:lnTo>
                  <a:lnTo>
                    <a:pt x="194364" y="97220"/>
                  </a:lnTo>
                  <a:close/>
                </a:path>
              </a:pathLst>
            </a:custGeom>
            <a:ln w="137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pic>
          <p:nvPicPr>
            <p:cNvPr id="144" name="object 14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95448" y="6156675"/>
              <a:ext cx="211727" cy="211727"/>
            </a:xfrm>
            <a:prstGeom prst="rect">
              <a:avLst/>
            </a:prstGeom>
          </p:spPr>
        </p:pic>
        <p:sp>
          <p:nvSpPr>
            <p:cNvPr id="145" name="object 145"/>
            <p:cNvSpPr/>
            <p:nvPr/>
          </p:nvSpPr>
          <p:spPr>
            <a:xfrm>
              <a:off x="7542612" y="6513003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97220" y="0"/>
                  </a:moveTo>
                  <a:lnTo>
                    <a:pt x="59384" y="7636"/>
                  </a:lnTo>
                  <a:lnTo>
                    <a:pt x="28481" y="28461"/>
                  </a:lnTo>
                  <a:lnTo>
                    <a:pt x="7642" y="59352"/>
                  </a:lnTo>
                  <a:lnTo>
                    <a:pt x="0" y="97182"/>
                  </a:lnTo>
                  <a:lnTo>
                    <a:pt x="7642" y="135012"/>
                  </a:lnTo>
                  <a:lnTo>
                    <a:pt x="28481" y="165902"/>
                  </a:lnTo>
                  <a:lnTo>
                    <a:pt x="59384" y="186728"/>
                  </a:lnTo>
                  <a:lnTo>
                    <a:pt x="97220" y="194364"/>
                  </a:lnTo>
                  <a:lnTo>
                    <a:pt x="135049" y="186728"/>
                  </a:lnTo>
                  <a:lnTo>
                    <a:pt x="165940" y="165902"/>
                  </a:lnTo>
                  <a:lnTo>
                    <a:pt x="186766" y="135012"/>
                  </a:lnTo>
                  <a:lnTo>
                    <a:pt x="194402" y="97182"/>
                  </a:lnTo>
                  <a:lnTo>
                    <a:pt x="186766" y="59352"/>
                  </a:lnTo>
                  <a:lnTo>
                    <a:pt x="165940" y="28461"/>
                  </a:lnTo>
                  <a:lnTo>
                    <a:pt x="135049" y="7636"/>
                  </a:lnTo>
                  <a:lnTo>
                    <a:pt x="97220" y="0"/>
                  </a:lnTo>
                  <a:close/>
                </a:path>
              </a:pathLst>
            </a:custGeom>
            <a:solidFill>
              <a:srgbClr val="00629D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46" name="object 146"/>
            <p:cNvSpPr/>
            <p:nvPr/>
          </p:nvSpPr>
          <p:spPr>
            <a:xfrm>
              <a:off x="7542613" y="6512999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194402" y="97182"/>
                  </a:moveTo>
                  <a:lnTo>
                    <a:pt x="186766" y="59352"/>
                  </a:lnTo>
                  <a:lnTo>
                    <a:pt x="165940" y="28462"/>
                  </a:lnTo>
                  <a:lnTo>
                    <a:pt x="135050" y="7636"/>
                  </a:lnTo>
                  <a:lnTo>
                    <a:pt x="97220" y="0"/>
                  </a:lnTo>
                  <a:lnTo>
                    <a:pt x="59384" y="7636"/>
                  </a:lnTo>
                  <a:lnTo>
                    <a:pt x="28481" y="28462"/>
                  </a:lnTo>
                  <a:lnTo>
                    <a:pt x="7642" y="59352"/>
                  </a:lnTo>
                  <a:lnTo>
                    <a:pt x="0" y="97182"/>
                  </a:lnTo>
                  <a:lnTo>
                    <a:pt x="7642" y="135012"/>
                  </a:lnTo>
                  <a:lnTo>
                    <a:pt x="28481" y="165902"/>
                  </a:lnTo>
                  <a:lnTo>
                    <a:pt x="59384" y="186728"/>
                  </a:lnTo>
                  <a:lnTo>
                    <a:pt x="97220" y="194364"/>
                  </a:lnTo>
                  <a:lnTo>
                    <a:pt x="135050" y="186728"/>
                  </a:lnTo>
                  <a:lnTo>
                    <a:pt x="165940" y="165902"/>
                  </a:lnTo>
                  <a:lnTo>
                    <a:pt x="186766" y="135012"/>
                  </a:lnTo>
                  <a:lnTo>
                    <a:pt x="194402" y="97182"/>
                  </a:lnTo>
                  <a:close/>
                </a:path>
              </a:pathLst>
            </a:custGeom>
            <a:ln w="137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47" name="object 147"/>
            <p:cNvSpPr/>
            <p:nvPr/>
          </p:nvSpPr>
          <p:spPr>
            <a:xfrm>
              <a:off x="7749548" y="6513003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97182" y="0"/>
                  </a:moveTo>
                  <a:lnTo>
                    <a:pt x="59352" y="7636"/>
                  </a:lnTo>
                  <a:lnTo>
                    <a:pt x="28462" y="28461"/>
                  </a:lnTo>
                  <a:lnTo>
                    <a:pt x="7636" y="59352"/>
                  </a:lnTo>
                  <a:lnTo>
                    <a:pt x="0" y="97182"/>
                  </a:lnTo>
                  <a:lnTo>
                    <a:pt x="7636" y="135012"/>
                  </a:lnTo>
                  <a:lnTo>
                    <a:pt x="28462" y="165902"/>
                  </a:lnTo>
                  <a:lnTo>
                    <a:pt x="59352" y="186728"/>
                  </a:lnTo>
                  <a:lnTo>
                    <a:pt x="97182" y="194364"/>
                  </a:lnTo>
                  <a:lnTo>
                    <a:pt x="135012" y="186728"/>
                  </a:lnTo>
                  <a:lnTo>
                    <a:pt x="165902" y="165902"/>
                  </a:lnTo>
                  <a:lnTo>
                    <a:pt x="186728" y="135012"/>
                  </a:lnTo>
                  <a:lnTo>
                    <a:pt x="194364" y="97182"/>
                  </a:lnTo>
                  <a:lnTo>
                    <a:pt x="186728" y="59352"/>
                  </a:lnTo>
                  <a:lnTo>
                    <a:pt x="165902" y="28461"/>
                  </a:lnTo>
                  <a:lnTo>
                    <a:pt x="135012" y="7636"/>
                  </a:lnTo>
                  <a:lnTo>
                    <a:pt x="97182" y="0"/>
                  </a:lnTo>
                  <a:close/>
                </a:path>
              </a:pathLst>
            </a:custGeom>
            <a:solidFill>
              <a:srgbClr val="0040BF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48" name="object 148"/>
            <p:cNvSpPr/>
            <p:nvPr/>
          </p:nvSpPr>
          <p:spPr>
            <a:xfrm>
              <a:off x="7749549" y="6512999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194364" y="97182"/>
                  </a:moveTo>
                  <a:lnTo>
                    <a:pt x="186728" y="59352"/>
                  </a:lnTo>
                  <a:lnTo>
                    <a:pt x="165902" y="28462"/>
                  </a:lnTo>
                  <a:lnTo>
                    <a:pt x="135012" y="7636"/>
                  </a:lnTo>
                  <a:lnTo>
                    <a:pt x="97182" y="0"/>
                  </a:lnTo>
                  <a:lnTo>
                    <a:pt x="59352" y="7636"/>
                  </a:lnTo>
                  <a:lnTo>
                    <a:pt x="28462" y="28462"/>
                  </a:lnTo>
                  <a:lnTo>
                    <a:pt x="7636" y="59352"/>
                  </a:lnTo>
                  <a:lnTo>
                    <a:pt x="0" y="97182"/>
                  </a:lnTo>
                  <a:lnTo>
                    <a:pt x="7636" y="135012"/>
                  </a:lnTo>
                  <a:lnTo>
                    <a:pt x="28462" y="165902"/>
                  </a:lnTo>
                  <a:lnTo>
                    <a:pt x="59352" y="186728"/>
                  </a:lnTo>
                  <a:lnTo>
                    <a:pt x="97182" y="194364"/>
                  </a:lnTo>
                  <a:lnTo>
                    <a:pt x="135012" y="186728"/>
                  </a:lnTo>
                  <a:lnTo>
                    <a:pt x="165902" y="165902"/>
                  </a:lnTo>
                  <a:lnTo>
                    <a:pt x="186728" y="135012"/>
                  </a:lnTo>
                  <a:lnTo>
                    <a:pt x="194364" y="97182"/>
                  </a:lnTo>
                  <a:close/>
                </a:path>
              </a:pathLst>
            </a:custGeom>
            <a:ln w="137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49" name="object 149"/>
            <p:cNvSpPr/>
            <p:nvPr/>
          </p:nvSpPr>
          <p:spPr>
            <a:xfrm>
              <a:off x="7956484" y="6513003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97182" y="0"/>
                  </a:moveTo>
                  <a:lnTo>
                    <a:pt x="59352" y="7636"/>
                  </a:lnTo>
                  <a:lnTo>
                    <a:pt x="28462" y="28461"/>
                  </a:lnTo>
                  <a:lnTo>
                    <a:pt x="7636" y="59352"/>
                  </a:lnTo>
                  <a:lnTo>
                    <a:pt x="0" y="97182"/>
                  </a:lnTo>
                  <a:lnTo>
                    <a:pt x="7636" y="135012"/>
                  </a:lnTo>
                  <a:lnTo>
                    <a:pt x="28462" y="165902"/>
                  </a:lnTo>
                  <a:lnTo>
                    <a:pt x="59352" y="186728"/>
                  </a:lnTo>
                  <a:lnTo>
                    <a:pt x="97182" y="194364"/>
                  </a:lnTo>
                  <a:lnTo>
                    <a:pt x="135012" y="186728"/>
                  </a:lnTo>
                  <a:lnTo>
                    <a:pt x="165902" y="165902"/>
                  </a:lnTo>
                  <a:lnTo>
                    <a:pt x="186728" y="135012"/>
                  </a:lnTo>
                  <a:lnTo>
                    <a:pt x="194364" y="97182"/>
                  </a:lnTo>
                  <a:lnTo>
                    <a:pt x="186728" y="59352"/>
                  </a:lnTo>
                  <a:lnTo>
                    <a:pt x="165902" y="28461"/>
                  </a:lnTo>
                  <a:lnTo>
                    <a:pt x="135012" y="7636"/>
                  </a:lnTo>
                  <a:lnTo>
                    <a:pt x="97182" y="0"/>
                  </a:lnTo>
                  <a:close/>
                </a:path>
              </a:pathLst>
            </a:custGeom>
            <a:solidFill>
              <a:srgbClr val="00619E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50" name="object 150"/>
            <p:cNvSpPr/>
            <p:nvPr/>
          </p:nvSpPr>
          <p:spPr>
            <a:xfrm>
              <a:off x="7956486" y="6512999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194364" y="97182"/>
                  </a:moveTo>
                  <a:lnTo>
                    <a:pt x="186728" y="59352"/>
                  </a:lnTo>
                  <a:lnTo>
                    <a:pt x="165902" y="28462"/>
                  </a:lnTo>
                  <a:lnTo>
                    <a:pt x="135012" y="7636"/>
                  </a:lnTo>
                  <a:lnTo>
                    <a:pt x="97182" y="0"/>
                  </a:lnTo>
                  <a:lnTo>
                    <a:pt x="59352" y="7636"/>
                  </a:lnTo>
                  <a:lnTo>
                    <a:pt x="28462" y="28462"/>
                  </a:lnTo>
                  <a:lnTo>
                    <a:pt x="7636" y="59352"/>
                  </a:lnTo>
                  <a:lnTo>
                    <a:pt x="0" y="97182"/>
                  </a:lnTo>
                  <a:lnTo>
                    <a:pt x="7636" y="135012"/>
                  </a:lnTo>
                  <a:lnTo>
                    <a:pt x="28462" y="165902"/>
                  </a:lnTo>
                  <a:lnTo>
                    <a:pt x="59352" y="186728"/>
                  </a:lnTo>
                  <a:lnTo>
                    <a:pt x="97182" y="194364"/>
                  </a:lnTo>
                  <a:lnTo>
                    <a:pt x="135012" y="186728"/>
                  </a:lnTo>
                  <a:lnTo>
                    <a:pt x="165902" y="165902"/>
                  </a:lnTo>
                  <a:lnTo>
                    <a:pt x="186728" y="135012"/>
                  </a:lnTo>
                  <a:lnTo>
                    <a:pt x="194364" y="97182"/>
                  </a:lnTo>
                  <a:close/>
                </a:path>
              </a:pathLst>
            </a:custGeom>
            <a:ln w="137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pic>
          <p:nvPicPr>
            <p:cNvPr id="151" name="object 15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95448" y="6504299"/>
              <a:ext cx="211727" cy="211727"/>
            </a:xfrm>
            <a:prstGeom prst="rect">
              <a:avLst/>
            </a:prstGeom>
          </p:spPr>
        </p:pic>
      </p:grpSp>
      <p:sp>
        <p:nvSpPr>
          <p:cNvPr id="152" name="object 152"/>
          <p:cNvSpPr txBox="1"/>
          <p:nvPr/>
        </p:nvSpPr>
        <p:spPr>
          <a:xfrm>
            <a:off x="5009088" y="3288186"/>
            <a:ext cx="170199" cy="794113"/>
          </a:xfrm>
          <a:prstGeom prst="rect">
            <a:avLst/>
          </a:prstGeom>
          <a:ln w="13743">
            <a:solidFill>
              <a:srgbClr val="000000"/>
            </a:solidFill>
          </a:ln>
        </p:spPr>
        <p:txBody>
          <a:bodyPr vert="horz" wrap="square" lIns="0" tIns="4621" rIns="0" bIns="0" rtlCol="0">
            <a:spAutoFit/>
          </a:bodyPr>
          <a:lstStyle/>
          <a:p>
            <a:pPr marL="54294">
              <a:spcBef>
                <a:spcPts val="36"/>
              </a:spcBef>
            </a:pPr>
            <a:r>
              <a:rPr sz="970" spc="-45" dirty="0">
                <a:latin typeface="Cambria"/>
                <a:cs typeface="Cambria"/>
              </a:rPr>
              <a:t>1</a:t>
            </a:r>
            <a:endParaRPr sz="970">
              <a:latin typeface="Cambria"/>
              <a:cs typeface="Cambria"/>
            </a:endParaRPr>
          </a:p>
          <a:p>
            <a:pPr marL="54294">
              <a:spcBef>
                <a:spcPts val="494"/>
              </a:spcBef>
            </a:pPr>
            <a:r>
              <a:rPr sz="970" spc="-45" dirty="0">
                <a:latin typeface="Cambria"/>
                <a:cs typeface="Cambria"/>
              </a:rPr>
              <a:t>1</a:t>
            </a:r>
            <a:endParaRPr sz="970">
              <a:latin typeface="Cambria"/>
              <a:cs typeface="Cambria"/>
            </a:endParaRPr>
          </a:p>
          <a:p>
            <a:pPr marL="54294">
              <a:spcBef>
                <a:spcPts val="515"/>
              </a:spcBef>
            </a:pPr>
            <a:r>
              <a:rPr sz="970" spc="-45" dirty="0">
                <a:latin typeface="Cambria"/>
                <a:cs typeface="Cambria"/>
              </a:rPr>
              <a:t>1</a:t>
            </a:r>
            <a:endParaRPr sz="970">
              <a:latin typeface="Cambria"/>
              <a:cs typeface="Cambria"/>
            </a:endParaRPr>
          </a:p>
          <a:p>
            <a:pPr marL="54294">
              <a:spcBef>
                <a:spcPts val="497"/>
              </a:spcBef>
            </a:pPr>
            <a:r>
              <a:rPr sz="970" spc="-45" dirty="0">
                <a:latin typeface="Cambria"/>
                <a:cs typeface="Cambria"/>
              </a:rPr>
              <a:t>1</a:t>
            </a:r>
            <a:endParaRPr sz="970">
              <a:latin typeface="Cambria"/>
              <a:cs typeface="Cambria"/>
            </a:endParaRPr>
          </a:p>
        </p:txBody>
      </p:sp>
      <p:grpSp>
        <p:nvGrpSpPr>
          <p:cNvPr id="153" name="object 153"/>
          <p:cNvGrpSpPr/>
          <p:nvPr/>
        </p:nvGrpSpPr>
        <p:grpSpPr>
          <a:xfrm>
            <a:off x="5843915" y="3318601"/>
            <a:ext cx="470549" cy="596850"/>
            <a:chOff x="9636344" y="5472619"/>
            <a:chExt cx="775970" cy="984250"/>
          </a:xfrm>
        </p:grpSpPr>
        <p:sp>
          <p:nvSpPr>
            <p:cNvPr id="154" name="object 154"/>
            <p:cNvSpPr/>
            <p:nvPr/>
          </p:nvSpPr>
          <p:spPr>
            <a:xfrm>
              <a:off x="9643216" y="5479491"/>
              <a:ext cx="762000" cy="970280"/>
            </a:xfrm>
            <a:custGeom>
              <a:avLst/>
              <a:gdLst/>
              <a:ahLst/>
              <a:cxnLst/>
              <a:rect l="l" t="t" r="r" b="b"/>
              <a:pathLst>
                <a:path w="762000" h="970279">
                  <a:moveTo>
                    <a:pt x="0" y="969927"/>
                  </a:moveTo>
                  <a:lnTo>
                    <a:pt x="761813" y="969927"/>
                  </a:lnTo>
                  <a:lnTo>
                    <a:pt x="761813" y="0"/>
                  </a:lnTo>
                  <a:lnTo>
                    <a:pt x="0" y="0"/>
                  </a:lnTo>
                  <a:lnTo>
                    <a:pt x="0" y="969927"/>
                  </a:lnTo>
                  <a:close/>
                </a:path>
              </a:pathLst>
            </a:custGeom>
            <a:ln w="137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55" name="object 155"/>
            <p:cNvSpPr/>
            <p:nvPr/>
          </p:nvSpPr>
          <p:spPr>
            <a:xfrm>
              <a:off x="9722378" y="5554551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97182" y="0"/>
                  </a:moveTo>
                  <a:lnTo>
                    <a:pt x="59352" y="7636"/>
                  </a:lnTo>
                  <a:lnTo>
                    <a:pt x="28462" y="28461"/>
                  </a:lnTo>
                  <a:lnTo>
                    <a:pt x="7636" y="59352"/>
                  </a:lnTo>
                  <a:lnTo>
                    <a:pt x="0" y="97182"/>
                  </a:lnTo>
                  <a:lnTo>
                    <a:pt x="7636" y="135012"/>
                  </a:lnTo>
                  <a:lnTo>
                    <a:pt x="28462" y="165902"/>
                  </a:lnTo>
                  <a:lnTo>
                    <a:pt x="59352" y="186728"/>
                  </a:lnTo>
                  <a:lnTo>
                    <a:pt x="97182" y="194364"/>
                  </a:lnTo>
                  <a:lnTo>
                    <a:pt x="135012" y="186728"/>
                  </a:lnTo>
                  <a:lnTo>
                    <a:pt x="165902" y="165902"/>
                  </a:lnTo>
                  <a:lnTo>
                    <a:pt x="186728" y="135012"/>
                  </a:lnTo>
                  <a:lnTo>
                    <a:pt x="194364" y="97182"/>
                  </a:lnTo>
                  <a:lnTo>
                    <a:pt x="186728" y="59352"/>
                  </a:lnTo>
                  <a:lnTo>
                    <a:pt x="165902" y="28461"/>
                  </a:lnTo>
                  <a:lnTo>
                    <a:pt x="135012" y="7636"/>
                  </a:lnTo>
                  <a:lnTo>
                    <a:pt x="97182" y="0"/>
                  </a:lnTo>
                  <a:close/>
                </a:path>
              </a:pathLst>
            </a:custGeom>
            <a:solidFill>
              <a:srgbClr val="009B63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56" name="object 156"/>
            <p:cNvSpPr/>
            <p:nvPr/>
          </p:nvSpPr>
          <p:spPr>
            <a:xfrm>
              <a:off x="9722379" y="5554547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194364" y="97182"/>
                  </a:moveTo>
                  <a:lnTo>
                    <a:pt x="186728" y="59352"/>
                  </a:lnTo>
                  <a:lnTo>
                    <a:pt x="165902" y="28462"/>
                  </a:lnTo>
                  <a:lnTo>
                    <a:pt x="135012" y="7636"/>
                  </a:lnTo>
                  <a:lnTo>
                    <a:pt x="97182" y="0"/>
                  </a:lnTo>
                  <a:lnTo>
                    <a:pt x="59352" y="7636"/>
                  </a:lnTo>
                  <a:lnTo>
                    <a:pt x="28462" y="28462"/>
                  </a:lnTo>
                  <a:lnTo>
                    <a:pt x="7636" y="59352"/>
                  </a:lnTo>
                  <a:lnTo>
                    <a:pt x="0" y="97182"/>
                  </a:lnTo>
                  <a:lnTo>
                    <a:pt x="7636" y="135012"/>
                  </a:lnTo>
                  <a:lnTo>
                    <a:pt x="28462" y="165902"/>
                  </a:lnTo>
                  <a:lnTo>
                    <a:pt x="59352" y="186728"/>
                  </a:lnTo>
                  <a:lnTo>
                    <a:pt x="97182" y="194364"/>
                  </a:lnTo>
                  <a:lnTo>
                    <a:pt x="135012" y="186728"/>
                  </a:lnTo>
                  <a:lnTo>
                    <a:pt x="165902" y="165902"/>
                  </a:lnTo>
                  <a:lnTo>
                    <a:pt x="186728" y="135012"/>
                  </a:lnTo>
                  <a:lnTo>
                    <a:pt x="194364" y="97182"/>
                  </a:lnTo>
                  <a:close/>
                </a:path>
              </a:pathLst>
            </a:custGeom>
            <a:ln w="137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57" name="object 157"/>
            <p:cNvSpPr/>
            <p:nvPr/>
          </p:nvSpPr>
          <p:spPr>
            <a:xfrm>
              <a:off x="9929276" y="5554551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97182" y="0"/>
                  </a:moveTo>
                  <a:lnTo>
                    <a:pt x="59352" y="7636"/>
                  </a:lnTo>
                  <a:lnTo>
                    <a:pt x="28462" y="28461"/>
                  </a:lnTo>
                  <a:lnTo>
                    <a:pt x="7636" y="59352"/>
                  </a:lnTo>
                  <a:lnTo>
                    <a:pt x="0" y="97182"/>
                  </a:lnTo>
                  <a:lnTo>
                    <a:pt x="7636" y="135012"/>
                  </a:lnTo>
                  <a:lnTo>
                    <a:pt x="28462" y="165902"/>
                  </a:lnTo>
                  <a:lnTo>
                    <a:pt x="59352" y="186728"/>
                  </a:lnTo>
                  <a:lnTo>
                    <a:pt x="97182" y="194364"/>
                  </a:lnTo>
                  <a:lnTo>
                    <a:pt x="135017" y="186728"/>
                  </a:lnTo>
                  <a:lnTo>
                    <a:pt x="165921" y="165902"/>
                  </a:lnTo>
                  <a:lnTo>
                    <a:pt x="186760" y="135012"/>
                  </a:lnTo>
                  <a:lnTo>
                    <a:pt x="194402" y="97182"/>
                  </a:lnTo>
                  <a:lnTo>
                    <a:pt x="186760" y="59352"/>
                  </a:lnTo>
                  <a:lnTo>
                    <a:pt x="165921" y="28461"/>
                  </a:lnTo>
                  <a:lnTo>
                    <a:pt x="135017" y="7636"/>
                  </a:lnTo>
                  <a:lnTo>
                    <a:pt x="97182" y="0"/>
                  </a:lnTo>
                  <a:close/>
                </a:path>
              </a:pathLst>
            </a:custGeom>
            <a:solidFill>
              <a:srgbClr val="00D32D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58" name="object 158"/>
            <p:cNvSpPr/>
            <p:nvPr/>
          </p:nvSpPr>
          <p:spPr>
            <a:xfrm>
              <a:off x="9929277" y="5554547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194402" y="97182"/>
                  </a:moveTo>
                  <a:lnTo>
                    <a:pt x="186760" y="59352"/>
                  </a:lnTo>
                  <a:lnTo>
                    <a:pt x="165921" y="28462"/>
                  </a:lnTo>
                  <a:lnTo>
                    <a:pt x="135018" y="7636"/>
                  </a:lnTo>
                  <a:lnTo>
                    <a:pt x="97182" y="0"/>
                  </a:lnTo>
                  <a:lnTo>
                    <a:pt x="59352" y="7636"/>
                  </a:lnTo>
                  <a:lnTo>
                    <a:pt x="28462" y="28462"/>
                  </a:lnTo>
                  <a:lnTo>
                    <a:pt x="7636" y="59352"/>
                  </a:lnTo>
                  <a:lnTo>
                    <a:pt x="0" y="97182"/>
                  </a:lnTo>
                  <a:lnTo>
                    <a:pt x="7636" y="135012"/>
                  </a:lnTo>
                  <a:lnTo>
                    <a:pt x="28462" y="165902"/>
                  </a:lnTo>
                  <a:lnTo>
                    <a:pt x="59352" y="186728"/>
                  </a:lnTo>
                  <a:lnTo>
                    <a:pt x="97182" y="194364"/>
                  </a:lnTo>
                  <a:lnTo>
                    <a:pt x="135018" y="186728"/>
                  </a:lnTo>
                  <a:lnTo>
                    <a:pt x="165921" y="165902"/>
                  </a:lnTo>
                  <a:lnTo>
                    <a:pt x="186760" y="135012"/>
                  </a:lnTo>
                  <a:lnTo>
                    <a:pt x="194402" y="97182"/>
                  </a:lnTo>
                  <a:close/>
                </a:path>
              </a:pathLst>
            </a:custGeom>
            <a:ln w="137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59" name="object 159"/>
            <p:cNvSpPr/>
            <p:nvPr/>
          </p:nvSpPr>
          <p:spPr>
            <a:xfrm>
              <a:off x="10136212" y="5554551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97182" y="0"/>
                  </a:moveTo>
                  <a:lnTo>
                    <a:pt x="59352" y="7636"/>
                  </a:lnTo>
                  <a:lnTo>
                    <a:pt x="28462" y="28461"/>
                  </a:lnTo>
                  <a:lnTo>
                    <a:pt x="7636" y="59352"/>
                  </a:lnTo>
                  <a:lnTo>
                    <a:pt x="0" y="97182"/>
                  </a:lnTo>
                  <a:lnTo>
                    <a:pt x="7636" y="135012"/>
                  </a:lnTo>
                  <a:lnTo>
                    <a:pt x="28462" y="165902"/>
                  </a:lnTo>
                  <a:lnTo>
                    <a:pt x="59352" y="186728"/>
                  </a:lnTo>
                  <a:lnTo>
                    <a:pt x="97182" y="194364"/>
                  </a:lnTo>
                  <a:lnTo>
                    <a:pt x="135012" y="186728"/>
                  </a:lnTo>
                  <a:lnTo>
                    <a:pt x="165902" y="165902"/>
                  </a:lnTo>
                  <a:lnTo>
                    <a:pt x="186728" y="135012"/>
                  </a:lnTo>
                  <a:lnTo>
                    <a:pt x="194364" y="97182"/>
                  </a:lnTo>
                  <a:lnTo>
                    <a:pt x="186728" y="59352"/>
                  </a:lnTo>
                  <a:lnTo>
                    <a:pt x="165902" y="28461"/>
                  </a:lnTo>
                  <a:lnTo>
                    <a:pt x="135012" y="7636"/>
                  </a:lnTo>
                  <a:lnTo>
                    <a:pt x="97182" y="0"/>
                  </a:lnTo>
                  <a:close/>
                </a:path>
              </a:pathLst>
            </a:custGeom>
            <a:solidFill>
              <a:srgbClr val="0051AE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60" name="object 160"/>
            <p:cNvSpPr/>
            <p:nvPr/>
          </p:nvSpPr>
          <p:spPr>
            <a:xfrm>
              <a:off x="10136214" y="5554547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194364" y="97182"/>
                  </a:moveTo>
                  <a:lnTo>
                    <a:pt x="186728" y="59352"/>
                  </a:lnTo>
                  <a:lnTo>
                    <a:pt x="165902" y="28462"/>
                  </a:lnTo>
                  <a:lnTo>
                    <a:pt x="135012" y="7636"/>
                  </a:lnTo>
                  <a:lnTo>
                    <a:pt x="97182" y="0"/>
                  </a:lnTo>
                  <a:lnTo>
                    <a:pt x="59352" y="7636"/>
                  </a:lnTo>
                  <a:lnTo>
                    <a:pt x="28462" y="28462"/>
                  </a:lnTo>
                  <a:lnTo>
                    <a:pt x="7636" y="59352"/>
                  </a:lnTo>
                  <a:lnTo>
                    <a:pt x="0" y="97182"/>
                  </a:lnTo>
                  <a:lnTo>
                    <a:pt x="7636" y="135012"/>
                  </a:lnTo>
                  <a:lnTo>
                    <a:pt x="28462" y="165902"/>
                  </a:lnTo>
                  <a:lnTo>
                    <a:pt x="59352" y="186728"/>
                  </a:lnTo>
                  <a:lnTo>
                    <a:pt x="97182" y="194364"/>
                  </a:lnTo>
                  <a:lnTo>
                    <a:pt x="135012" y="186728"/>
                  </a:lnTo>
                  <a:lnTo>
                    <a:pt x="165902" y="165902"/>
                  </a:lnTo>
                  <a:lnTo>
                    <a:pt x="186728" y="135012"/>
                  </a:lnTo>
                  <a:lnTo>
                    <a:pt x="194364" y="97182"/>
                  </a:lnTo>
                  <a:close/>
                </a:path>
              </a:pathLst>
            </a:custGeom>
            <a:ln w="137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61" name="object 161"/>
            <p:cNvSpPr/>
            <p:nvPr/>
          </p:nvSpPr>
          <p:spPr>
            <a:xfrm>
              <a:off x="9722378" y="5765601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97182" y="0"/>
                  </a:moveTo>
                  <a:lnTo>
                    <a:pt x="59352" y="7636"/>
                  </a:lnTo>
                  <a:lnTo>
                    <a:pt x="28462" y="28462"/>
                  </a:lnTo>
                  <a:lnTo>
                    <a:pt x="7636" y="59352"/>
                  </a:lnTo>
                  <a:lnTo>
                    <a:pt x="0" y="97182"/>
                  </a:lnTo>
                  <a:lnTo>
                    <a:pt x="7636" y="135012"/>
                  </a:lnTo>
                  <a:lnTo>
                    <a:pt x="28462" y="165902"/>
                  </a:lnTo>
                  <a:lnTo>
                    <a:pt x="59352" y="186728"/>
                  </a:lnTo>
                  <a:lnTo>
                    <a:pt x="97182" y="194364"/>
                  </a:lnTo>
                  <a:lnTo>
                    <a:pt x="135012" y="186728"/>
                  </a:lnTo>
                  <a:lnTo>
                    <a:pt x="165902" y="165902"/>
                  </a:lnTo>
                  <a:lnTo>
                    <a:pt x="186728" y="135012"/>
                  </a:lnTo>
                  <a:lnTo>
                    <a:pt x="194364" y="97182"/>
                  </a:lnTo>
                  <a:lnTo>
                    <a:pt x="186728" y="59352"/>
                  </a:lnTo>
                  <a:lnTo>
                    <a:pt x="165902" y="28462"/>
                  </a:lnTo>
                  <a:lnTo>
                    <a:pt x="135012" y="7636"/>
                  </a:lnTo>
                  <a:lnTo>
                    <a:pt x="97182" y="0"/>
                  </a:lnTo>
                  <a:close/>
                </a:path>
              </a:pathLst>
            </a:custGeom>
            <a:solidFill>
              <a:srgbClr val="00C03F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62" name="object 162"/>
            <p:cNvSpPr/>
            <p:nvPr/>
          </p:nvSpPr>
          <p:spPr>
            <a:xfrm>
              <a:off x="9722379" y="5765598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194364" y="97182"/>
                  </a:moveTo>
                  <a:lnTo>
                    <a:pt x="186728" y="59352"/>
                  </a:lnTo>
                  <a:lnTo>
                    <a:pt x="165902" y="28462"/>
                  </a:lnTo>
                  <a:lnTo>
                    <a:pt x="135012" y="7636"/>
                  </a:lnTo>
                  <a:lnTo>
                    <a:pt x="97182" y="0"/>
                  </a:lnTo>
                  <a:lnTo>
                    <a:pt x="59352" y="7636"/>
                  </a:lnTo>
                  <a:lnTo>
                    <a:pt x="28462" y="28462"/>
                  </a:lnTo>
                  <a:lnTo>
                    <a:pt x="7636" y="59352"/>
                  </a:lnTo>
                  <a:lnTo>
                    <a:pt x="0" y="97182"/>
                  </a:lnTo>
                  <a:lnTo>
                    <a:pt x="7636" y="135012"/>
                  </a:lnTo>
                  <a:lnTo>
                    <a:pt x="28462" y="165902"/>
                  </a:lnTo>
                  <a:lnTo>
                    <a:pt x="59352" y="186728"/>
                  </a:lnTo>
                  <a:lnTo>
                    <a:pt x="97182" y="194364"/>
                  </a:lnTo>
                  <a:lnTo>
                    <a:pt x="135012" y="186728"/>
                  </a:lnTo>
                  <a:lnTo>
                    <a:pt x="165902" y="165902"/>
                  </a:lnTo>
                  <a:lnTo>
                    <a:pt x="186728" y="135012"/>
                  </a:lnTo>
                  <a:lnTo>
                    <a:pt x="194364" y="97182"/>
                  </a:lnTo>
                  <a:close/>
                </a:path>
              </a:pathLst>
            </a:custGeom>
            <a:ln w="137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63" name="object 163"/>
            <p:cNvSpPr/>
            <p:nvPr/>
          </p:nvSpPr>
          <p:spPr>
            <a:xfrm>
              <a:off x="9929276" y="5765601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97182" y="0"/>
                  </a:moveTo>
                  <a:lnTo>
                    <a:pt x="59352" y="7636"/>
                  </a:lnTo>
                  <a:lnTo>
                    <a:pt x="28462" y="28462"/>
                  </a:lnTo>
                  <a:lnTo>
                    <a:pt x="7636" y="59352"/>
                  </a:lnTo>
                  <a:lnTo>
                    <a:pt x="0" y="97182"/>
                  </a:lnTo>
                  <a:lnTo>
                    <a:pt x="7636" y="135012"/>
                  </a:lnTo>
                  <a:lnTo>
                    <a:pt x="28462" y="165902"/>
                  </a:lnTo>
                  <a:lnTo>
                    <a:pt x="59352" y="186728"/>
                  </a:lnTo>
                  <a:lnTo>
                    <a:pt x="97182" y="194364"/>
                  </a:lnTo>
                  <a:lnTo>
                    <a:pt x="135017" y="186728"/>
                  </a:lnTo>
                  <a:lnTo>
                    <a:pt x="165921" y="165902"/>
                  </a:lnTo>
                  <a:lnTo>
                    <a:pt x="186760" y="135012"/>
                  </a:lnTo>
                  <a:lnTo>
                    <a:pt x="194402" y="97182"/>
                  </a:lnTo>
                  <a:lnTo>
                    <a:pt x="186760" y="59352"/>
                  </a:lnTo>
                  <a:lnTo>
                    <a:pt x="165921" y="28462"/>
                  </a:lnTo>
                  <a:lnTo>
                    <a:pt x="135017" y="7636"/>
                  </a:lnTo>
                  <a:lnTo>
                    <a:pt x="97182" y="0"/>
                  </a:lnTo>
                  <a:close/>
                </a:path>
              </a:pathLst>
            </a:custGeom>
            <a:solidFill>
              <a:srgbClr val="00EA15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64" name="object 164"/>
            <p:cNvSpPr/>
            <p:nvPr/>
          </p:nvSpPr>
          <p:spPr>
            <a:xfrm>
              <a:off x="9929277" y="5765598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194402" y="97182"/>
                  </a:moveTo>
                  <a:lnTo>
                    <a:pt x="186760" y="59352"/>
                  </a:lnTo>
                  <a:lnTo>
                    <a:pt x="165921" y="28462"/>
                  </a:lnTo>
                  <a:lnTo>
                    <a:pt x="135018" y="7636"/>
                  </a:lnTo>
                  <a:lnTo>
                    <a:pt x="97182" y="0"/>
                  </a:lnTo>
                  <a:lnTo>
                    <a:pt x="59352" y="7636"/>
                  </a:lnTo>
                  <a:lnTo>
                    <a:pt x="28462" y="28462"/>
                  </a:lnTo>
                  <a:lnTo>
                    <a:pt x="7636" y="59352"/>
                  </a:lnTo>
                  <a:lnTo>
                    <a:pt x="0" y="97182"/>
                  </a:lnTo>
                  <a:lnTo>
                    <a:pt x="7636" y="135012"/>
                  </a:lnTo>
                  <a:lnTo>
                    <a:pt x="28462" y="165902"/>
                  </a:lnTo>
                  <a:lnTo>
                    <a:pt x="59352" y="186728"/>
                  </a:lnTo>
                  <a:lnTo>
                    <a:pt x="97182" y="194364"/>
                  </a:lnTo>
                  <a:lnTo>
                    <a:pt x="135018" y="186728"/>
                  </a:lnTo>
                  <a:lnTo>
                    <a:pt x="165921" y="165902"/>
                  </a:lnTo>
                  <a:lnTo>
                    <a:pt x="186760" y="135012"/>
                  </a:lnTo>
                  <a:lnTo>
                    <a:pt x="194402" y="97182"/>
                  </a:lnTo>
                  <a:close/>
                </a:path>
              </a:pathLst>
            </a:custGeom>
            <a:ln w="137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65" name="object 165"/>
            <p:cNvSpPr/>
            <p:nvPr/>
          </p:nvSpPr>
          <p:spPr>
            <a:xfrm>
              <a:off x="10136212" y="5765601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97182" y="0"/>
                  </a:moveTo>
                  <a:lnTo>
                    <a:pt x="59352" y="7636"/>
                  </a:lnTo>
                  <a:lnTo>
                    <a:pt x="28462" y="28462"/>
                  </a:lnTo>
                  <a:lnTo>
                    <a:pt x="7636" y="59352"/>
                  </a:lnTo>
                  <a:lnTo>
                    <a:pt x="0" y="97182"/>
                  </a:lnTo>
                  <a:lnTo>
                    <a:pt x="7636" y="135012"/>
                  </a:lnTo>
                  <a:lnTo>
                    <a:pt x="28462" y="165902"/>
                  </a:lnTo>
                  <a:lnTo>
                    <a:pt x="59352" y="186728"/>
                  </a:lnTo>
                  <a:lnTo>
                    <a:pt x="97182" y="194364"/>
                  </a:lnTo>
                  <a:lnTo>
                    <a:pt x="135012" y="186728"/>
                  </a:lnTo>
                  <a:lnTo>
                    <a:pt x="165902" y="165902"/>
                  </a:lnTo>
                  <a:lnTo>
                    <a:pt x="186728" y="135012"/>
                  </a:lnTo>
                  <a:lnTo>
                    <a:pt x="194364" y="97182"/>
                  </a:lnTo>
                  <a:lnTo>
                    <a:pt x="186728" y="59352"/>
                  </a:lnTo>
                  <a:lnTo>
                    <a:pt x="165902" y="28462"/>
                  </a:lnTo>
                  <a:lnTo>
                    <a:pt x="135012" y="7636"/>
                  </a:lnTo>
                  <a:lnTo>
                    <a:pt x="97182" y="0"/>
                  </a:lnTo>
                  <a:close/>
                </a:path>
              </a:pathLst>
            </a:custGeom>
            <a:solidFill>
              <a:srgbClr val="0054AB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66" name="object 166"/>
            <p:cNvSpPr/>
            <p:nvPr/>
          </p:nvSpPr>
          <p:spPr>
            <a:xfrm>
              <a:off x="10136214" y="5765598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194364" y="97182"/>
                  </a:moveTo>
                  <a:lnTo>
                    <a:pt x="186728" y="59352"/>
                  </a:lnTo>
                  <a:lnTo>
                    <a:pt x="165902" y="28462"/>
                  </a:lnTo>
                  <a:lnTo>
                    <a:pt x="135012" y="7636"/>
                  </a:lnTo>
                  <a:lnTo>
                    <a:pt x="97182" y="0"/>
                  </a:lnTo>
                  <a:lnTo>
                    <a:pt x="59352" y="7636"/>
                  </a:lnTo>
                  <a:lnTo>
                    <a:pt x="28462" y="28462"/>
                  </a:lnTo>
                  <a:lnTo>
                    <a:pt x="7636" y="59352"/>
                  </a:lnTo>
                  <a:lnTo>
                    <a:pt x="0" y="97182"/>
                  </a:lnTo>
                  <a:lnTo>
                    <a:pt x="7636" y="135012"/>
                  </a:lnTo>
                  <a:lnTo>
                    <a:pt x="28462" y="165902"/>
                  </a:lnTo>
                  <a:lnTo>
                    <a:pt x="59352" y="186728"/>
                  </a:lnTo>
                  <a:lnTo>
                    <a:pt x="97182" y="194364"/>
                  </a:lnTo>
                  <a:lnTo>
                    <a:pt x="135012" y="186728"/>
                  </a:lnTo>
                  <a:lnTo>
                    <a:pt x="165902" y="165902"/>
                  </a:lnTo>
                  <a:lnTo>
                    <a:pt x="186728" y="135012"/>
                  </a:lnTo>
                  <a:lnTo>
                    <a:pt x="194364" y="97182"/>
                  </a:lnTo>
                  <a:close/>
                </a:path>
              </a:pathLst>
            </a:custGeom>
            <a:ln w="137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67" name="object 167"/>
            <p:cNvSpPr/>
            <p:nvPr/>
          </p:nvSpPr>
          <p:spPr>
            <a:xfrm>
              <a:off x="9722378" y="5972500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97182" y="0"/>
                  </a:moveTo>
                  <a:lnTo>
                    <a:pt x="59352" y="7642"/>
                  </a:lnTo>
                  <a:lnTo>
                    <a:pt x="28462" y="28481"/>
                  </a:lnTo>
                  <a:lnTo>
                    <a:pt x="7636" y="59384"/>
                  </a:lnTo>
                  <a:lnTo>
                    <a:pt x="0" y="97221"/>
                  </a:lnTo>
                  <a:lnTo>
                    <a:pt x="7636" y="135050"/>
                  </a:lnTo>
                  <a:lnTo>
                    <a:pt x="28462" y="165941"/>
                  </a:lnTo>
                  <a:lnTo>
                    <a:pt x="59352" y="186767"/>
                  </a:lnTo>
                  <a:lnTo>
                    <a:pt x="97182" y="194403"/>
                  </a:lnTo>
                  <a:lnTo>
                    <a:pt x="135012" y="186767"/>
                  </a:lnTo>
                  <a:lnTo>
                    <a:pt x="165902" y="165941"/>
                  </a:lnTo>
                  <a:lnTo>
                    <a:pt x="186728" y="135050"/>
                  </a:lnTo>
                  <a:lnTo>
                    <a:pt x="194364" y="97221"/>
                  </a:lnTo>
                  <a:lnTo>
                    <a:pt x="186728" y="59384"/>
                  </a:lnTo>
                  <a:lnTo>
                    <a:pt x="165902" y="28481"/>
                  </a:lnTo>
                  <a:lnTo>
                    <a:pt x="135012" y="7642"/>
                  </a:lnTo>
                  <a:lnTo>
                    <a:pt x="97182" y="0"/>
                  </a:lnTo>
                  <a:close/>
                </a:path>
              </a:pathLst>
            </a:custGeom>
            <a:solidFill>
              <a:srgbClr val="000AF6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68" name="object 168"/>
            <p:cNvSpPr/>
            <p:nvPr/>
          </p:nvSpPr>
          <p:spPr>
            <a:xfrm>
              <a:off x="9722379" y="5972496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194364" y="97220"/>
                  </a:moveTo>
                  <a:lnTo>
                    <a:pt x="186728" y="59384"/>
                  </a:lnTo>
                  <a:lnTo>
                    <a:pt x="165902" y="28481"/>
                  </a:lnTo>
                  <a:lnTo>
                    <a:pt x="135012" y="7642"/>
                  </a:lnTo>
                  <a:lnTo>
                    <a:pt x="97182" y="0"/>
                  </a:lnTo>
                  <a:lnTo>
                    <a:pt x="59352" y="7642"/>
                  </a:lnTo>
                  <a:lnTo>
                    <a:pt x="28462" y="28481"/>
                  </a:lnTo>
                  <a:lnTo>
                    <a:pt x="7636" y="59384"/>
                  </a:lnTo>
                  <a:lnTo>
                    <a:pt x="0" y="97220"/>
                  </a:lnTo>
                  <a:lnTo>
                    <a:pt x="7636" y="135050"/>
                  </a:lnTo>
                  <a:lnTo>
                    <a:pt x="28462" y="165940"/>
                  </a:lnTo>
                  <a:lnTo>
                    <a:pt x="59352" y="186766"/>
                  </a:lnTo>
                  <a:lnTo>
                    <a:pt x="97182" y="194402"/>
                  </a:lnTo>
                  <a:lnTo>
                    <a:pt x="135012" y="186766"/>
                  </a:lnTo>
                  <a:lnTo>
                    <a:pt x="165902" y="165940"/>
                  </a:lnTo>
                  <a:lnTo>
                    <a:pt x="186728" y="135050"/>
                  </a:lnTo>
                  <a:lnTo>
                    <a:pt x="194364" y="97220"/>
                  </a:lnTo>
                  <a:close/>
                </a:path>
              </a:pathLst>
            </a:custGeom>
            <a:ln w="137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69" name="object 169"/>
            <p:cNvSpPr/>
            <p:nvPr/>
          </p:nvSpPr>
          <p:spPr>
            <a:xfrm>
              <a:off x="9929276" y="5972500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97182" y="0"/>
                  </a:moveTo>
                  <a:lnTo>
                    <a:pt x="59352" y="7642"/>
                  </a:lnTo>
                  <a:lnTo>
                    <a:pt x="28462" y="28481"/>
                  </a:lnTo>
                  <a:lnTo>
                    <a:pt x="7636" y="59384"/>
                  </a:lnTo>
                  <a:lnTo>
                    <a:pt x="0" y="97221"/>
                  </a:lnTo>
                  <a:lnTo>
                    <a:pt x="7636" y="135050"/>
                  </a:lnTo>
                  <a:lnTo>
                    <a:pt x="28462" y="165941"/>
                  </a:lnTo>
                  <a:lnTo>
                    <a:pt x="59352" y="186767"/>
                  </a:lnTo>
                  <a:lnTo>
                    <a:pt x="97182" y="194403"/>
                  </a:lnTo>
                  <a:lnTo>
                    <a:pt x="135017" y="186767"/>
                  </a:lnTo>
                  <a:lnTo>
                    <a:pt x="165921" y="165941"/>
                  </a:lnTo>
                  <a:lnTo>
                    <a:pt x="186760" y="135050"/>
                  </a:lnTo>
                  <a:lnTo>
                    <a:pt x="194402" y="97221"/>
                  </a:lnTo>
                  <a:lnTo>
                    <a:pt x="186760" y="59384"/>
                  </a:lnTo>
                  <a:lnTo>
                    <a:pt x="165921" y="28481"/>
                  </a:lnTo>
                  <a:lnTo>
                    <a:pt x="135017" y="7642"/>
                  </a:lnTo>
                  <a:lnTo>
                    <a:pt x="97182" y="0"/>
                  </a:lnTo>
                  <a:close/>
                </a:path>
              </a:pathLst>
            </a:custGeom>
            <a:solidFill>
              <a:srgbClr val="0038C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70" name="object 170"/>
            <p:cNvSpPr/>
            <p:nvPr/>
          </p:nvSpPr>
          <p:spPr>
            <a:xfrm>
              <a:off x="9929277" y="5972496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194402" y="97220"/>
                  </a:moveTo>
                  <a:lnTo>
                    <a:pt x="186760" y="59384"/>
                  </a:lnTo>
                  <a:lnTo>
                    <a:pt x="165921" y="28481"/>
                  </a:lnTo>
                  <a:lnTo>
                    <a:pt x="135018" y="7642"/>
                  </a:lnTo>
                  <a:lnTo>
                    <a:pt x="97182" y="0"/>
                  </a:lnTo>
                  <a:lnTo>
                    <a:pt x="59352" y="7642"/>
                  </a:lnTo>
                  <a:lnTo>
                    <a:pt x="28462" y="28481"/>
                  </a:lnTo>
                  <a:lnTo>
                    <a:pt x="7636" y="59384"/>
                  </a:lnTo>
                  <a:lnTo>
                    <a:pt x="0" y="97220"/>
                  </a:lnTo>
                  <a:lnTo>
                    <a:pt x="7636" y="135050"/>
                  </a:lnTo>
                  <a:lnTo>
                    <a:pt x="28462" y="165940"/>
                  </a:lnTo>
                  <a:lnTo>
                    <a:pt x="59352" y="186766"/>
                  </a:lnTo>
                  <a:lnTo>
                    <a:pt x="97182" y="194402"/>
                  </a:lnTo>
                  <a:lnTo>
                    <a:pt x="135018" y="186766"/>
                  </a:lnTo>
                  <a:lnTo>
                    <a:pt x="165921" y="165940"/>
                  </a:lnTo>
                  <a:lnTo>
                    <a:pt x="186760" y="135050"/>
                  </a:lnTo>
                  <a:lnTo>
                    <a:pt x="194402" y="97220"/>
                  </a:lnTo>
                  <a:close/>
                </a:path>
              </a:pathLst>
            </a:custGeom>
            <a:ln w="137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71" name="object 171"/>
            <p:cNvSpPr/>
            <p:nvPr/>
          </p:nvSpPr>
          <p:spPr>
            <a:xfrm>
              <a:off x="10136212" y="5972500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97182" y="0"/>
                  </a:moveTo>
                  <a:lnTo>
                    <a:pt x="59352" y="7642"/>
                  </a:lnTo>
                  <a:lnTo>
                    <a:pt x="28462" y="28481"/>
                  </a:lnTo>
                  <a:lnTo>
                    <a:pt x="7636" y="59384"/>
                  </a:lnTo>
                  <a:lnTo>
                    <a:pt x="0" y="97221"/>
                  </a:lnTo>
                  <a:lnTo>
                    <a:pt x="7636" y="135050"/>
                  </a:lnTo>
                  <a:lnTo>
                    <a:pt x="28462" y="165941"/>
                  </a:lnTo>
                  <a:lnTo>
                    <a:pt x="59352" y="186767"/>
                  </a:lnTo>
                  <a:lnTo>
                    <a:pt x="97182" y="194403"/>
                  </a:lnTo>
                  <a:lnTo>
                    <a:pt x="135012" y="186767"/>
                  </a:lnTo>
                  <a:lnTo>
                    <a:pt x="165902" y="165941"/>
                  </a:lnTo>
                  <a:lnTo>
                    <a:pt x="186728" y="135050"/>
                  </a:lnTo>
                  <a:lnTo>
                    <a:pt x="194364" y="97221"/>
                  </a:lnTo>
                  <a:lnTo>
                    <a:pt x="186728" y="59384"/>
                  </a:lnTo>
                  <a:lnTo>
                    <a:pt x="165902" y="28481"/>
                  </a:lnTo>
                  <a:lnTo>
                    <a:pt x="135012" y="7642"/>
                  </a:lnTo>
                  <a:lnTo>
                    <a:pt x="97182" y="0"/>
                  </a:lnTo>
                  <a:close/>
                </a:path>
              </a:pathLst>
            </a:custGeom>
            <a:solidFill>
              <a:srgbClr val="00A05F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72" name="object 172"/>
            <p:cNvSpPr/>
            <p:nvPr/>
          </p:nvSpPr>
          <p:spPr>
            <a:xfrm>
              <a:off x="10136214" y="5972496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194364" y="97220"/>
                  </a:moveTo>
                  <a:lnTo>
                    <a:pt x="186728" y="59384"/>
                  </a:lnTo>
                  <a:lnTo>
                    <a:pt x="165902" y="28481"/>
                  </a:lnTo>
                  <a:lnTo>
                    <a:pt x="135012" y="7642"/>
                  </a:lnTo>
                  <a:lnTo>
                    <a:pt x="97182" y="0"/>
                  </a:lnTo>
                  <a:lnTo>
                    <a:pt x="59352" y="7642"/>
                  </a:lnTo>
                  <a:lnTo>
                    <a:pt x="28462" y="28481"/>
                  </a:lnTo>
                  <a:lnTo>
                    <a:pt x="7636" y="59384"/>
                  </a:lnTo>
                  <a:lnTo>
                    <a:pt x="0" y="97220"/>
                  </a:lnTo>
                  <a:lnTo>
                    <a:pt x="7636" y="135050"/>
                  </a:lnTo>
                  <a:lnTo>
                    <a:pt x="28462" y="165940"/>
                  </a:lnTo>
                  <a:lnTo>
                    <a:pt x="59352" y="186766"/>
                  </a:lnTo>
                  <a:lnTo>
                    <a:pt x="97182" y="194402"/>
                  </a:lnTo>
                  <a:lnTo>
                    <a:pt x="135012" y="186766"/>
                  </a:lnTo>
                  <a:lnTo>
                    <a:pt x="165902" y="165940"/>
                  </a:lnTo>
                  <a:lnTo>
                    <a:pt x="186728" y="135050"/>
                  </a:lnTo>
                  <a:lnTo>
                    <a:pt x="194364" y="97220"/>
                  </a:lnTo>
                  <a:close/>
                </a:path>
              </a:pathLst>
            </a:custGeom>
            <a:ln w="137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73" name="object 173"/>
            <p:cNvSpPr/>
            <p:nvPr/>
          </p:nvSpPr>
          <p:spPr>
            <a:xfrm>
              <a:off x="9722378" y="6179436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97182" y="0"/>
                  </a:moveTo>
                  <a:lnTo>
                    <a:pt x="59352" y="7636"/>
                  </a:lnTo>
                  <a:lnTo>
                    <a:pt x="28462" y="28462"/>
                  </a:lnTo>
                  <a:lnTo>
                    <a:pt x="7636" y="59352"/>
                  </a:lnTo>
                  <a:lnTo>
                    <a:pt x="0" y="97182"/>
                  </a:lnTo>
                  <a:lnTo>
                    <a:pt x="7636" y="135012"/>
                  </a:lnTo>
                  <a:lnTo>
                    <a:pt x="28462" y="165902"/>
                  </a:lnTo>
                  <a:lnTo>
                    <a:pt x="59352" y="186728"/>
                  </a:lnTo>
                  <a:lnTo>
                    <a:pt x="97182" y="194364"/>
                  </a:lnTo>
                  <a:lnTo>
                    <a:pt x="135012" y="186728"/>
                  </a:lnTo>
                  <a:lnTo>
                    <a:pt x="165902" y="165902"/>
                  </a:lnTo>
                  <a:lnTo>
                    <a:pt x="186728" y="135012"/>
                  </a:lnTo>
                  <a:lnTo>
                    <a:pt x="194364" y="97182"/>
                  </a:lnTo>
                  <a:lnTo>
                    <a:pt x="186728" y="59352"/>
                  </a:lnTo>
                  <a:lnTo>
                    <a:pt x="165902" y="28462"/>
                  </a:lnTo>
                  <a:lnTo>
                    <a:pt x="135012" y="7636"/>
                  </a:lnTo>
                  <a:lnTo>
                    <a:pt x="97182" y="0"/>
                  </a:lnTo>
                  <a:close/>
                </a:path>
              </a:pathLst>
            </a:custGeom>
            <a:solidFill>
              <a:srgbClr val="00A25D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74" name="object 174"/>
            <p:cNvSpPr/>
            <p:nvPr/>
          </p:nvSpPr>
          <p:spPr>
            <a:xfrm>
              <a:off x="9722379" y="6179433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194364" y="97182"/>
                  </a:moveTo>
                  <a:lnTo>
                    <a:pt x="186728" y="59352"/>
                  </a:lnTo>
                  <a:lnTo>
                    <a:pt x="165902" y="28462"/>
                  </a:lnTo>
                  <a:lnTo>
                    <a:pt x="135012" y="7636"/>
                  </a:lnTo>
                  <a:lnTo>
                    <a:pt x="97182" y="0"/>
                  </a:lnTo>
                  <a:lnTo>
                    <a:pt x="59352" y="7636"/>
                  </a:lnTo>
                  <a:lnTo>
                    <a:pt x="28462" y="28462"/>
                  </a:lnTo>
                  <a:lnTo>
                    <a:pt x="7636" y="59352"/>
                  </a:lnTo>
                  <a:lnTo>
                    <a:pt x="0" y="97182"/>
                  </a:lnTo>
                  <a:lnTo>
                    <a:pt x="7636" y="135012"/>
                  </a:lnTo>
                  <a:lnTo>
                    <a:pt x="28462" y="165902"/>
                  </a:lnTo>
                  <a:lnTo>
                    <a:pt x="59352" y="186728"/>
                  </a:lnTo>
                  <a:lnTo>
                    <a:pt x="97182" y="194364"/>
                  </a:lnTo>
                  <a:lnTo>
                    <a:pt x="135012" y="186728"/>
                  </a:lnTo>
                  <a:lnTo>
                    <a:pt x="165902" y="165902"/>
                  </a:lnTo>
                  <a:lnTo>
                    <a:pt x="186728" y="135012"/>
                  </a:lnTo>
                  <a:lnTo>
                    <a:pt x="194364" y="97182"/>
                  </a:lnTo>
                  <a:close/>
                </a:path>
              </a:pathLst>
            </a:custGeom>
            <a:ln w="137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75" name="object 175"/>
            <p:cNvSpPr/>
            <p:nvPr/>
          </p:nvSpPr>
          <p:spPr>
            <a:xfrm>
              <a:off x="9929276" y="6179436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97182" y="0"/>
                  </a:moveTo>
                  <a:lnTo>
                    <a:pt x="59352" y="7636"/>
                  </a:lnTo>
                  <a:lnTo>
                    <a:pt x="28462" y="28462"/>
                  </a:lnTo>
                  <a:lnTo>
                    <a:pt x="7636" y="59352"/>
                  </a:lnTo>
                  <a:lnTo>
                    <a:pt x="0" y="97182"/>
                  </a:lnTo>
                  <a:lnTo>
                    <a:pt x="7636" y="135012"/>
                  </a:lnTo>
                  <a:lnTo>
                    <a:pt x="28462" y="165902"/>
                  </a:lnTo>
                  <a:lnTo>
                    <a:pt x="59352" y="186728"/>
                  </a:lnTo>
                  <a:lnTo>
                    <a:pt x="97182" y="194364"/>
                  </a:lnTo>
                  <a:lnTo>
                    <a:pt x="135017" y="186728"/>
                  </a:lnTo>
                  <a:lnTo>
                    <a:pt x="165921" y="165902"/>
                  </a:lnTo>
                  <a:lnTo>
                    <a:pt x="186760" y="135012"/>
                  </a:lnTo>
                  <a:lnTo>
                    <a:pt x="194402" y="97182"/>
                  </a:lnTo>
                  <a:lnTo>
                    <a:pt x="186760" y="59352"/>
                  </a:lnTo>
                  <a:lnTo>
                    <a:pt x="165921" y="28462"/>
                  </a:lnTo>
                  <a:lnTo>
                    <a:pt x="135017" y="7636"/>
                  </a:lnTo>
                  <a:lnTo>
                    <a:pt x="97182" y="0"/>
                  </a:lnTo>
                  <a:close/>
                </a:path>
              </a:pathLst>
            </a:custGeom>
            <a:solidFill>
              <a:srgbClr val="00AD52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76" name="object 176"/>
            <p:cNvSpPr/>
            <p:nvPr/>
          </p:nvSpPr>
          <p:spPr>
            <a:xfrm>
              <a:off x="9929277" y="6179433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194402" y="97182"/>
                  </a:moveTo>
                  <a:lnTo>
                    <a:pt x="186760" y="59352"/>
                  </a:lnTo>
                  <a:lnTo>
                    <a:pt x="165921" y="28462"/>
                  </a:lnTo>
                  <a:lnTo>
                    <a:pt x="135018" y="7636"/>
                  </a:lnTo>
                  <a:lnTo>
                    <a:pt x="97182" y="0"/>
                  </a:lnTo>
                  <a:lnTo>
                    <a:pt x="59352" y="7636"/>
                  </a:lnTo>
                  <a:lnTo>
                    <a:pt x="28462" y="28462"/>
                  </a:lnTo>
                  <a:lnTo>
                    <a:pt x="7636" y="59352"/>
                  </a:lnTo>
                  <a:lnTo>
                    <a:pt x="0" y="97182"/>
                  </a:lnTo>
                  <a:lnTo>
                    <a:pt x="7636" y="135012"/>
                  </a:lnTo>
                  <a:lnTo>
                    <a:pt x="28462" y="165902"/>
                  </a:lnTo>
                  <a:lnTo>
                    <a:pt x="59352" y="186728"/>
                  </a:lnTo>
                  <a:lnTo>
                    <a:pt x="97182" y="194364"/>
                  </a:lnTo>
                  <a:lnTo>
                    <a:pt x="135018" y="186728"/>
                  </a:lnTo>
                  <a:lnTo>
                    <a:pt x="165921" y="165902"/>
                  </a:lnTo>
                  <a:lnTo>
                    <a:pt x="186760" y="135012"/>
                  </a:lnTo>
                  <a:lnTo>
                    <a:pt x="194402" y="97182"/>
                  </a:lnTo>
                  <a:close/>
                </a:path>
              </a:pathLst>
            </a:custGeom>
            <a:ln w="137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77" name="object 177"/>
            <p:cNvSpPr/>
            <p:nvPr/>
          </p:nvSpPr>
          <p:spPr>
            <a:xfrm>
              <a:off x="10136212" y="6179436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97182" y="0"/>
                  </a:moveTo>
                  <a:lnTo>
                    <a:pt x="59352" y="7636"/>
                  </a:lnTo>
                  <a:lnTo>
                    <a:pt x="28462" y="28462"/>
                  </a:lnTo>
                  <a:lnTo>
                    <a:pt x="7636" y="59352"/>
                  </a:lnTo>
                  <a:lnTo>
                    <a:pt x="0" y="97182"/>
                  </a:lnTo>
                  <a:lnTo>
                    <a:pt x="7636" y="135012"/>
                  </a:lnTo>
                  <a:lnTo>
                    <a:pt x="28462" y="165902"/>
                  </a:lnTo>
                  <a:lnTo>
                    <a:pt x="59352" y="186728"/>
                  </a:lnTo>
                  <a:lnTo>
                    <a:pt x="97182" y="194364"/>
                  </a:lnTo>
                  <a:lnTo>
                    <a:pt x="135012" y="186728"/>
                  </a:lnTo>
                  <a:lnTo>
                    <a:pt x="165902" y="165902"/>
                  </a:lnTo>
                  <a:lnTo>
                    <a:pt x="186728" y="135012"/>
                  </a:lnTo>
                  <a:lnTo>
                    <a:pt x="194364" y="97182"/>
                  </a:lnTo>
                  <a:lnTo>
                    <a:pt x="186728" y="59352"/>
                  </a:lnTo>
                  <a:lnTo>
                    <a:pt x="165902" y="28462"/>
                  </a:lnTo>
                  <a:lnTo>
                    <a:pt x="135012" y="7636"/>
                  </a:lnTo>
                  <a:lnTo>
                    <a:pt x="97182" y="0"/>
                  </a:lnTo>
                  <a:close/>
                </a:path>
              </a:pathLst>
            </a:custGeom>
            <a:solidFill>
              <a:srgbClr val="00B44B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78" name="object 178"/>
            <p:cNvSpPr/>
            <p:nvPr/>
          </p:nvSpPr>
          <p:spPr>
            <a:xfrm>
              <a:off x="10136214" y="6179433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194364" y="97182"/>
                  </a:moveTo>
                  <a:lnTo>
                    <a:pt x="186728" y="59352"/>
                  </a:lnTo>
                  <a:lnTo>
                    <a:pt x="165902" y="28462"/>
                  </a:lnTo>
                  <a:lnTo>
                    <a:pt x="135012" y="7636"/>
                  </a:lnTo>
                  <a:lnTo>
                    <a:pt x="97182" y="0"/>
                  </a:lnTo>
                  <a:lnTo>
                    <a:pt x="59352" y="7636"/>
                  </a:lnTo>
                  <a:lnTo>
                    <a:pt x="28462" y="28462"/>
                  </a:lnTo>
                  <a:lnTo>
                    <a:pt x="7636" y="59352"/>
                  </a:lnTo>
                  <a:lnTo>
                    <a:pt x="0" y="97182"/>
                  </a:lnTo>
                  <a:lnTo>
                    <a:pt x="7636" y="135012"/>
                  </a:lnTo>
                  <a:lnTo>
                    <a:pt x="28462" y="165902"/>
                  </a:lnTo>
                  <a:lnTo>
                    <a:pt x="59352" y="186728"/>
                  </a:lnTo>
                  <a:lnTo>
                    <a:pt x="97182" y="194364"/>
                  </a:lnTo>
                  <a:lnTo>
                    <a:pt x="135012" y="186728"/>
                  </a:lnTo>
                  <a:lnTo>
                    <a:pt x="165902" y="165902"/>
                  </a:lnTo>
                  <a:lnTo>
                    <a:pt x="186728" y="135012"/>
                  </a:lnTo>
                  <a:lnTo>
                    <a:pt x="194364" y="97182"/>
                  </a:lnTo>
                  <a:close/>
                </a:path>
              </a:pathLst>
            </a:custGeom>
            <a:ln w="137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</p:grpSp>
      <p:grpSp>
        <p:nvGrpSpPr>
          <p:cNvPr id="179" name="object 179"/>
          <p:cNvGrpSpPr/>
          <p:nvPr/>
        </p:nvGrpSpPr>
        <p:grpSpPr>
          <a:xfrm>
            <a:off x="3845843" y="3230252"/>
            <a:ext cx="4466749" cy="2564915"/>
            <a:chOff x="6341374" y="5326925"/>
            <a:chExt cx="7366000" cy="4229735"/>
          </a:xfrm>
        </p:grpSpPr>
        <p:sp>
          <p:nvSpPr>
            <p:cNvPr id="180" name="object 180"/>
            <p:cNvSpPr/>
            <p:nvPr/>
          </p:nvSpPr>
          <p:spPr>
            <a:xfrm>
              <a:off x="6410100" y="8307846"/>
              <a:ext cx="518159" cy="0"/>
            </a:xfrm>
            <a:custGeom>
              <a:avLst/>
              <a:gdLst/>
              <a:ahLst/>
              <a:cxnLst/>
              <a:rect l="l" t="t" r="r" b="b"/>
              <a:pathLst>
                <a:path w="518159">
                  <a:moveTo>
                    <a:pt x="0" y="0"/>
                  </a:moveTo>
                  <a:lnTo>
                    <a:pt x="517569" y="0"/>
                  </a:lnTo>
                </a:path>
              </a:pathLst>
            </a:custGeom>
            <a:ln w="137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81" name="object 181"/>
            <p:cNvSpPr/>
            <p:nvPr/>
          </p:nvSpPr>
          <p:spPr>
            <a:xfrm>
              <a:off x="6341364" y="8252885"/>
              <a:ext cx="655320" cy="110489"/>
            </a:xfrm>
            <a:custGeom>
              <a:avLst/>
              <a:gdLst/>
              <a:ahLst/>
              <a:cxnLst/>
              <a:rect l="l" t="t" r="r" b="b"/>
              <a:pathLst>
                <a:path w="655320" h="110490">
                  <a:moveTo>
                    <a:pt x="109943" y="0"/>
                  </a:moveTo>
                  <a:lnTo>
                    <a:pt x="0" y="54965"/>
                  </a:lnTo>
                  <a:lnTo>
                    <a:pt x="109943" y="109943"/>
                  </a:lnTo>
                  <a:lnTo>
                    <a:pt x="68732" y="54965"/>
                  </a:lnTo>
                  <a:lnTo>
                    <a:pt x="109943" y="0"/>
                  </a:lnTo>
                  <a:close/>
                </a:path>
                <a:path w="655320" h="110490">
                  <a:moveTo>
                    <a:pt x="655027" y="54965"/>
                  </a:moveTo>
                  <a:lnTo>
                    <a:pt x="545084" y="0"/>
                  </a:lnTo>
                  <a:lnTo>
                    <a:pt x="586295" y="54965"/>
                  </a:lnTo>
                  <a:lnTo>
                    <a:pt x="545084" y="109943"/>
                  </a:lnTo>
                  <a:lnTo>
                    <a:pt x="655027" y="5496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82" name="object 182"/>
            <p:cNvSpPr/>
            <p:nvPr/>
          </p:nvSpPr>
          <p:spPr>
            <a:xfrm>
              <a:off x="9110293" y="8307846"/>
              <a:ext cx="518159" cy="0"/>
            </a:xfrm>
            <a:custGeom>
              <a:avLst/>
              <a:gdLst/>
              <a:ahLst/>
              <a:cxnLst/>
              <a:rect l="l" t="t" r="r" b="b"/>
              <a:pathLst>
                <a:path w="518159">
                  <a:moveTo>
                    <a:pt x="0" y="0"/>
                  </a:moveTo>
                  <a:lnTo>
                    <a:pt x="517569" y="0"/>
                  </a:lnTo>
                </a:path>
              </a:pathLst>
            </a:custGeom>
            <a:ln w="137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83" name="object 183"/>
            <p:cNvSpPr/>
            <p:nvPr/>
          </p:nvSpPr>
          <p:spPr>
            <a:xfrm>
              <a:off x="9041562" y="8252885"/>
              <a:ext cx="655320" cy="110489"/>
            </a:xfrm>
            <a:custGeom>
              <a:avLst/>
              <a:gdLst/>
              <a:ahLst/>
              <a:cxnLst/>
              <a:rect l="l" t="t" r="r" b="b"/>
              <a:pathLst>
                <a:path w="655320" h="110490">
                  <a:moveTo>
                    <a:pt x="109982" y="0"/>
                  </a:moveTo>
                  <a:lnTo>
                    <a:pt x="0" y="54965"/>
                  </a:lnTo>
                  <a:lnTo>
                    <a:pt x="109982" y="109943"/>
                  </a:lnTo>
                  <a:lnTo>
                    <a:pt x="68719" y="54965"/>
                  </a:lnTo>
                  <a:lnTo>
                    <a:pt x="109982" y="0"/>
                  </a:lnTo>
                  <a:close/>
                </a:path>
                <a:path w="655320" h="110490">
                  <a:moveTo>
                    <a:pt x="655015" y="54965"/>
                  </a:moveTo>
                  <a:lnTo>
                    <a:pt x="545071" y="0"/>
                  </a:lnTo>
                  <a:lnTo>
                    <a:pt x="586295" y="54965"/>
                  </a:lnTo>
                  <a:lnTo>
                    <a:pt x="545071" y="109943"/>
                  </a:lnTo>
                  <a:lnTo>
                    <a:pt x="655015" y="5496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84" name="object 184"/>
            <p:cNvSpPr/>
            <p:nvPr/>
          </p:nvSpPr>
          <p:spPr>
            <a:xfrm>
              <a:off x="8019001" y="8601983"/>
              <a:ext cx="0" cy="254000"/>
            </a:xfrm>
            <a:custGeom>
              <a:avLst/>
              <a:gdLst/>
              <a:ahLst/>
              <a:cxnLst/>
              <a:rect l="l" t="t" r="r" b="b"/>
              <a:pathLst>
                <a:path h="254000">
                  <a:moveTo>
                    <a:pt x="0" y="253908"/>
                  </a:moveTo>
                  <a:lnTo>
                    <a:pt x="0" y="0"/>
                  </a:lnTo>
                </a:path>
              </a:pathLst>
            </a:custGeom>
            <a:ln w="137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85" name="object 185"/>
            <p:cNvSpPr/>
            <p:nvPr/>
          </p:nvSpPr>
          <p:spPr>
            <a:xfrm>
              <a:off x="7964027" y="8533300"/>
              <a:ext cx="110489" cy="110489"/>
            </a:xfrm>
            <a:custGeom>
              <a:avLst/>
              <a:gdLst/>
              <a:ahLst/>
              <a:cxnLst/>
              <a:rect l="l" t="t" r="r" b="b"/>
              <a:pathLst>
                <a:path w="110490" h="110490">
                  <a:moveTo>
                    <a:pt x="54972" y="0"/>
                  </a:moveTo>
                  <a:lnTo>
                    <a:pt x="0" y="109944"/>
                  </a:lnTo>
                  <a:lnTo>
                    <a:pt x="54972" y="68686"/>
                  </a:lnTo>
                  <a:lnTo>
                    <a:pt x="109944" y="109944"/>
                  </a:lnTo>
                  <a:lnTo>
                    <a:pt x="5497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86" name="object 186"/>
            <p:cNvSpPr/>
            <p:nvPr/>
          </p:nvSpPr>
          <p:spPr>
            <a:xfrm>
              <a:off x="7480402" y="9291899"/>
              <a:ext cx="86995" cy="257810"/>
            </a:xfrm>
            <a:custGeom>
              <a:avLst/>
              <a:gdLst/>
              <a:ahLst/>
              <a:cxnLst/>
              <a:rect l="l" t="t" r="r" b="b"/>
              <a:pathLst>
                <a:path w="86995" h="257809">
                  <a:moveTo>
                    <a:pt x="0" y="257375"/>
                  </a:moveTo>
                  <a:lnTo>
                    <a:pt x="86744" y="0"/>
                  </a:lnTo>
                </a:path>
              </a:pathLst>
            </a:custGeom>
            <a:ln w="137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87" name="object 187"/>
            <p:cNvSpPr/>
            <p:nvPr/>
          </p:nvSpPr>
          <p:spPr>
            <a:xfrm>
              <a:off x="7501735" y="9226643"/>
              <a:ext cx="104775" cy="122555"/>
            </a:xfrm>
            <a:custGeom>
              <a:avLst/>
              <a:gdLst/>
              <a:ahLst/>
              <a:cxnLst/>
              <a:rect l="l" t="t" r="r" b="b"/>
              <a:pathLst>
                <a:path w="104775" h="122554">
                  <a:moveTo>
                    <a:pt x="87392" y="0"/>
                  </a:moveTo>
                  <a:lnTo>
                    <a:pt x="0" y="86820"/>
                  </a:lnTo>
                  <a:lnTo>
                    <a:pt x="65410" y="65258"/>
                  </a:lnTo>
                  <a:lnTo>
                    <a:pt x="104420" y="122021"/>
                  </a:lnTo>
                  <a:lnTo>
                    <a:pt x="8739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88" name="object 188"/>
            <p:cNvSpPr/>
            <p:nvPr/>
          </p:nvSpPr>
          <p:spPr>
            <a:xfrm>
              <a:off x="8480798" y="9290870"/>
              <a:ext cx="100330" cy="258445"/>
            </a:xfrm>
            <a:custGeom>
              <a:avLst/>
              <a:gdLst/>
              <a:ahLst/>
              <a:cxnLst/>
              <a:rect l="l" t="t" r="r" b="b"/>
              <a:pathLst>
                <a:path w="100329" h="258445">
                  <a:moveTo>
                    <a:pt x="99772" y="258403"/>
                  </a:moveTo>
                  <a:lnTo>
                    <a:pt x="0" y="0"/>
                  </a:lnTo>
                </a:path>
              </a:pathLst>
            </a:custGeom>
            <a:ln w="137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89" name="object 189"/>
            <p:cNvSpPr/>
            <p:nvPr/>
          </p:nvSpPr>
          <p:spPr>
            <a:xfrm>
              <a:off x="8444263" y="9226643"/>
              <a:ext cx="102870" cy="123189"/>
            </a:xfrm>
            <a:custGeom>
              <a:avLst/>
              <a:gdLst/>
              <a:ahLst/>
              <a:cxnLst/>
              <a:rect l="l" t="t" r="r" b="b"/>
              <a:pathLst>
                <a:path w="102870" h="123190">
                  <a:moveTo>
                    <a:pt x="11695" y="0"/>
                  </a:moveTo>
                  <a:lnTo>
                    <a:pt x="0" y="122630"/>
                  </a:lnTo>
                  <a:lnTo>
                    <a:pt x="36533" y="64229"/>
                  </a:lnTo>
                  <a:lnTo>
                    <a:pt x="102782" y="82934"/>
                  </a:lnTo>
                  <a:lnTo>
                    <a:pt x="1169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90" name="object 190"/>
            <p:cNvSpPr/>
            <p:nvPr/>
          </p:nvSpPr>
          <p:spPr>
            <a:xfrm>
              <a:off x="7701091" y="7894620"/>
              <a:ext cx="144780" cy="187960"/>
            </a:xfrm>
            <a:custGeom>
              <a:avLst/>
              <a:gdLst/>
              <a:ahLst/>
              <a:cxnLst/>
              <a:rect l="l" t="t" r="r" b="b"/>
              <a:pathLst>
                <a:path w="144779" h="187959">
                  <a:moveTo>
                    <a:pt x="144459" y="187774"/>
                  </a:moveTo>
                  <a:lnTo>
                    <a:pt x="0" y="0"/>
                  </a:lnTo>
                </a:path>
              </a:pathLst>
            </a:custGeom>
            <a:ln w="137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91" name="object 191"/>
            <p:cNvSpPr/>
            <p:nvPr/>
          </p:nvSpPr>
          <p:spPr>
            <a:xfrm>
              <a:off x="7659032" y="7839918"/>
              <a:ext cx="111125" cy="121285"/>
            </a:xfrm>
            <a:custGeom>
              <a:avLst/>
              <a:gdLst/>
              <a:ahLst/>
              <a:cxnLst/>
              <a:rect l="l" t="t" r="r" b="b"/>
              <a:pathLst>
                <a:path w="111125" h="121284">
                  <a:moveTo>
                    <a:pt x="0" y="0"/>
                  </a:moveTo>
                  <a:lnTo>
                    <a:pt x="23542" y="121221"/>
                  </a:lnTo>
                  <a:lnTo>
                    <a:pt x="42057" y="54706"/>
                  </a:lnTo>
                  <a:lnTo>
                    <a:pt x="111087" y="538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92" name="object 192"/>
            <p:cNvSpPr/>
            <p:nvPr/>
          </p:nvSpPr>
          <p:spPr>
            <a:xfrm>
              <a:off x="8192413" y="7894620"/>
              <a:ext cx="144780" cy="187960"/>
            </a:xfrm>
            <a:custGeom>
              <a:avLst/>
              <a:gdLst/>
              <a:ahLst/>
              <a:cxnLst/>
              <a:rect l="l" t="t" r="r" b="b"/>
              <a:pathLst>
                <a:path w="144779" h="187959">
                  <a:moveTo>
                    <a:pt x="0" y="187774"/>
                  </a:moveTo>
                  <a:lnTo>
                    <a:pt x="144459" y="0"/>
                  </a:lnTo>
                </a:path>
              </a:pathLst>
            </a:custGeom>
            <a:ln w="137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93" name="object 193"/>
            <p:cNvSpPr/>
            <p:nvPr/>
          </p:nvSpPr>
          <p:spPr>
            <a:xfrm>
              <a:off x="8267841" y="7839918"/>
              <a:ext cx="111125" cy="121285"/>
            </a:xfrm>
            <a:custGeom>
              <a:avLst/>
              <a:gdLst/>
              <a:ahLst/>
              <a:cxnLst/>
              <a:rect l="l" t="t" r="r" b="b"/>
              <a:pathLst>
                <a:path w="111125" h="121284">
                  <a:moveTo>
                    <a:pt x="111125" y="0"/>
                  </a:moveTo>
                  <a:lnTo>
                    <a:pt x="0" y="53867"/>
                  </a:lnTo>
                  <a:lnTo>
                    <a:pt x="69030" y="54706"/>
                  </a:lnTo>
                  <a:lnTo>
                    <a:pt x="87544" y="121221"/>
                  </a:lnTo>
                  <a:lnTo>
                    <a:pt x="11112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94" name="object 194"/>
            <p:cNvSpPr/>
            <p:nvPr/>
          </p:nvSpPr>
          <p:spPr>
            <a:xfrm>
              <a:off x="7497850" y="5424267"/>
              <a:ext cx="693420" cy="2091055"/>
            </a:xfrm>
            <a:custGeom>
              <a:avLst/>
              <a:gdLst/>
              <a:ahLst/>
              <a:cxnLst/>
              <a:rect l="l" t="t" r="r" b="b"/>
              <a:pathLst>
                <a:path w="693420" h="2091054">
                  <a:moveTo>
                    <a:pt x="85677" y="2090690"/>
                  </a:moveTo>
                  <a:lnTo>
                    <a:pt x="265223" y="1501919"/>
                  </a:lnTo>
                </a:path>
                <a:path w="693420" h="2091054">
                  <a:moveTo>
                    <a:pt x="0" y="276834"/>
                  </a:moveTo>
                  <a:lnTo>
                    <a:pt x="693077" y="276834"/>
                  </a:lnTo>
                  <a:lnTo>
                    <a:pt x="693077" y="0"/>
                  </a:lnTo>
                  <a:lnTo>
                    <a:pt x="0" y="0"/>
                  </a:lnTo>
                  <a:lnTo>
                    <a:pt x="0" y="276834"/>
                  </a:lnTo>
                  <a:close/>
                </a:path>
                <a:path w="693420" h="2091054">
                  <a:moveTo>
                    <a:pt x="0" y="625982"/>
                  </a:moveTo>
                  <a:lnTo>
                    <a:pt x="693077" y="625982"/>
                  </a:lnTo>
                  <a:lnTo>
                    <a:pt x="693077" y="349148"/>
                  </a:lnTo>
                  <a:lnTo>
                    <a:pt x="0" y="349148"/>
                  </a:lnTo>
                  <a:lnTo>
                    <a:pt x="0" y="625982"/>
                  </a:lnTo>
                  <a:close/>
                </a:path>
                <a:path w="693420" h="2091054">
                  <a:moveTo>
                    <a:pt x="0" y="975169"/>
                  </a:moveTo>
                  <a:lnTo>
                    <a:pt x="693077" y="975169"/>
                  </a:lnTo>
                  <a:lnTo>
                    <a:pt x="693077" y="698319"/>
                  </a:lnTo>
                  <a:lnTo>
                    <a:pt x="0" y="698319"/>
                  </a:lnTo>
                  <a:lnTo>
                    <a:pt x="0" y="975169"/>
                  </a:lnTo>
                  <a:close/>
                </a:path>
                <a:path w="693420" h="2091054">
                  <a:moveTo>
                    <a:pt x="0" y="1324317"/>
                  </a:moveTo>
                  <a:lnTo>
                    <a:pt x="693077" y="1324317"/>
                  </a:lnTo>
                  <a:lnTo>
                    <a:pt x="693077" y="1047482"/>
                  </a:lnTo>
                  <a:lnTo>
                    <a:pt x="0" y="1047482"/>
                  </a:lnTo>
                  <a:lnTo>
                    <a:pt x="0" y="1324317"/>
                  </a:lnTo>
                  <a:close/>
                </a:path>
              </a:pathLst>
            </a:custGeom>
            <a:ln w="137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95" name="object 195"/>
            <p:cNvSpPr/>
            <p:nvPr/>
          </p:nvSpPr>
          <p:spPr>
            <a:xfrm>
              <a:off x="7698385" y="6860360"/>
              <a:ext cx="105410" cy="121920"/>
            </a:xfrm>
            <a:custGeom>
              <a:avLst/>
              <a:gdLst/>
              <a:ahLst/>
              <a:cxnLst/>
              <a:rect l="l" t="t" r="r" b="b"/>
              <a:pathLst>
                <a:path w="105409" h="121920">
                  <a:moveTo>
                    <a:pt x="84762" y="0"/>
                  </a:moveTo>
                  <a:lnTo>
                    <a:pt x="0" y="89259"/>
                  </a:lnTo>
                  <a:lnTo>
                    <a:pt x="64687" y="65829"/>
                  </a:lnTo>
                  <a:lnTo>
                    <a:pt x="105297" y="121373"/>
                  </a:lnTo>
                  <a:lnTo>
                    <a:pt x="8476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96" name="object 196"/>
            <p:cNvSpPr/>
            <p:nvPr/>
          </p:nvSpPr>
          <p:spPr>
            <a:xfrm>
              <a:off x="10420408" y="8307846"/>
              <a:ext cx="518159" cy="0"/>
            </a:xfrm>
            <a:custGeom>
              <a:avLst/>
              <a:gdLst/>
              <a:ahLst/>
              <a:cxnLst/>
              <a:rect l="l" t="t" r="r" b="b"/>
              <a:pathLst>
                <a:path w="518159">
                  <a:moveTo>
                    <a:pt x="0" y="0"/>
                  </a:moveTo>
                  <a:lnTo>
                    <a:pt x="517569" y="0"/>
                  </a:lnTo>
                </a:path>
              </a:pathLst>
            </a:custGeom>
            <a:ln w="137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97" name="object 197"/>
            <p:cNvSpPr/>
            <p:nvPr/>
          </p:nvSpPr>
          <p:spPr>
            <a:xfrm>
              <a:off x="10351681" y="8252885"/>
              <a:ext cx="655320" cy="110489"/>
            </a:xfrm>
            <a:custGeom>
              <a:avLst/>
              <a:gdLst/>
              <a:ahLst/>
              <a:cxnLst/>
              <a:rect l="l" t="t" r="r" b="b"/>
              <a:pathLst>
                <a:path w="655320" h="110490">
                  <a:moveTo>
                    <a:pt x="109943" y="0"/>
                  </a:moveTo>
                  <a:lnTo>
                    <a:pt x="0" y="54965"/>
                  </a:lnTo>
                  <a:lnTo>
                    <a:pt x="109943" y="109943"/>
                  </a:lnTo>
                  <a:lnTo>
                    <a:pt x="68719" y="54965"/>
                  </a:lnTo>
                  <a:lnTo>
                    <a:pt x="109943" y="0"/>
                  </a:lnTo>
                  <a:close/>
                </a:path>
                <a:path w="655320" h="110490">
                  <a:moveTo>
                    <a:pt x="655015" y="54965"/>
                  </a:moveTo>
                  <a:lnTo>
                    <a:pt x="545033" y="0"/>
                  </a:lnTo>
                  <a:lnTo>
                    <a:pt x="586295" y="54965"/>
                  </a:lnTo>
                  <a:lnTo>
                    <a:pt x="545033" y="109943"/>
                  </a:lnTo>
                  <a:lnTo>
                    <a:pt x="655015" y="5496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98" name="object 198"/>
            <p:cNvSpPr/>
            <p:nvPr/>
          </p:nvSpPr>
          <p:spPr>
            <a:xfrm>
              <a:off x="13120602" y="8307846"/>
              <a:ext cx="518159" cy="0"/>
            </a:xfrm>
            <a:custGeom>
              <a:avLst/>
              <a:gdLst/>
              <a:ahLst/>
              <a:cxnLst/>
              <a:rect l="l" t="t" r="r" b="b"/>
              <a:pathLst>
                <a:path w="518159">
                  <a:moveTo>
                    <a:pt x="0" y="0"/>
                  </a:moveTo>
                  <a:lnTo>
                    <a:pt x="517569" y="0"/>
                  </a:lnTo>
                </a:path>
              </a:pathLst>
            </a:custGeom>
            <a:ln w="137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99" name="object 199"/>
            <p:cNvSpPr/>
            <p:nvPr/>
          </p:nvSpPr>
          <p:spPr>
            <a:xfrm>
              <a:off x="13051867" y="8252885"/>
              <a:ext cx="655320" cy="110489"/>
            </a:xfrm>
            <a:custGeom>
              <a:avLst/>
              <a:gdLst/>
              <a:ahLst/>
              <a:cxnLst/>
              <a:rect l="l" t="t" r="r" b="b"/>
              <a:pathLst>
                <a:path w="655319" h="110490">
                  <a:moveTo>
                    <a:pt x="109943" y="0"/>
                  </a:moveTo>
                  <a:lnTo>
                    <a:pt x="0" y="54965"/>
                  </a:lnTo>
                  <a:lnTo>
                    <a:pt x="109943" y="109943"/>
                  </a:lnTo>
                  <a:lnTo>
                    <a:pt x="68732" y="54965"/>
                  </a:lnTo>
                  <a:lnTo>
                    <a:pt x="109943" y="0"/>
                  </a:lnTo>
                  <a:close/>
                </a:path>
                <a:path w="655319" h="110490">
                  <a:moveTo>
                    <a:pt x="654989" y="54965"/>
                  </a:moveTo>
                  <a:lnTo>
                    <a:pt x="545071" y="0"/>
                  </a:lnTo>
                  <a:lnTo>
                    <a:pt x="586295" y="54965"/>
                  </a:lnTo>
                  <a:lnTo>
                    <a:pt x="545071" y="109943"/>
                  </a:lnTo>
                  <a:lnTo>
                    <a:pt x="654989" y="5496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00" name="object 200"/>
            <p:cNvSpPr/>
            <p:nvPr/>
          </p:nvSpPr>
          <p:spPr>
            <a:xfrm>
              <a:off x="12029271" y="8601983"/>
              <a:ext cx="0" cy="254000"/>
            </a:xfrm>
            <a:custGeom>
              <a:avLst/>
              <a:gdLst/>
              <a:ahLst/>
              <a:cxnLst/>
              <a:rect l="l" t="t" r="r" b="b"/>
              <a:pathLst>
                <a:path h="254000">
                  <a:moveTo>
                    <a:pt x="0" y="253908"/>
                  </a:moveTo>
                  <a:lnTo>
                    <a:pt x="0" y="0"/>
                  </a:lnTo>
                </a:path>
              </a:pathLst>
            </a:custGeom>
            <a:ln w="137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01" name="object 201"/>
            <p:cNvSpPr/>
            <p:nvPr/>
          </p:nvSpPr>
          <p:spPr>
            <a:xfrm>
              <a:off x="11974295" y="8533300"/>
              <a:ext cx="110489" cy="110489"/>
            </a:xfrm>
            <a:custGeom>
              <a:avLst/>
              <a:gdLst/>
              <a:ahLst/>
              <a:cxnLst/>
              <a:rect l="l" t="t" r="r" b="b"/>
              <a:pathLst>
                <a:path w="110490" h="110490">
                  <a:moveTo>
                    <a:pt x="54972" y="0"/>
                  </a:moveTo>
                  <a:lnTo>
                    <a:pt x="0" y="109944"/>
                  </a:lnTo>
                  <a:lnTo>
                    <a:pt x="54972" y="68686"/>
                  </a:lnTo>
                  <a:lnTo>
                    <a:pt x="109944" y="109944"/>
                  </a:lnTo>
                  <a:lnTo>
                    <a:pt x="5497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02" name="object 202"/>
            <p:cNvSpPr/>
            <p:nvPr/>
          </p:nvSpPr>
          <p:spPr>
            <a:xfrm>
              <a:off x="11565416" y="9294375"/>
              <a:ext cx="45720" cy="255270"/>
            </a:xfrm>
            <a:custGeom>
              <a:avLst/>
              <a:gdLst/>
              <a:ahLst/>
              <a:cxnLst/>
              <a:rect l="l" t="t" r="r" b="b"/>
              <a:pathLst>
                <a:path w="45720" h="255270">
                  <a:moveTo>
                    <a:pt x="0" y="254899"/>
                  </a:moveTo>
                  <a:lnTo>
                    <a:pt x="45181" y="0"/>
                  </a:lnTo>
                </a:path>
              </a:pathLst>
            </a:custGeom>
            <a:ln w="137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03" name="object 203"/>
            <p:cNvSpPr/>
            <p:nvPr/>
          </p:nvSpPr>
          <p:spPr>
            <a:xfrm>
              <a:off x="11549229" y="9226643"/>
              <a:ext cx="108585" cy="118110"/>
            </a:xfrm>
            <a:custGeom>
              <a:avLst/>
              <a:gdLst/>
              <a:ahLst/>
              <a:cxnLst/>
              <a:rect l="l" t="t" r="r" b="b"/>
              <a:pathLst>
                <a:path w="108584" h="118109">
                  <a:moveTo>
                    <a:pt x="73400" y="0"/>
                  </a:moveTo>
                  <a:lnTo>
                    <a:pt x="0" y="98782"/>
                  </a:lnTo>
                  <a:lnTo>
                    <a:pt x="61369" y="67735"/>
                  </a:lnTo>
                  <a:lnTo>
                    <a:pt x="108373" y="118021"/>
                  </a:lnTo>
                  <a:lnTo>
                    <a:pt x="734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04" name="object 204"/>
            <p:cNvSpPr/>
            <p:nvPr/>
          </p:nvSpPr>
          <p:spPr>
            <a:xfrm>
              <a:off x="12459297" y="9293613"/>
              <a:ext cx="59690" cy="255904"/>
            </a:xfrm>
            <a:custGeom>
              <a:avLst/>
              <a:gdLst/>
              <a:ahLst/>
              <a:cxnLst/>
              <a:rect l="l" t="t" r="r" b="b"/>
              <a:pathLst>
                <a:path w="59690" h="255904">
                  <a:moveTo>
                    <a:pt x="59200" y="255661"/>
                  </a:moveTo>
                  <a:lnTo>
                    <a:pt x="0" y="0"/>
                  </a:lnTo>
                </a:path>
              </a:pathLst>
            </a:custGeom>
            <a:ln w="137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05" name="object 205"/>
            <p:cNvSpPr/>
            <p:nvPr/>
          </p:nvSpPr>
          <p:spPr>
            <a:xfrm>
              <a:off x="12415025" y="9226643"/>
              <a:ext cx="107314" cy="120014"/>
            </a:xfrm>
            <a:custGeom>
              <a:avLst/>
              <a:gdLst/>
              <a:ahLst/>
              <a:cxnLst/>
              <a:rect l="l" t="t" r="r" b="b"/>
              <a:pathLst>
                <a:path w="107315" h="120015">
                  <a:moveTo>
                    <a:pt x="28763" y="0"/>
                  </a:moveTo>
                  <a:lnTo>
                    <a:pt x="0" y="119545"/>
                  </a:lnTo>
                  <a:lnTo>
                    <a:pt x="44270" y="66972"/>
                  </a:lnTo>
                  <a:lnTo>
                    <a:pt x="107169" y="94744"/>
                  </a:lnTo>
                  <a:lnTo>
                    <a:pt x="2876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06" name="object 206"/>
            <p:cNvSpPr/>
            <p:nvPr/>
          </p:nvSpPr>
          <p:spPr>
            <a:xfrm>
              <a:off x="11711400" y="7894620"/>
              <a:ext cx="144780" cy="187960"/>
            </a:xfrm>
            <a:custGeom>
              <a:avLst/>
              <a:gdLst/>
              <a:ahLst/>
              <a:cxnLst/>
              <a:rect l="l" t="t" r="r" b="b"/>
              <a:pathLst>
                <a:path w="144779" h="187959">
                  <a:moveTo>
                    <a:pt x="144459" y="187774"/>
                  </a:moveTo>
                  <a:lnTo>
                    <a:pt x="0" y="0"/>
                  </a:lnTo>
                </a:path>
              </a:pathLst>
            </a:custGeom>
            <a:ln w="137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07" name="object 207"/>
            <p:cNvSpPr/>
            <p:nvPr/>
          </p:nvSpPr>
          <p:spPr>
            <a:xfrm>
              <a:off x="11669299" y="7839918"/>
              <a:ext cx="111125" cy="121285"/>
            </a:xfrm>
            <a:custGeom>
              <a:avLst/>
              <a:gdLst/>
              <a:ahLst/>
              <a:cxnLst/>
              <a:rect l="l" t="t" r="r" b="b"/>
              <a:pathLst>
                <a:path w="111125" h="121284">
                  <a:moveTo>
                    <a:pt x="0" y="0"/>
                  </a:moveTo>
                  <a:lnTo>
                    <a:pt x="23580" y="121221"/>
                  </a:lnTo>
                  <a:lnTo>
                    <a:pt x="42103" y="54706"/>
                  </a:lnTo>
                  <a:lnTo>
                    <a:pt x="111127" y="538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08" name="object 208"/>
            <p:cNvSpPr/>
            <p:nvPr/>
          </p:nvSpPr>
          <p:spPr>
            <a:xfrm>
              <a:off x="12202721" y="7894620"/>
              <a:ext cx="144780" cy="187960"/>
            </a:xfrm>
            <a:custGeom>
              <a:avLst/>
              <a:gdLst/>
              <a:ahLst/>
              <a:cxnLst/>
              <a:rect l="l" t="t" r="r" b="b"/>
              <a:pathLst>
                <a:path w="144779" h="187959">
                  <a:moveTo>
                    <a:pt x="0" y="187774"/>
                  </a:moveTo>
                  <a:lnTo>
                    <a:pt x="144459" y="0"/>
                  </a:lnTo>
                </a:path>
              </a:pathLst>
            </a:custGeom>
            <a:ln w="137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09" name="object 209"/>
            <p:cNvSpPr/>
            <p:nvPr/>
          </p:nvSpPr>
          <p:spPr>
            <a:xfrm>
              <a:off x="12278149" y="7839918"/>
              <a:ext cx="111125" cy="121285"/>
            </a:xfrm>
            <a:custGeom>
              <a:avLst/>
              <a:gdLst/>
              <a:ahLst/>
              <a:cxnLst/>
              <a:rect l="l" t="t" r="r" b="b"/>
              <a:pathLst>
                <a:path w="111125" h="121284">
                  <a:moveTo>
                    <a:pt x="111085" y="0"/>
                  </a:moveTo>
                  <a:lnTo>
                    <a:pt x="0" y="53867"/>
                  </a:lnTo>
                  <a:lnTo>
                    <a:pt x="69034" y="54706"/>
                  </a:lnTo>
                  <a:lnTo>
                    <a:pt x="87547" y="121221"/>
                  </a:lnTo>
                  <a:lnTo>
                    <a:pt x="11108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10" name="object 210"/>
            <p:cNvSpPr/>
            <p:nvPr/>
          </p:nvSpPr>
          <p:spPr>
            <a:xfrm>
              <a:off x="8716230" y="6879024"/>
              <a:ext cx="2458085" cy="694055"/>
            </a:xfrm>
            <a:custGeom>
              <a:avLst/>
              <a:gdLst/>
              <a:ahLst/>
              <a:cxnLst/>
              <a:rect l="l" t="t" r="r" b="b"/>
              <a:pathLst>
                <a:path w="2458084" h="694054">
                  <a:moveTo>
                    <a:pt x="2457484" y="693800"/>
                  </a:moveTo>
                  <a:lnTo>
                    <a:pt x="0" y="0"/>
                  </a:lnTo>
                </a:path>
              </a:pathLst>
            </a:custGeom>
            <a:ln w="137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11" name="object 211"/>
            <p:cNvSpPr/>
            <p:nvPr/>
          </p:nvSpPr>
          <p:spPr>
            <a:xfrm>
              <a:off x="8650057" y="6837313"/>
              <a:ext cx="121285" cy="106045"/>
            </a:xfrm>
            <a:custGeom>
              <a:avLst/>
              <a:gdLst/>
              <a:ahLst/>
              <a:cxnLst/>
              <a:rect l="l" t="t" r="r" b="b"/>
              <a:pathLst>
                <a:path w="121284" h="106045">
                  <a:moveTo>
                    <a:pt x="120801" y="0"/>
                  </a:moveTo>
                  <a:lnTo>
                    <a:pt x="0" y="23047"/>
                  </a:lnTo>
                  <a:lnTo>
                    <a:pt x="90934" y="105867"/>
                  </a:lnTo>
                  <a:lnTo>
                    <a:pt x="66172" y="41714"/>
                  </a:lnTo>
                  <a:lnTo>
                    <a:pt x="12080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12" name="object 212"/>
            <p:cNvSpPr/>
            <p:nvPr/>
          </p:nvSpPr>
          <p:spPr>
            <a:xfrm>
              <a:off x="8874557" y="5333797"/>
              <a:ext cx="3604895" cy="2245360"/>
            </a:xfrm>
            <a:custGeom>
              <a:avLst/>
              <a:gdLst/>
              <a:ahLst/>
              <a:cxnLst/>
              <a:rect l="l" t="t" r="r" b="b"/>
              <a:pathLst>
                <a:path w="3604895" h="2245359">
                  <a:moveTo>
                    <a:pt x="0" y="2245085"/>
                  </a:moveTo>
                  <a:lnTo>
                    <a:pt x="2631735" y="1544274"/>
                  </a:lnTo>
                </a:path>
                <a:path w="3604895" h="2245359">
                  <a:moveTo>
                    <a:pt x="2705107" y="1519664"/>
                  </a:moveTo>
                  <a:lnTo>
                    <a:pt x="3604347" y="1519664"/>
                  </a:lnTo>
                  <a:lnTo>
                    <a:pt x="3604347" y="0"/>
                  </a:lnTo>
                  <a:lnTo>
                    <a:pt x="2705107" y="0"/>
                  </a:lnTo>
                  <a:lnTo>
                    <a:pt x="2705107" y="1519664"/>
                  </a:lnTo>
                  <a:close/>
                </a:path>
              </a:pathLst>
            </a:custGeom>
            <a:ln w="137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13" name="object 213"/>
            <p:cNvSpPr/>
            <p:nvPr/>
          </p:nvSpPr>
          <p:spPr>
            <a:xfrm>
              <a:off x="11727517" y="5480188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97180" y="0"/>
                  </a:moveTo>
                  <a:lnTo>
                    <a:pt x="59347" y="7636"/>
                  </a:lnTo>
                  <a:lnTo>
                    <a:pt x="28458" y="28462"/>
                  </a:lnTo>
                  <a:lnTo>
                    <a:pt x="7635" y="59352"/>
                  </a:lnTo>
                  <a:lnTo>
                    <a:pt x="0" y="97182"/>
                  </a:lnTo>
                  <a:lnTo>
                    <a:pt x="7635" y="135012"/>
                  </a:lnTo>
                  <a:lnTo>
                    <a:pt x="28458" y="165902"/>
                  </a:lnTo>
                  <a:lnTo>
                    <a:pt x="59347" y="186728"/>
                  </a:lnTo>
                  <a:lnTo>
                    <a:pt x="97180" y="194364"/>
                  </a:lnTo>
                  <a:lnTo>
                    <a:pt x="135008" y="186728"/>
                  </a:lnTo>
                  <a:lnTo>
                    <a:pt x="165898" y="165902"/>
                  </a:lnTo>
                  <a:lnTo>
                    <a:pt x="186724" y="135012"/>
                  </a:lnTo>
                  <a:lnTo>
                    <a:pt x="194360" y="97182"/>
                  </a:lnTo>
                  <a:lnTo>
                    <a:pt x="186724" y="59352"/>
                  </a:lnTo>
                  <a:lnTo>
                    <a:pt x="165898" y="28462"/>
                  </a:lnTo>
                  <a:lnTo>
                    <a:pt x="135008" y="7636"/>
                  </a:lnTo>
                  <a:lnTo>
                    <a:pt x="97180" y="0"/>
                  </a:lnTo>
                  <a:close/>
                </a:path>
              </a:pathLst>
            </a:custGeom>
            <a:solidFill>
              <a:srgbClr val="0049B6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14" name="object 214"/>
            <p:cNvSpPr/>
            <p:nvPr/>
          </p:nvSpPr>
          <p:spPr>
            <a:xfrm>
              <a:off x="11727514" y="5480184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194364" y="97182"/>
                  </a:moveTo>
                  <a:lnTo>
                    <a:pt x="186728" y="59352"/>
                  </a:lnTo>
                  <a:lnTo>
                    <a:pt x="165902" y="28462"/>
                  </a:lnTo>
                  <a:lnTo>
                    <a:pt x="135012" y="7636"/>
                  </a:lnTo>
                  <a:lnTo>
                    <a:pt x="97182" y="0"/>
                  </a:lnTo>
                  <a:lnTo>
                    <a:pt x="59352" y="7636"/>
                  </a:lnTo>
                  <a:lnTo>
                    <a:pt x="28462" y="28462"/>
                  </a:lnTo>
                  <a:lnTo>
                    <a:pt x="7636" y="59352"/>
                  </a:lnTo>
                  <a:lnTo>
                    <a:pt x="0" y="97182"/>
                  </a:lnTo>
                  <a:lnTo>
                    <a:pt x="7636" y="135012"/>
                  </a:lnTo>
                  <a:lnTo>
                    <a:pt x="28462" y="165902"/>
                  </a:lnTo>
                  <a:lnTo>
                    <a:pt x="59352" y="186728"/>
                  </a:lnTo>
                  <a:lnTo>
                    <a:pt x="97182" y="194364"/>
                  </a:lnTo>
                  <a:lnTo>
                    <a:pt x="135012" y="186728"/>
                  </a:lnTo>
                  <a:lnTo>
                    <a:pt x="165902" y="165902"/>
                  </a:lnTo>
                  <a:lnTo>
                    <a:pt x="186728" y="135012"/>
                  </a:lnTo>
                  <a:lnTo>
                    <a:pt x="194364" y="97182"/>
                  </a:lnTo>
                  <a:close/>
                </a:path>
              </a:pathLst>
            </a:custGeom>
            <a:ln w="137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15" name="object 215"/>
            <p:cNvSpPr/>
            <p:nvPr/>
          </p:nvSpPr>
          <p:spPr>
            <a:xfrm>
              <a:off x="11934453" y="5480188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97180" y="0"/>
                  </a:moveTo>
                  <a:lnTo>
                    <a:pt x="59352" y="7636"/>
                  </a:lnTo>
                  <a:lnTo>
                    <a:pt x="28462" y="28462"/>
                  </a:lnTo>
                  <a:lnTo>
                    <a:pt x="7636" y="59352"/>
                  </a:lnTo>
                  <a:lnTo>
                    <a:pt x="0" y="97182"/>
                  </a:lnTo>
                  <a:lnTo>
                    <a:pt x="7636" y="135012"/>
                  </a:lnTo>
                  <a:lnTo>
                    <a:pt x="28462" y="165902"/>
                  </a:lnTo>
                  <a:lnTo>
                    <a:pt x="59352" y="186728"/>
                  </a:lnTo>
                  <a:lnTo>
                    <a:pt x="97180" y="194364"/>
                  </a:lnTo>
                  <a:lnTo>
                    <a:pt x="135008" y="186728"/>
                  </a:lnTo>
                  <a:lnTo>
                    <a:pt x="165898" y="165902"/>
                  </a:lnTo>
                  <a:lnTo>
                    <a:pt x="186724" y="135012"/>
                  </a:lnTo>
                  <a:lnTo>
                    <a:pt x="194360" y="97182"/>
                  </a:lnTo>
                  <a:lnTo>
                    <a:pt x="186724" y="59352"/>
                  </a:lnTo>
                  <a:lnTo>
                    <a:pt x="165898" y="28462"/>
                  </a:lnTo>
                  <a:lnTo>
                    <a:pt x="135008" y="7636"/>
                  </a:lnTo>
                  <a:lnTo>
                    <a:pt x="97180" y="0"/>
                  </a:lnTo>
                  <a:close/>
                </a:path>
              </a:pathLst>
            </a:custGeom>
            <a:solidFill>
              <a:srgbClr val="0033CC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16" name="object 216"/>
            <p:cNvSpPr/>
            <p:nvPr/>
          </p:nvSpPr>
          <p:spPr>
            <a:xfrm>
              <a:off x="11934450" y="5480184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194364" y="97182"/>
                  </a:moveTo>
                  <a:lnTo>
                    <a:pt x="186728" y="59352"/>
                  </a:lnTo>
                  <a:lnTo>
                    <a:pt x="165902" y="28462"/>
                  </a:lnTo>
                  <a:lnTo>
                    <a:pt x="135012" y="7636"/>
                  </a:lnTo>
                  <a:lnTo>
                    <a:pt x="97182" y="0"/>
                  </a:lnTo>
                  <a:lnTo>
                    <a:pt x="59352" y="7636"/>
                  </a:lnTo>
                  <a:lnTo>
                    <a:pt x="28462" y="28462"/>
                  </a:lnTo>
                  <a:lnTo>
                    <a:pt x="7636" y="59352"/>
                  </a:lnTo>
                  <a:lnTo>
                    <a:pt x="0" y="97182"/>
                  </a:lnTo>
                  <a:lnTo>
                    <a:pt x="7636" y="135012"/>
                  </a:lnTo>
                  <a:lnTo>
                    <a:pt x="28462" y="165902"/>
                  </a:lnTo>
                  <a:lnTo>
                    <a:pt x="59352" y="186728"/>
                  </a:lnTo>
                  <a:lnTo>
                    <a:pt x="97182" y="194364"/>
                  </a:lnTo>
                  <a:lnTo>
                    <a:pt x="135012" y="186728"/>
                  </a:lnTo>
                  <a:lnTo>
                    <a:pt x="165902" y="165902"/>
                  </a:lnTo>
                  <a:lnTo>
                    <a:pt x="186728" y="135012"/>
                  </a:lnTo>
                  <a:lnTo>
                    <a:pt x="194364" y="97182"/>
                  </a:lnTo>
                  <a:close/>
                </a:path>
              </a:pathLst>
            </a:custGeom>
            <a:ln w="137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17" name="object 217"/>
            <p:cNvSpPr/>
            <p:nvPr/>
          </p:nvSpPr>
          <p:spPr>
            <a:xfrm>
              <a:off x="12141347" y="5480188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97180" y="0"/>
                  </a:moveTo>
                  <a:lnTo>
                    <a:pt x="59369" y="7636"/>
                  </a:lnTo>
                  <a:lnTo>
                    <a:pt x="28478" y="28462"/>
                  </a:lnTo>
                  <a:lnTo>
                    <a:pt x="7642" y="59352"/>
                  </a:lnTo>
                  <a:lnTo>
                    <a:pt x="0" y="97182"/>
                  </a:lnTo>
                  <a:lnTo>
                    <a:pt x="7642" y="135012"/>
                  </a:lnTo>
                  <a:lnTo>
                    <a:pt x="28478" y="165902"/>
                  </a:lnTo>
                  <a:lnTo>
                    <a:pt x="59369" y="186728"/>
                  </a:lnTo>
                  <a:lnTo>
                    <a:pt x="97180" y="194364"/>
                  </a:lnTo>
                  <a:lnTo>
                    <a:pt x="135019" y="186728"/>
                  </a:lnTo>
                  <a:lnTo>
                    <a:pt x="165922" y="165902"/>
                  </a:lnTo>
                  <a:lnTo>
                    <a:pt x="186760" y="135012"/>
                  </a:lnTo>
                  <a:lnTo>
                    <a:pt x="194402" y="97182"/>
                  </a:lnTo>
                  <a:lnTo>
                    <a:pt x="186760" y="59352"/>
                  </a:lnTo>
                  <a:lnTo>
                    <a:pt x="165922" y="28462"/>
                  </a:lnTo>
                  <a:lnTo>
                    <a:pt x="135019" y="7636"/>
                  </a:lnTo>
                  <a:lnTo>
                    <a:pt x="97180" y="0"/>
                  </a:lnTo>
                  <a:close/>
                </a:path>
              </a:pathLst>
            </a:custGeom>
            <a:solidFill>
              <a:srgbClr val="0036C9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18" name="object 218"/>
            <p:cNvSpPr/>
            <p:nvPr/>
          </p:nvSpPr>
          <p:spPr>
            <a:xfrm>
              <a:off x="12141349" y="5480184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194402" y="97182"/>
                  </a:moveTo>
                  <a:lnTo>
                    <a:pt x="186760" y="59352"/>
                  </a:lnTo>
                  <a:lnTo>
                    <a:pt x="165921" y="28462"/>
                  </a:lnTo>
                  <a:lnTo>
                    <a:pt x="135018" y="7636"/>
                  </a:lnTo>
                  <a:lnTo>
                    <a:pt x="97182" y="0"/>
                  </a:lnTo>
                  <a:lnTo>
                    <a:pt x="59368" y="7636"/>
                  </a:lnTo>
                  <a:lnTo>
                    <a:pt x="28476" y="28462"/>
                  </a:lnTo>
                  <a:lnTo>
                    <a:pt x="7641" y="59352"/>
                  </a:lnTo>
                  <a:lnTo>
                    <a:pt x="0" y="97182"/>
                  </a:lnTo>
                  <a:lnTo>
                    <a:pt x="7641" y="135012"/>
                  </a:lnTo>
                  <a:lnTo>
                    <a:pt x="28476" y="165902"/>
                  </a:lnTo>
                  <a:lnTo>
                    <a:pt x="59368" y="186728"/>
                  </a:lnTo>
                  <a:lnTo>
                    <a:pt x="97182" y="194364"/>
                  </a:lnTo>
                  <a:lnTo>
                    <a:pt x="135018" y="186728"/>
                  </a:lnTo>
                  <a:lnTo>
                    <a:pt x="165921" y="165902"/>
                  </a:lnTo>
                  <a:lnTo>
                    <a:pt x="186760" y="135012"/>
                  </a:lnTo>
                  <a:lnTo>
                    <a:pt x="194402" y="97182"/>
                  </a:lnTo>
                  <a:close/>
                </a:path>
              </a:pathLst>
            </a:custGeom>
            <a:ln w="137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19" name="object 219"/>
            <p:cNvSpPr/>
            <p:nvPr/>
          </p:nvSpPr>
          <p:spPr>
            <a:xfrm>
              <a:off x="11727517" y="5823659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97180" y="0"/>
                  </a:moveTo>
                  <a:lnTo>
                    <a:pt x="59347" y="7636"/>
                  </a:lnTo>
                  <a:lnTo>
                    <a:pt x="28458" y="28462"/>
                  </a:lnTo>
                  <a:lnTo>
                    <a:pt x="7635" y="59352"/>
                  </a:lnTo>
                  <a:lnTo>
                    <a:pt x="0" y="97182"/>
                  </a:lnTo>
                  <a:lnTo>
                    <a:pt x="7635" y="135012"/>
                  </a:lnTo>
                  <a:lnTo>
                    <a:pt x="28458" y="165902"/>
                  </a:lnTo>
                  <a:lnTo>
                    <a:pt x="59347" y="186728"/>
                  </a:lnTo>
                  <a:lnTo>
                    <a:pt x="97180" y="194364"/>
                  </a:lnTo>
                  <a:lnTo>
                    <a:pt x="135008" y="186728"/>
                  </a:lnTo>
                  <a:lnTo>
                    <a:pt x="165898" y="165902"/>
                  </a:lnTo>
                  <a:lnTo>
                    <a:pt x="186724" y="135012"/>
                  </a:lnTo>
                  <a:lnTo>
                    <a:pt x="194360" y="97182"/>
                  </a:lnTo>
                  <a:lnTo>
                    <a:pt x="186724" y="59352"/>
                  </a:lnTo>
                  <a:lnTo>
                    <a:pt x="165898" y="28462"/>
                  </a:lnTo>
                  <a:lnTo>
                    <a:pt x="135008" y="7636"/>
                  </a:lnTo>
                  <a:lnTo>
                    <a:pt x="97180" y="0"/>
                  </a:lnTo>
                  <a:close/>
                </a:path>
              </a:pathLst>
            </a:custGeom>
            <a:solidFill>
              <a:srgbClr val="00E81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20" name="object 220"/>
            <p:cNvSpPr/>
            <p:nvPr/>
          </p:nvSpPr>
          <p:spPr>
            <a:xfrm>
              <a:off x="11727514" y="5823656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194364" y="97182"/>
                  </a:moveTo>
                  <a:lnTo>
                    <a:pt x="186728" y="59352"/>
                  </a:lnTo>
                  <a:lnTo>
                    <a:pt x="165902" y="28462"/>
                  </a:lnTo>
                  <a:lnTo>
                    <a:pt x="135012" y="7636"/>
                  </a:lnTo>
                  <a:lnTo>
                    <a:pt x="97182" y="0"/>
                  </a:lnTo>
                  <a:lnTo>
                    <a:pt x="59352" y="7636"/>
                  </a:lnTo>
                  <a:lnTo>
                    <a:pt x="28462" y="28462"/>
                  </a:lnTo>
                  <a:lnTo>
                    <a:pt x="7636" y="59352"/>
                  </a:lnTo>
                  <a:lnTo>
                    <a:pt x="0" y="97182"/>
                  </a:lnTo>
                  <a:lnTo>
                    <a:pt x="7636" y="135012"/>
                  </a:lnTo>
                  <a:lnTo>
                    <a:pt x="28462" y="165902"/>
                  </a:lnTo>
                  <a:lnTo>
                    <a:pt x="59352" y="186728"/>
                  </a:lnTo>
                  <a:lnTo>
                    <a:pt x="97182" y="194364"/>
                  </a:lnTo>
                  <a:lnTo>
                    <a:pt x="135012" y="186728"/>
                  </a:lnTo>
                  <a:lnTo>
                    <a:pt x="165902" y="165902"/>
                  </a:lnTo>
                  <a:lnTo>
                    <a:pt x="186728" y="135012"/>
                  </a:lnTo>
                  <a:lnTo>
                    <a:pt x="194364" y="97182"/>
                  </a:lnTo>
                  <a:close/>
                </a:path>
              </a:pathLst>
            </a:custGeom>
            <a:ln w="137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21" name="object 221"/>
            <p:cNvSpPr/>
            <p:nvPr/>
          </p:nvSpPr>
          <p:spPr>
            <a:xfrm>
              <a:off x="11934453" y="5823659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97180" y="0"/>
                  </a:moveTo>
                  <a:lnTo>
                    <a:pt x="59352" y="7636"/>
                  </a:lnTo>
                  <a:lnTo>
                    <a:pt x="28462" y="28462"/>
                  </a:lnTo>
                  <a:lnTo>
                    <a:pt x="7636" y="59352"/>
                  </a:lnTo>
                  <a:lnTo>
                    <a:pt x="0" y="97182"/>
                  </a:lnTo>
                  <a:lnTo>
                    <a:pt x="7636" y="135012"/>
                  </a:lnTo>
                  <a:lnTo>
                    <a:pt x="28462" y="165902"/>
                  </a:lnTo>
                  <a:lnTo>
                    <a:pt x="59352" y="186728"/>
                  </a:lnTo>
                  <a:lnTo>
                    <a:pt x="97180" y="194364"/>
                  </a:lnTo>
                  <a:lnTo>
                    <a:pt x="135008" y="186728"/>
                  </a:lnTo>
                  <a:lnTo>
                    <a:pt x="165898" y="165902"/>
                  </a:lnTo>
                  <a:lnTo>
                    <a:pt x="186724" y="135012"/>
                  </a:lnTo>
                  <a:lnTo>
                    <a:pt x="194360" y="97182"/>
                  </a:lnTo>
                  <a:lnTo>
                    <a:pt x="186724" y="59352"/>
                  </a:lnTo>
                  <a:lnTo>
                    <a:pt x="165898" y="28462"/>
                  </a:lnTo>
                  <a:lnTo>
                    <a:pt x="135008" y="7636"/>
                  </a:lnTo>
                  <a:lnTo>
                    <a:pt x="97180" y="0"/>
                  </a:lnTo>
                  <a:close/>
                </a:path>
              </a:pathLst>
            </a:custGeom>
            <a:solidFill>
              <a:srgbClr val="003FC0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22" name="object 222"/>
            <p:cNvSpPr/>
            <p:nvPr/>
          </p:nvSpPr>
          <p:spPr>
            <a:xfrm>
              <a:off x="11934450" y="5823656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194364" y="97182"/>
                  </a:moveTo>
                  <a:lnTo>
                    <a:pt x="186728" y="59352"/>
                  </a:lnTo>
                  <a:lnTo>
                    <a:pt x="165902" y="28462"/>
                  </a:lnTo>
                  <a:lnTo>
                    <a:pt x="135012" y="7636"/>
                  </a:lnTo>
                  <a:lnTo>
                    <a:pt x="97182" y="0"/>
                  </a:lnTo>
                  <a:lnTo>
                    <a:pt x="59352" y="7636"/>
                  </a:lnTo>
                  <a:lnTo>
                    <a:pt x="28462" y="28462"/>
                  </a:lnTo>
                  <a:lnTo>
                    <a:pt x="7636" y="59352"/>
                  </a:lnTo>
                  <a:lnTo>
                    <a:pt x="0" y="97182"/>
                  </a:lnTo>
                  <a:lnTo>
                    <a:pt x="7636" y="135012"/>
                  </a:lnTo>
                  <a:lnTo>
                    <a:pt x="28462" y="165902"/>
                  </a:lnTo>
                  <a:lnTo>
                    <a:pt x="59352" y="186728"/>
                  </a:lnTo>
                  <a:lnTo>
                    <a:pt x="97182" y="194364"/>
                  </a:lnTo>
                  <a:lnTo>
                    <a:pt x="135012" y="186728"/>
                  </a:lnTo>
                  <a:lnTo>
                    <a:pt x="165902" y="165902"/>
                  </a:lnTo>
                  <a:lnTo>
                    <a:pt x="186728" y="135012"/>
                  </a:lnTo>
                  <a:lnTo>
                    <a:pt x="194364" y="97182"/>
                  </a:lnTo>
                  <a:close/>
                </a:path>
              </a:pathLst>
            </a:custGeom>
            <a:ln w="137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23" name="object 223"/>
            <p:cNvSpPr/>
            <p:nvPr/>
          </p:nvSpPr>
          <p:spPr>
            <a:xfrm>
              <a:off x="12141347" y="5823659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97180" y="0"/>
                  </a:moveTo>
                  <a:lnTo>
                    <a:pt x="59369" y="7636"/>
                  </a:lnTo>
                  <a:lnTo>
                    <a:pt x="28478" y="28462"/>
                  </a:lnTo>
                  <a:lnTo>
                    <a:pt x="7642" y="59352"/>
                  </a:lnTo>
                  <a:lnTo>
                    <a:pt x="0" y="97182"/>
                  </a:lnTo>
                  <a:lnTo>
                    <a:pt x="7642" y="135012"/>
                  </a:lnTo>
                  <a:lnTo>
                    <a:pt x="28478" y="165902"/>
                  </a:lnTo>
                  <a:lnTo>
                    <a:pt x="59369" y="186728"/>
                  </a:lnTo>
                  <a:lnTo>
                    <a:pt x="97180" y="194364"/>
                  </a:lnTo>
                  <a:lnTo>
                    <a:pt x="135019" y="186728"/>
                  </a:lnTo>
                  <a:lnTo>
                    <a:pt x="165922" y="165902"/>
                  </a:lnTo>
                  <a:lnTo>
                    <a:pt x="186760" y="135012"/>
                  </a:lnTo>
                  <a:lnTo>
                    <a:pt x="194402" y="97182"/>
                  </a:lnTo>
                  <a:lnTo>
                    <a:pt x="186760" y="59352"/>
                  </a:lnTo>
                  <a:lnTo>
                    <a:pt x="165922" y="28462"/>
                  </a:lnTo>
                  <a:lnTo>
                    <a:pt x="135019" y="7636"/>
                  </a:lnTo>
                  <a:lnTo>
                    <a:pt x="97180" y="0"/>
                  </a:lnTo>
                  <a:close/>
                </a:path>
              </a:pathLst>
            </a:custGeom>
            <a:solidFill>
              <a:srgbClr val="009E61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24" name="object 224"/>
            <p:cNvSpPr/>
            <p:nvPr/>
          </p:nvSpPr>
          <p:spPr>
            <a:xfrm>
              <a:off x="12141349" y="5823656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194402" y="97182"/>
                  </a:moveTo>
                  <a:lnTo>
                    <a:pt x="186760" y="59352"/>
                  </a:lnTo>
                  <a:lnTo>
                    <a:pt x="165921" y="28462"/>
                  </a:lnTo>
                  <a:lnTo>
                    <a:pt x="135018" y="7636"/>
                  </a:lnTo>
                  <a:lnTo>
                    <a:pt x="97182" y="0"/>
                  </a:lnTo>
                  <a:lnTo>
                    <a:pt x="59368" y="7636"/>
                  </a:lnTo>
                  <a:lnTo>
                    <a:pt x="28476" y="28462"/>
                  </a:lnTo>
                  <a:lnTo>
                    <a:pt x="7641" y="59352"/>
                  </a:lnTo>
                  <a:lnTo>
                    <a:pt x="0" y="97182"/>
                  </a:lnTo>
                  <a:lnTo>
                    <a:pt x="7641" y="135012"/>
                  </a:lnTo>
                  <a:lnTo>
                    <a:pt x="28476" y="165902"/>
                  </a:lnTo>
                  <a:lnTo>
                    <a:pt x="59368" y="186728"/>
                  </a:lnTo>
                  <a:lnTo>
                    <a:pt x="97182" y="194364"/>
                  </a:lnTo>
                  <a:lnTo>
                    <a:pt x="135018" y="186728"/>
                  </a:lnTo>
                  <a:lnTo>
                    <a:pt x="165921" y="165902"/>
                  </a:lnTo>
                  <a:lnTo>
                    <a:pt x="186760" y="135012"/>
                  </a:lnTo>
                  <a:lnTo>
                    <a:pt x="194402" y="97182"/>
                  </a:lnTo>
                  <a:close/>
                </a:path>
              </a:pathLst>
            </a:custGeom>
            <a:ln w="137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25" name="object 225"/>
            <p:cNvSpPr/>
            <p:nvPr/>
          </p:nvSpPr>
          <p:spPr>
            <a:xfrm>
              <a:off x="11727517" y="6171284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97180" y="0"/>
                  </a:moveTo>
                  <a:lnTo>
                    <a:pt x="59347" y="7642"/>
                  </a:lnTo>
                  <a:lnTo>
                    <a:pt x="28458" y="28481"/>
                  </a:lnTo>
                  <a:lnTo>
                    <a:pt x="7635" y="59384"/>
                  </a:lnTo>
                  <a:lnTo>
                    <a:pt x="0" y="97220"/>
                  </a:lnTo>
                  <a:lnTo>
                    <a:pt x="7635" y="135049"/>
                  </a:lnTo>
                  <a:lnTo>
                    <a:pt x="28458" y="165940"/>
                  </a:lnTo>
                  <a:lnTo>
                    <a:pt x="59347" y="186766"/>
                  </a:lnTo>
                  <a:lnTo>
                    <a:pt x="97180" y="194402"/>
                  </a:lnTo>
                  <a:lnTo>
                    <a:pt x="135008" y="186766"/>
                  </a:lnTo>
                  <a:lnTo>
                    <a:pt x="165898" y="165940"/>
                  </a:lnTo>
                  <a:lnTo>
                    <a:pt x="186724" y="135049"/>
                  </a:lnTo>
                  <a:lnTo>
                    <a:pt x="194360" y="97220"/>
                  </a:lnTo>
                  <a:lnTo>
                    <a:pt x="186724" y="59384"/>
                  </a:lnTo>
                  <a:lnTo>
                    <a:pt x="165898" y="28481"/>
                  </a:lnTo>
                  <a:lnTo>
                    <a:pt x="135008" y="7642"/>
                  </a:lnTo>
                  <a:lnTo>
                    <a:pt x="97180" y="0"/>
                  </a:lnTo>
                  <a:close/>
                </a:path>
              </a:pathLst>
            </a:custGeom>
            <a:solidFill>
              <a:srgbClr val="00AA55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26" name="object 226"/>
            <p:cNvSpPr/>
            <p:nvPr/>
          </p:nvSpPr>
          <p:spPr>
            <a:xfrm>
              <a:off x="11727514" y="6171280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194364" y="97220"/>
                  </a:moveTo>
                  <a:lnTo>
                    <a:pt x="186728" y="59384"/>
                  </a:lnTo>
                  <a:lnTo>
                    <a:pt x="165902" y="28481"/>
                  </a:lnTo>
                  <a:lnTo>
                    <a:pt x="135012" y="7642"/>
                  </a:lnTo>
                  <a:lnTo>
                    <a:pt x="97182" y="0"/>
                  </a:lnTo>
                  <a:lnTo>
                    <a:pt x="59352" y="7642"/>
                  </a:lnTo>
                  <a:lnTo>
                    <a:pt x="28462" y="28481"/>
                  </a:lnTo>
                  <a:lnTo>
                    <a:pt x="7636" y="59384"/>
                  </a:lnTo>
                  <a:lnTo>
                    <a:pt x="0" y="97220"/>
                  </a:lnTo>
                  <a:lnTo>
                    <a:pt x="7636" y="135050"/>
                  </a:lnTo>
                  <a:lnTo>
                    <a:pt x="28462" y="165940"/>
                  </a:lnTo>
                  <a:lnTo>
                    <a:pt x="59352" y="186766"/>
                  </a:lnTo>
                  <a:lnTo>
                    <a:pt x="97182" y="194402"/>
                  </a:lnTo>
                  <a:lnTo>
                    <a:pt x="135012" y="186766"/>
                  </a:lnTo>
                  <a:lnTo>
                    <a:pt x="165902" y="165940"/>
                  </a:lnTo>
                  <a:lnTo>
                    <a:pt x="186728" y="135050"/>
                  </a:lnTo>
                  <a:lnTo>
                    <a:pt x="194364" y="97220"/>
                  </a:lnTo>
                  <a:close/>
                </a:path>
              </a:pathLst>
            </a:custGeom>
            <a:ln w="137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27" name="object 227"/>
            <p:cNvSpPr/>
            <p:nvPr/>
          </p:nvSpPr>
          <p:spPr>
            <a:xfrm>
              <a:off x="11934453" y="6171284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97180" y="0"/>
                  </a:moveTo>
                  <a:lnTo>
                    <a:pt x="59352" y="7642"/>
                  </a:lnTo>
                  <a:lnTo>
                    <a:pt x="28462" y="28481"/>
                  </a:lnTo>
                  <a:lnTo>
                    <a:pt x="7636" y="59384"/>
                  </a:lnTo>
                  <a:lnTo>
                    <a:pt x="0" y="97220"/>
                  </a:lnTo>
                  <a:lnTo>
                    <a:pt x="7636" y="135049"/>
                  </a:lnTo>
                  <a:lnTo>
                    <a:pt x="28462" y="165940"/>
                  </a:lnTo>
                  <a:lnTo>
                    <a:pt x="59352" y="186766"/>
                  </a:lnTo>
                  <a:lnTo>
                    <a:pt x="97180" y="194402"/>
                  </a:lnTo>
                  <a:lnTo>
                    <a:pt x="135008" y="186766"/>
                  </a:lnTo>
                  <a:lnTo>
                    <a:pt x="165898" y="165940"/>
                  </a:lnTo>
                  <a:lnTo>
                    <a:pt x="186724" y="135049"/>
                  </a:lnTo>
                  <a:lnTo>
                    <a:pt x="194360" y="97220"/>
                  </a:lnTo>
                  <a:lnTo>
                    <a:pt x="186724" y="59384"/>
                  </a:lnTo>
                  <a:lnTo>
                    <a:pt x="165898" y="28481"/>
                  </a:lnTo>
                  <a:lnTo>
                    <a:pt x="135008" y="7642"/>
                  </a:lnTo>
                  <a:lnTo>
                    <a:pt x="97180" y="0"/>
                  </a:lnTo>
                  <a:close/>
                </a:path>
              </a:pathLst>
            </a:custGeom>
            <a:solidFill>
              <a:srgbClr val="000BF4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28" name="object 228"/>
            <p:cNvSpPr/>
            <p:nvPr/>
          </p:nvSpPr>
          <p:spPr>
            <a:xfrm>
              <a:off x="11934450" y="6171280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194364" y="97220"/>
                  </a:moveTo>
                  <a:lnTo>
                    <a:pt x="186728" y="59384"/>
                  </a:lnTo>
                  <a:lnTo>
                    <a:pt x="165902" y="28481"/>
                  </a:lnTo>
                  <a:lnTo>
                    <a:pt x="135012" y="7642"/>
                  </a:lnTo>
                  <a:lnTo>
                    <a:pt x="97182" y="0"/>
                  </a:lnTo>
                  <a:lnTo>
                    <a:pt x="59352" y="7642"/>
                  </a:lnTo>
                  <a:lnTo>
                    <a:pt x="28462" y="28481"/>
                  </a:lnTo>
                  <a:lnTo>
                    <a:pt x="7636" y="59384"/>
                  </a:lnTo>
                  <a:lnTo>
                    <a:pt x="0" y="97220"/>
                  </a:lnTo>
                  <a:lnTo>
                    <a:pt x="7636" y="135050"/>
                  </a:lnTo>
                  <a:lnTo>
                    <a:pt x="28462" y="165940"/>
                  </a:lnTo>
                  <a:lnTo>
                    <a:pt x="59352" y="186766"/>
                  </a:lnTo>
                  <a:lnTo>
                    <a:pt x="97182" y="194402"/>
                  </a:lnTo>
                  <a:lnTo>
                    <a:pt x="135012" y="186766"/>
                  </a:lnTo>
                  <a:lnTo>
                    <a:pt x="165902" y="165940"/>
                  </a:lnTo>
                  <a:lnTo>
                    <a:pt x="186728" y="135050"/>
                  </a:lnTo>
                  <a:lnTo>
                    <a:pt x="194364" y="97220"/>
                  </a:lnTo>
                  <a:close/>
                </a:path>
              </a:pathLst>
            </a:custGeom>
            <a:ln w="137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29" name="object 229"/>
            <p:cNvSpPr/>
            <p:nvPr/>
          </p:nvSpPr>
          <p:spPr>
            <a:xfrm>
              <a:off x="12141347" y="6171284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97180" y="0"/>
                  </a:moveTo>
                  <a:lnTo>
                    <a:pt x="59369" y="7642"/>
                  </a:lnTo>
                  <a:lnTo>
                    <a:pt x="28478" y="28481"/>
                  </a:lnTo>
                  <a:lnTo>
                    <a:pt x="7642" y="59384"/>
                  </a:lnTo>
                  <a:lnTo>
                    <a:pt x="0" y="97220"/>
                  </a:lnTo>
                  <a:lnTo>
                    <a:pt x="7642" y="135049"/>
                  </a:lnTo>
                  <a:lnTo>
                    <a:pt x="28478" y="165940"/>
                  </a:lnTo>
                  <a:lnTo>
                    <a:pt x="59369" y="186766"/>
                  </a:lnTo>
                  <a:lnTo>
                    <a:pt x="97180" y="194402"/>
                  </a:lnTo>
                  <a:lnTo>
                    <a:pt x="135019" y="186766"/>
                  </a:lnTo>
                  <a:lnTo>
                    <a:pt x="165922" y="165940"/>
                  </a:lnTo>
                  <a:lnTo>
                    <a:pt x="186760" y="135049"/>
                  </a:lnTo>
                  <a:lnTo>
                    <a:pt x="194402" y="97220"/>
                  </a:lnTo>
                  <a:lnTo>
                    <a:pt x="186760" y="59384"/>
                  </a:lnTo>
                  <a:lnTo>
                    <a:pt x="165922" y="28481"/>
                  </a:lnTo>
                  <a:lnTo>
                    <a:pt x="135019" y="7642"/>
                  </a:lnTo>
                  <a:lnTo>
                    <a:pt x="97180" y="0"/>
                  </a:lnTo>
                  <a:close/>
                </a:path>
              </a:pathLst>
            </a:custGeom>
            <a:solidFill>
              <a:srgbClr val="0002FD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30" name="object 230"/>
            <p:cNvSpPr/>
            <p:nvPr/>
          </p:nvSpPr>
          <p:spPr>
            <a:xfrm>
              <a:off x="12141349" y="6171280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194402" y="97220"/>
                  </a:moveTo>
                  <a:lnTo>
                    <a:pt x="186760" y="59384"/>
                  </a:lnTo>
                  <a:lnTo>
                    <a:pt x="165921" y="28481"/>
                  </a:lnTo>
                  <a:lnTo>
                    <a:pt x="135018" y="7642"/>
                  </a:lnTo>
                  <a:lnTo>
                    <a:pt x="97182" y="0"/>
                  </a:lnTo>
                  <a:lnTo>
                    <a:pt x="59368" y="7642"/>
                  </a:lnTo>
                  <a:lnTo>
                    <a:pt x="28476" y="28481"/>
                  </a:lnTo>
                  <a:lnTo>
                    <a:pt x="7641" y="59384"/>
                  </a:lnTo>
                  <a:lnTo>
                    <a:pt x="0" y="97220"/>
                  </a:lnTo>
                  <a:lnTo>
                    <a:pt x="7641" y="135050"/>
                  </a:lnTo>
                  <a:lnTo>
                    <a:pt x="28476" y="165940"/>
                  </a:lnTo>
                  <a:lnTo>
                    <a:pt x="59368" y="186766"/>
                  </a:lnTo>
                  <a:lnTo>
                    <a:pt x="97182" y="194402"/>
                  </a:lnTo>
                  <a:lnTo>
                    <a:pt x="135018" y="186766"/>
                  </a:lnTo>
                  <a:lnTo>
                    <a:pt x="165921" y="165940"/>
                  </a:lnTo>
                  <a:lnTo>
                    <a:pt x="186760" y="135050"/>
                  </a:lnTo>
                  <a:lnTo>
                    <a:pt x="194402" y="97220"/>
                  </a:lnTo>
                  <a:close/>
                </a:path>
              </a:pathLst>
            </a:custGeom>
            <a:ln w="137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31" name="object 231"/>
            <p:cNvSpPr/>
            <p:nvPr/>
          </p:nvSpPr>
          <p:spPr>
            <a:xfrm>
              <a:off x="11727517" y="6514794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97180" y="0"/>
                  </a:moveTo>
                  <a:lnTo>
                    <a:pt x="59347" y="7636"/>
                  </a:lnTo>
                  <a:lnTo>
                    <a:pt x="28458" y="28461"/>
                  </a:lnTo>
                  <a:lnTo>
                    <a:pt x="7635" y="59352"/>
                  </a:lnTo>
                  <a:lnTo>
                    <a:pt x="0" y="97182"/>
                  </a:lnTo>
                  <a:lnTo>
                    <a:pt x="7635" y="135012"/>
                  </a:lnTo>
                  <a:lnTo>
                    <a:pt x="28458" y="165902"/>
                  </a:lnTo>
                  <a:lnTo>
                    <a:pt x="59347" y="186728"/>
                  </a:lnTo>
                  <a:lnTo>
                    <a:pt x="97180" y="194364"/>
                  </a:lnTo>
                  <a:lnTo>
                    <a:pt x="135008" y="186728"/>
                  </a:lnTo>
                  <a:lnTo>
                    <a:pt x="165898" y="165902"/>
                  </a:lnTo>
                  <a:lnTo>
                    <a:pt x="186724" y="135012"/>
                  </a:lnTo>
                  <a:lnTo>
                    <a:pt x="194360" y="97182"/>
                  </a:lnTo>
                  <a:lnTo>
                    <a:pt x="186724" y="59352"/>
                  </a:lnTo>
                  <a:lnTo>
                    <a:pt x="165898" y="28461"/>
                  </a:lnTo>
                  <a:lnTo>
                    <a:pt x="135008" y="7636"/>
                  </a:lnTo>
                  <a:lnTo>
                    <a:pt x="97180" y="0"/>
                  </a:lnTo>
                  <a:close/>
                </a:path>
              </a:pathLst>
            </a:custGeom>
            <a:solidFill>
              <a:srgbClr val="0054AB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32" name="object 232"/>
            <p:cNvSpPr/>
            <p:nvPr/>
          </p:nvSpPr>
          <p:spPr>
            <a:xfrm>
              <a:off x="11727514" y="6514790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194364" y="97182"/>
                  </a:moveTo>
                  <a:lnTo>
                    <a:pt x="186728" y="59352"/>
                  </a:lnTo>
                  <a:lnTo>
                    <a:pt x="165902" y="28462"/>
                  </a:lnTo>
                  <a:lnTo>
                    <a:pt x="135012" y="7636"/>
                  </a:lnTo>
                  <a:lnTo>
                    <a:pt x="97182" y="0"/>
                  </a:lnTo>
                  <a:lnTo>
                    <a:pt x="59352" y="7636"/>
                  </a:lnTo>
                  <a:lnTo>
                    <a:pt x="28462" y="28462"/>
                  </a:lnTo>
                  <a:lnTo>
                    <a:pt x="7636" y="59352"/>
                  </a:lnTo>
                  <a:lnTo>
                    <a:pt x="0" y="97182"/>
                  </a:lnTo>
                  <a:lnTo>
                    <a:pt x="7636" y="135012"/>
                  </a:lnTo>
                  <a:lnTo>
                    <a:pt x="28462" y="165902"/>
                  </a:lnTo>
                  <a:lnTo>
                    <a:pt x="59352" y="186728"/>
                  </a:lnTo>
                  <a:lnTo>
                    <a:pt x="97182" y="194364"/>
                  </a:lnTo>
                  <a:lnTo>
                    <a:pt x="135012" y="186728"/>
                  </a:lnTo>
                  <a:lnTo>
                    <a:pt x="165902" y="165902"/>
                  </a:lnTo>
                  <a:lnTo>
                    <a:pt x="186728" y="135012"/>
                  </a:lnTo>
                  <a:lnTo>
                    <a:pt x="194364" y="97182"/>
                  </a:lnTo>
                  <a:close/>
                </a:path>
              </a:pathLst>
            </a:custGeom>
            <a:ln w="137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33" name="object 233"/>
            <p:cNvSpPr/>
            <p:nvPr/>
          </p:nvSpPr>
          <p:spPr>
            <a:xfrm>
              <a:off x="11934453" y="6514794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97180" y="0"/>
                  </a:moveTo>
                  <a:lnTo>
                    <a:pt x="59352" y="7636"/>
                  </a:lnTo>
                  <a:lnTo>
                    <a:pt x="28462" y="28461"/>
                  </a:lnTo>
                  <a:lnTo>
                    <a:pt x="7636" y="59352"/>
                  </a:lnTo>
                  <a:lnTo>
                    <a:pt x="0" y="97182"/>
                  </a:lnTo>
                  <a:lnTo>
                    <a:pt x="7636" y="135012"/>
                  </a:lnTo>
                  <a:lnTo>
                    <a:pt x="28462" y="165902"/>
                  </a:lnTo>
                  <a:lnTo>
                    <a:pt x="59352" y="186728"/>
                  </a:lnTo>
                  <a:lnTo>
                    <a:pt x="97180" y="194364"/>
                  </a:lnTo>
                  <a:lnTo>
                    <a:pt x="135008" y="186728"/>
                  </a:lnTo>
                  <a:lnTo>
                    <a:pt x="165898" y="165902"/>
                  </a:lnTo>
                  <a:lnTo>
                    <a:pt x="186724" y="135012"/>
                  </a:lnTo>
                  <a:lnTo>
                    <a:pt x="194360" y="97182"/>
                  </a:lnTo>
                  <a:lnTo>
                    <a:pt x="186724" y="59352"/>
                  </a:lnTo>
                  <a:lnTo>
                    <a:pt x="165898" y="28461"/>
                  </a:lnTo>
                  <a:lnTo>
                    <a:pt x="135008" y="7636"/>
                  </a:lnTo>
                  <a:lnTo>
                    <a:pt x="97180" y="0"/>
                  </a:lnTo>
                  <a:close/>
                </a:path>
              </a:pathLst>
            </a:custGeom>
            <a:solidFill>
              <a:srgbClr val="005FA0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34" name="object 234"/>
            <p:cNvSpPr/>
            <p:nvPr/>
          </p:nvSpPr>
          <p:spPr>
            <a:xfrm>
              <a:off x="11934450" y="6514790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194364" y="97182"/>
                  </a:moveTo>
                  <a:lnTo>
                    <a:pt x="186728" y="59352"/>
                  </a:lnTo>
                  <a:lnTo>
                    <a:pt x="165902" y="28462"/>
                  </a:lnTo>
                  <a:lnTo>
                    <a:pt x="135012" y="7636"/>
                  </a:lnTo>
                  <a:lnTo>
                    <a:pt x="97182" y="0"/>
                  </a:lnTo>
                  <a:lnTo>
                    <a:pt x="59352" y="7636"/>
                  </a:lnTo>
                  <a:lnTo>
                    <a:pt x="28462" y="28462"/>
                  </a:lnTo>
                  <a:lnTo>
                    <a:pt x="7636" y="59352"/>
                  </a:lnTo>
                  <a:lnTo>
                    <a:pt x="0" y="97182"/>
                  </a:lnTo>
                  <a:lnTo>
                    <a:pt x="7636" y="135012"/>
                  </a:lnTo>
                  <a:lnTo>
                    <a:pt x="28462" y="165902"/>
                  </a:lnTo>
                  <a:lnTo>
                    <a:pt x="59352" y="186728"/>
                  </a:lnTo>
                  <a:lnTo>
                    <a:pt x="97182" y="194364"/>
                  </a:lnTo>
                  <a:lnTo>
                    <a:pt x="135012" y="186728"/>
                  </a:lnTo>
                  <a:lnTo>
                    <a:pt x="165902" y="165902"/>
                  </a:lnTo>
                  <a:lnTo>
                    <a:pt x="186728" y="135012"/>
                  </a:lnTo>
                  <a:lnTo>
                    <a:pt x="194364" y="97182"/>
                  </a:lnTo>
                  <a:close/>
                </a:path>
              </a:pathLst>
            </a:custGeom>
            <a:ln w="137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35" name="object 235"/>
            <p:cNvSpPr/>
            <p:nvPr/>
          </p:nvSpPr>
          <p:spPr>
            <a:xfrm>
              <a:off x="12141347" y="6514794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97180" y="0"/>
                  </a:moveTo>
                  <a:lnTo>
                    <a:pt x="59369" y="7636"/>
                  </a:lnTo>
                  <a:lnTo>
                    <a:pt x="28478" y="28461"/>
                  </a:lnTo>
                  <a:lnTo>
                    <a:pt x="7642" y="59352"/>
                  </a:lnTo>
                  <a:lnTo>
                    <a:pt x="0" y="97182"/>
                  </a:lnTo>
                  <a:lnTo>
                    <a:pt x="7642" y="135012"/>
                  </a:lnTo>
                  <a:lnTo>
                    <a:pt x="28478" y="165902"/>
                  </a:lnTo>
                  <a:lnTo>
                    <a:pt x="59369" y="186728"/>
                  </a:lnTo>
                  <a:lnTo>
                    <a:pt x="97180" y="194364"/>
                  </a:lnTo>
                  <a:lnTo>
                    <a:pt x="135019" y="186728"/>
                  </a:lnTo>
                  <a:lnTo>
                    <a:pt x="165922" y="165902"/>
                  </a:lnTo>
                  <a:lnTo>
                    <a:pt x="186760" y="135012"/>
                  </a:lnTo>
                  <a:lnTo>
                    <a:pt x="194402" y="97182"/>
                  </a:lnTo>
                  <a:lnTo>
                    <a:pt x="186760" y="59352"/>
                  </a:lnTo>
                  <a:lnTo>
                    <a:pt x="165922" y="28461"/>
                  </a:lnTo>
                  <a:lnTo>
                    <a:pt x="135019" y="7636"/>
                  </a:lnTo>
                  <a:lnTo>
                    <a:pt x="97180" y="0"/>
                  </a:lnTo>
                  <a:close/>
                </a:path>
              </a:pathLst>
            </a:custGeom>
            <a:solidFill>
              <a:srgbClr val="0027D8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36" name="object 236"/>
            <p:cNvSpPr/>
            <p:nvPr/>
          </p:nvSpPr>
          <p:spPr>
            <a:xfrm>
              <a:off x="11682752" y="5436862"/>
              <a:ext cx="693420" cy="1313815"/>
            </a:xfrm>
            <a:custGeom>
              <a:avLst/>
              <a:gdLst/>
              <a:ahLst/>
              <a:cxnLst/>
              <a:rect l="l" t="t" r="r" b="b"/>
              <a:pathLst>
                <a:path w="693420" h="1313815">
                  <a:moveTo>
                    <a:pt x="653000" y="1175110"/>
                  </a:moveTo>
                  <a:lnTo>
                    <a:pt x="645357" y="1137281"/>
                  </a:lnTo>
                  <a:lnTo>
                    <a:pt x="624518" y="1106390"/>
                  </a:lnTo>
                  <a:lnTo>
                    <a:pt x="593615" y="1085564"/>
                  </a:lnTo>
                  <a:lnTo>
                    <a:pt x="555779" y="1077928"/>
                  </a:lnTo>
                  <a:lnTo>
                    <a:pt x="517966" y="1085564"/>
                  </a:lnTo>
                  <a:lnTo>
                    <a:pt x="487074" y="1106390"/>
                  </a:lnTo>
                  <a:lnTo>
                    <a:pt x="466239" y="1137281"/>
                  </a:lnTo>
                  <a:lnTo>
                    <a:pt x="458597" y="1175110"/>
                  </a:lnTo>
                  <a:lnTo>
                    <a:pt x="466239" y="1212940"/>
                  </a:lnTo>
                  <a:lnTo>
                    <a:pt x="487074" y="1243830"/>
                  </a:lnTo>
                  <a:lnTo>
                    <a:pt x="517966" y="1264656"/>
                  </a:lnTo>
                  <a:lnTo>
                    <a:pt x="555779" y="1272293"/>
                  </a:lnTo>
                  <a:lnTo>
                    <a:pt x="593615" y="1264656"/>
                  </a:lnTo>
                  <a:lnTo>
                    <a:pt x="624518" y="1243830"/>
                  </a:lnTo>
                  <a:lnTo>
                    <a:pt x="645357" y="1212940"/>
                  </a:lnTo>
                  <a:lnTo>
                    <a:pt x="653000" y="1175110"/>
                  </a:lnTo>
                  <a:close/>
                </a:path>
                <a:path w="693420" h="1313815">
                  <a:moveTo>
                    <a:pt x="0" y="276849"/>
                  </a:moveTo>
                  <a:lnTo>
                    <a:pt x="693092" y="276849"/>
                  </a:lnTo>
                  <a:lnTo>
                    <a:pt x="693092" y="0"/>
                  </a:lnTo>
                  <a:lnTo>
                    <a:pt x="0" y="0"/>
                  </a:lnTo>
                  <a:lnTo>
                    <a:pt x="0" y="276849"/>
                  </a:lnTo>
                  <a:close/>
                </a:path>
                <a:path w="693420" h="1313815">
                  <a:moveTo>
                    <a:pt x="0" y="622416"/>
                  </a:moveTo>
                  <a:lnTo>
                    <a:pt x="693092" y="622416"/>
                  </a:lnTo>
                  <a:lnTo>
                    <a:pt x="693092" y="345581"/>
                  </a:lnTo>
                  <a:lnTo>
                    <a:pt x="0" y="345581"/>
                  </a:lnTo>
                  <a:lnTo>
                    <a:pt x="0" y="622416"/>
                  </a:lnTo>
                  <a:close/>
                </a:path>
                <a:path w="693420" h="1313815">
                  <a:moveTo>
                    <a:pt x="0" y="967983"/>
                  </a:moveTo>
                  <a:lnTo>
                    <a:pt x="693092" y="967983"/>
                  </a:lnTo>
                  <a:lnTo>
                    <a:pt x="693092" y="691149"/>
                  </a:lnTo>
                  <a:lnTo>
                    <a:pt x="0" y="691149"/>
                  </a:lnTo>
                  <a:lnTo>
                    <a:pt x="0" y="967983"/>
                  </a:lnTo>
                  <a:close/>
                </a:path>
                <a:path w="693420" h="1313815">
                  <a:moveTo>
                    <a:pt x="0" y="1313550"/>
                  </a:moveTo>
                  <a:lnTo>
                    <a:pt x="693092" y="1313550"/>
                  </a:lnTo>
                  <a:lnTo>
                    <a:pt x="693092" y="1036701"/>
                  </a:lnTo>
                  <a:lnTo>
                    <a:pt x="0" y="1036701"/>
                  </a:lnTo>
                  <a:lnTo>
                    <a:pt x="0" y="1313550"/>
                  </a:lnTo>
                  <a:close/>
                </a:path>
              </a:pathLst>
            </a:custGeom>
            <a:ln w="137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37" name="object 237"/>
            <p:cNvSpPr/>
            <p:nvPr/>
          </p:nvSpPr>
          <p:spPr>
            <a:xfrm>
              <a:off x="11452195" y="6835484"/>
              <a:ext cx="120650" cy="106680"/>
            </a:xfrm>
            <a:custGeom>
              <a:avLst/>
              <a:gdLst/>
              <a:ahLst/>
              <a:cxnLst/>
              <a:rect l="l" t="t" r="r" b="b"/>
              <a:pathLst>
                <a:path w="120650" h="106679">
                  <a:moveTo>
                    <a:pt x="0" y="0"/>
                  </a:moveTo>
                  <a:lnTo>
                    <a:pt x="54092" y="42591"/>
                  </a:lnTo>
                  <a:lnTo>
                    <a:pt x="28344" y="106401"/>
                  </a:lnTo>
                  <a:lnTo>
                    <a:pt x="120614" y="248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38" name="object 238"/>
            <p:cNvSpPr/>
            <p:nvPr/>
          </p:nvSpPr>
          <p:spPr>
            <a:xfrm>
              <a:off x="12284094" y="6926187"/>
              <a:ext cx="180975" cy="589280"/>
            </a:xfrm>
            <a:custGeom>
              <a:avLst/>
              <a:gdLst/>
              <a:ahLst/>
              <a:cxnLst/>
              <a:rect l="l" t="t" r="r" b="b"/>
              <a:pathLst>
                <a:path w="180975" h="589279">
                  <a:moveTo>
                    <a:pt x="180383" y="588770"/>
                  </a:moveTo>
                  <a:lnTo>
                    <a:pt x="0" y="0"/>
                  </a:lnTo>
                </a:path>
              </a:pathLst>
            </a:custGeom>
            <a:ln w="137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39" name="object 239"/>
            <p:cNvSpPr/>
            <p:nvPr/>
          </p:nvSpPr>
          <p:spPr>
            <a:xfrm>
              <a:off x="12243522" y="6860360"/>
              <a:ext cx="105410" cy="121920"/>
            </a:xfrm>
            <a:custGeom>
              <a:avLst/>
              <a:gdLst/>
              <a:ahLst/>
              <a:cxnLst/>
              <a:rect l="l" t="t" r="r" b="b"/>
              <a:pathLst>
                <a:path w="105409" h="121920">
                  <a:moveTo>
                    <a:pt x="20418" y="0"/>
                  </a:moveTo>
                  <a:lnTo>
                    <a:pt x="0" y="121449"/>
                  </a:lnTo>
                  <a:lnTo>
                    <a:pt x="40574" y="65829"/>
                  </a:lnTo>
                  <a:lnTo>
                    <a:pt x="105295" y="89182"/>
                  </a:lnTo>
                  <a:lnTo>
                    <a:pt x="2041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</p:grpSp>
      <p:sp>
        <p:nvSpPr>
          <p:cNvPr id="240" name="object 240"/>
          <p:cNvSpPr txBox="1"/>
          <p:nvPr/>
        </p:nvSpPr>
        <p:spPr>
          <a:xfrm>
            <a:off x="7637734" y="3086552"/>
            <a:ext cx="177515" cy="260093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>
              <a:spcBef>
                <a:spcPts val="64"/>
              </a:spcBef>
            </a:pPr>
            <a:r>
              <a:rPr sz="1637" spc="236" dirty="0">
                <a:latin typeface="Lucida Sans Unicode"/>
                <a:cs typeface="Lucida Sans Unicode"/>
              </a:rPr>
              <a:t>T</a:t>
            </a:r>
            <a:endParaRPr sz="1637">
              <a:latin typeface="Lucida Sans Unicode"/>
              <a:cs typeface="Lucida Sans Unicode"/>
            </a:endParaRPr>
          </a:p>
        </p:txBody>
      </p:sp>
      <p:grpSp>
        <p:nvGrpSpPr>
          <p:cNvPr id="241" name="object 241"/>
          <p:cNvGrpSpPr/>
          <p:nvPr/>
        </p:nvGrpSpPr>
        <p:grpSpPr>
          <a:xfrm>
            <a:off x="8461042" y="3230252"/>
            <a:ext cx="680024" cy="929931"/>
            <a:chOff x="13952180" y="5326925"/>
            <a:chExt cx="1121410" cy="1533525"/>
          </a:xfrm>
        </p:grpSpPr>
        <p:sp>
          <p:nvSpPr>
            <p:cNvPr id="242" name="object 242"/>
            <p:cNvSpPr/>
            <p:nvPr/>
          </p:nvSpPr>
          <p:spPr>
            <a:xfrm>
              <a:off x="13959052" y="5333797"/>
              <a:ext cx="1107440" cy="1520190"/>
            </a:xfrm>
            <a:custGeom>
              <a:avLst/>
              <a:gdLst/>
              <a:ahLst/>
              <a:cxnLst/>
              <a:rect l="l" t="t" r="r" b="b"/>
              <a:pathLst>
                <a:path w="1107440" h="1520190">
                  <a:moveTo>
                    <a:pt x="0" y="1519664"/>
                  </a:moveTo>
                  <a:lnTo>
                    <a:pt x="1107369" y="1519664"/>
                  </a:lnTo>
                  <a:lnTo>
                    <a:pt x="1107369" y="0"/>
                  </a:lnTo>
                  <a:lnTo>
                    <a:pt x="0" y="0"/>
                  </a:lnTo>
                  <a:lnTo>
                    <a:pt x="0" y="1519664"/>
                  </a:lnTo>
                  <a:close/>
                </a:path>
              </a:pathLst>
            </a:custGeom>
            <a:ln w="137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43" name="object 243"/>
            <p:cNvSpPr/>
            <p:nvPr/>
          </p:nvSpPr>
          <p:spPr>
            <a:xfrm>
              <a:off x="14106941" y="5480188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4" h="194945">
                  <a:moveTo>
                    <a:pt x="97180" y="0"/>
                  </a:moveTo>
                  <a:lnTo>
                    <a:pt x="59352" y="7636"/>
                  </a:lnTo>
                  <a:lnTo>
                    <a:pt x="28462" y="28462"/>
                  </a:lnTo>
                  <a:lnTo>
                    <a:pt x="7636" y="59352"/>
                  </a:lnTo>
                  <a:lnTo>
                    <a:pt x="0" y="97182"/>
                  </a:lnTo>
                  <a:lnTo>
                    <a:pt x="7636" y="135012"/>
                  </a:lnTo>
                  <a:lnTo>
                    <a:pt x="28462" y="165902"/>
                  </a:lnTo>
                  <a:lnTo>
                    <a:pt x="59352" y="186728"/>
                  </a:lnTo>
                  <a:lnTo>
                    <a:pt x="97180" y="194364"/>
                  </a:lnTo>
                  <a:lnTo>
                    <a:pt x="135008" y="186728"/>
                  </a:lnTo>
                  <a:lnTo>
                    <a:pt x="165898" y="165902"/>
                  </a:lnTo>
                  <a:lnTo>
                    <a:pt x="186724" y="135012"/>
                  </a:lnTo>
                  <a:lnTo>
                    <a:pt x="194360" y="97182"/>
                  </a:lnTo>
                  <a:lnTo>
                    <a:pt x="186724" y="59352"/>
                  </a:lnTo>
                  <a:lnTo>
                    <a:pt x="165898" y="28462"/>
                  </a:lnTo>
                  <a:lnTo>
                    <a:pt x="135008" y="7636"/>
                  </a:lnTo>
                  <a:lnTo>
                    <a:pt x="97180" y="0"/>
                  </a:lnTo>
                  <a:close/>
                </a:path>
              </a:pathLst>
            </a:custGeom>
            <a:solidFill>
              <a:srgbClr val="0006F9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44" name="object 244"/>
            <p:cNvSpPr/>
            <p:nvPr/>
          </p:nvSpPr>
          <p:spPr>
            <a:xfrm>
              <a:off x="14106940" y="5480184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4" h="194945">
                  <a:moveTo>
                    <a:pt x="194364" y="97182"/>
                  </a:moveTo>
                  <a:lnTo>
                    <a:pt x="186728" y="59352"/>
                  </a:lnTo>
                  <a:lnTo>
                    <a:pt x="165902" y="28462"/>
                  </a:lnTo>
                  <a:lnTo>
                    <a:pt x="135012" y="7636"/>
                  </a:lnTo>
                  <a:lnTo>
                    <a:pt x="97182" y="0"/>
                  </a:lnTo>
                  <a:lnTo>
                    <a:pt x="59352" y="7636"/>
                  </a:lnTo>
                  <a:lnTo>
                    <a:pt x="28462" y="28462"/>
                  </a:lnTo>
                  <a:lnTo>
                    <a:pt x="7636" y="59352"/>
                  </a:lnTo>
                  <a:lnTo>
                    <a:pt x="0" y="97182"/>
                  </a:lnTo>
                  <a:lnTo>
                    <a:pt x="7636" y="135012"/>
                  </a:lnTo>
                  <a:lnTo>
                    <a:pt x="28462" y="165902"/>
                  </a:lnTo>
                  <a:lnTo>
                    <a:pt x="59352" y="186728"/>
                  </a:lnTo>
                  <a:lnTo>
                    <a:pt x="97182" y="194364"/>
                  </a:lnTo>
                  <a:lnTo>
                    <a:pt x="135012" y="186728"/>
                  </a:lnTo>
                  <a:lnTo>
                    <a:pt x="165902" y="165902"/>
                  </a:lnTo>
                  <a:lnTo>
                    <a:pt x="186728" y="135012"/>
                  </a:lnTo>
                  <a:lnTo>
                    <a:pt x="194364" y="97182"/>
                  </a:lnTo>
                  <a:close/>
                </a:path>
              </a:pathLst>
            </a:custGeom>
            <a:ln w="137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45" name="object 245"/>
            <p:cNvSpPr/>
            <p:nvPr/>
          </p:nvSpPr>
          <p:spPr>
            <a:xfrm>
              <a:off x="14313835" y="5480188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4" h="194945">
                  <a:moveTo>
                    <a:pt x="97180" y="0"/>
                  </a:moveTo>
                  <a:lnTo>
                    <a:pt x="59352" y="7636"/>
                  </a:lnTo>
                  <a:lnTo>
                    <a:pt x="28462" y="28462"/>
                  </a:lnTo>
                  <a:lnTo>
                    <a:pt x="7636" y="59352"/>
                  </a:lnTo>
                  <a:lnTo>
                    <a:pt x="0" y="97182"/>
                  </a:lnTo>
                  <a:lnTo>
                    <a:pt x="7636" y="135012"/>
                  </a:lnTo>
                  <a:lnTo>
                    <a:pt x="28462" y="165902"/>
                  </a:lnTo>
                  <a:lnTo>
                    <a:pt x="59352" y="186728"/>
                  </a:lnTo>
                  <a:lnTo>
                    <a:pt x="97180" y="194364"/>
                  </a:lnTo>
                  <a:lnTo>
                    <a:pt x="135019" y="186728"/>
                  </a:lnTo>
                  <a:lnTo>
                    <a:pt x="165922" y="165902"/>
                  </a:lnTo>
                  <a:lnTo>
                    <a:pt x="186760" y="135012"/>
                  </a:lnTo>
                  <a:lnTo>
                    <a:pt x="194402" y="97182"/>
                  </a:lnTo>
                  <a:lnTo>
                    <a:pt x="186760" y="59352"/>
                  </a:lnTo>
                  <a:lnTo>
                    <a:pt x="165922" y="28462"/>
                  </a:lnTo>
                  <a:lnTo>
                    <a:pt x="135019" y="7636"/>
                  </a:lnTo>
                  <a:lnTo>
                    <a:pt x="97180" y="0"/>
                  </a:lnTo>
                  <a:close/>
                </a:path>
              </a:pathLst>
            </a:custGeom>
            <a:solidFill>
              <a:srgbClr val="008679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46" name="object 246"/>
            <p:cNvSpPr/>
            <p:nvPr/>
          </p:nvSpPr>
          <p:spPr>
            <a:xfrm>
              <a:off x="14313838" y="5480184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4" h="194945">
                  <a:moveTo>
                    <a:pt x="194402" y="97182"/>
                  </a:moveTo>
                  <a:lnTo>
                    <a:pt x="186760" y="59352"/>
                  </a:lnTo>
                  <a:lnTo>
                    <a:pt x="165921" y="28462"/>
                  </a:lnTo>
                  <a:lnTo>
                    <a:pt x="135018" y="7636"/>
                  </a:lnTo>
                  <a:lnTo>
                    <a:pt x="97182" y="0"/>
                  </a:lnTo>
                  <a:lnTo>
                    <a:pt x="59352" y="7636"/>
                  </a:lnTo>
                  <a:lnTo>
                    <a:pt x="28462" y="28462"/>
                  </a:lnTo>
                  <a:lnTo>
                    <a:pt x="7636" y="59352"/>
                  </a:lnTo>
                  <a:lnTo>
                    <a:pt x="0" y="97182"/>
                  </a:lnTo>
                  <a:lnTo>
                    <a:pt x="7636" y="135012"/>
                  </a:lnTo>
                  <a:lnTo>
                    <a:pt x="28462" y="165902"/>
                  </a:lnTo>
                  <a:lnTo>
                    <a:pt x="59352" y="186728"/>
                  </a:lnTo>
                  <a:lnTo>
                    <a:pt x="97182" y="194364"/>
                  </a:lnTo>
                  <a:lnTo>
                    <a:pt x="135018" y="186728"/>
                  </a:lnTo>
                  <a:lnTo>
                    <a:pt x="165921" y="165902"/>
                  </a:lnTo>
                  <a:lnTo>
                    <a:pt x="186760" y="135012"/>
                  </a:lnTo>
                  <a:lnTo>
                    <a:pt x="194402" y="97182"/>
                  </a:lnTo>
                  <a:close/>
                </a:path>
              </a:pathLst>
            </a:custGeom>
            <a:ln w="137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47" name="object 247"/>
            <p:cNvSpPr/>
            <p:nvPr/>
          </p:nvSpPr>
          <p:spPr>
            <a:xfrm>
              <a:off x="14520772" y="5480188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4" h="194945">
                  <a:moveTo>
                    <a:pt x="97180" y="0"/>
                  </a:moveTo>
                  <a:lnTo>
                    <a:pt x="59352" y="7636"/>
                  </a:lnTo>
                  <a:lnTo>
                    <a:pt x="28462" y="28462"/>
                  </a:lnTo>
                  <a:lnTo>
                    <a:pt x="7636" y="59352"/>
                  </a:lnTo>
                  <a:lnTo>
                    <a:pt x="0" y="97182"/>
                  </a:lnTo>
                  <a:lnTo>
                    <a:pt x="7636" y="135012"/>
                  </a:lnTo>
                  <a:lnTo>
                    <a:pt x="28462" y="165902"/>
                  </a:lnTo>
                  <a:lnTo>
                    <a:pt x="59352" y="186728"/>
                  </a:lnTo>
                  <a:lnTo>
                    <a:pt x="97180" y="194364"/>
                  </a:lnTo>
                  <a:lnTo>
                    <a:pt x="135014" y="186728"/>
                  </a:lnTo>
                  <a:lnTo>
                    <a:pt x="165907" y="165902"/>
                  </a:lnTo>
                  <a:lnTo>
                    <a:pt x="186734" y="135012"/>
                  </a:lnTo>
                  <a:lnTo>
                    <a:pt x="194371" y="97182"/>
                  </a:lnTo>
                  <a:lnTo>
                    <a:pt x="186734" y="59352"/>
                  </a:lnTo>
                  <a:lnTo>
                    <a:pt x="165907" y="28462"/>
                  </a:lnTo>
                  <a:lnTo>
                    <a:pt x="135014" y="7636"/>
                  </a:lnTo>
                  <a:lnTo>
                    <a:pt x="97180" y="0"/>
                  </a:lnTo>
                  <a:close/>
                </a:path>
              </a:pathLst>
            </a:custGeom>
            <a:solidFill>
              <a:srgbClr val="00659A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48" name="object 248"/>
            <p:cNvSpPr/>
            <p:nvPr/>
          </p:nvSpPr>
          <p:spPr>
            <a:xfrm>
              <a:off x="14520775" y="5480184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4" h="194945">
                  <a:moveTo>
                    <a:pt x="194364" y="97182"/>
                  </a:moveTo>
                  <a:lnTo>
                    <a:pt x="186728" y="59352"/>
                  </a:lnTo>
                  <a:lnTo>
                    <a:pt x="165902" y="28462"/>
                  </a:lnTo>
                  <a:lnTo>
                    <a:pt x="135012" y="7636"/>
                  </a:lnTo>
                  <a:lnTo>
                    <a:pt x="97182" y="0"/>
                  </a:lnTo>
                  <a:lnTo>
                    <a:pt x="59352" y="7636"/>
                  </a:lnTo>
                  <a:lnTo>
                    <a:pt x="28462" y="28462"/>
                  </a:lnTo>
                  <a:lnTo>
                    <a:pt x="7636" y="59352"/>
                  </a:lnTo>
                  <a:lnTo>
                    <a:pt x="0" y="97182"/>
                  </a:lnTo>
                  <a:lnTo>
                    <a:pt x="7636" y="135012"/>
                  </a:lnTo>
                  <a:lnTo>
                    <a:pt x="28462" y="165902"/>
                  </a:lnTo>
                  <a:lnTo>
                    <a:pt x="59352" y="186728"/>
                  </a:lnTo>
                  <a:lnTo>
                    <a:pt x="97182" y="194364"/>
                  </a:lnTo>
                  <a:lnTo>
                    <a:pt x="135012" y="186728"/>
                  </a:lnTo>
                  <a:lnTo>
                    <a:pt x="165902" y="165902"/>
                  </a:lnTo>
                  <a:lnTo>
                    <a:pt x="186728" y="135012"/>
                  </a:lnTo>
                  <a:lnTo>
                    <a:pt x="194364" y="97182"/>
                  </a:lnTo>
                  <a:close/>
                </a:path>
              </a:pathLst>
            </a:custGeom>
            <a:ln w="137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49" name="object 249"/>
            <p:cNvSpPr/>
            <p:nvPr/>
          </p:nvSpPr>
          <p:spPr>
            <a:xfrm>
              <a:off x="14727708" y="5480188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4" h="194945">
                  <a:moveTo>
                    <a:pt x="97180" y="0"/>
                  </a:moveTo>
                  <a:lnTo>
                    <a:pt x="59352" y="7636"/>
                  </a:lnTo>
                  <a:lnTo>
                    <a:pt x="28462" y="28462"/>
                  </a:lnTo>
                  <a:lnTo>
                    <a:pt x="7636" y="59352"/>
                  </a:lnTo>
                  <a:lnTo>
                    <a:pt x="0" y="97182"/>
                  </a:lnTo>
                  <a:lnTo>
                    <a:pt x="7636" y="135012"/>
                  </a:lnTo>
                  <a:lnTo>
                    <a:pt x="28462" y="165902"/>
                  </a:lnTo>
                  <a:lnTo>
                    <a:pt x="59352" y="186728"/>
                  </a:lnTo>
                  <a:lnTo>
                    <a:pt x="97180" y="194364"/>
                  </a:lnTo>
                  <a:lnTo>
                    <a:pt x="135014" y="186728"/>
                  </a:lnTo>
                  <a:lnTo>
                    <a:pt x="165907" y="165902"/>
                  </a:lnTo>
                  <a:lnTo>
                    <a:pt x="186734" y="135012"/>
                  </a:lnTo>
                  <a:lnTo>
                    <a:pt x="194371" y="97182"/>
                  </a:lnTo>
                  <a:lnTo>
                    <a:pt x="186734" y="59352"/>
                  </a:lnTo>
                  <a:lnTo>
                    <a:pt x="165907" y="28462"/>
                  </a:lnTo>
                  <a:lnTo>
                    <a:pt x="135014" y="7636"/>
                  </a:lnTo>
                  <a:lnTo>
                    <a:pt x="97180" y="0"/>
                  </a:lnTo>
                  <a:close/>
                </a:path>
              </a:pathLst>
            </a:custGeom>
            <a:solidFill>
              <a:srgbClr val="00D629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50" name="object 250"/>
            <p:cNvSpPr/>
            <p:nvPr/>
          </p:nvSpPr>
          <p:spPr>
            <a:xfrm>
              <a:off x="14727711" y="5480184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4" h="194945">
                  <a:moveTo>
                    <a:pt x="194364" y="97182"/>
                  </a:moveTo>
                  <a:lnTo>
                    <a:pt x="186728" y="59352"/>
                  </a:lnTo>
                  <a:lnTo>
                    <a:pt x="165902" y="28462"/>
                  </a:lnTo>
                  <a:lnTo>
                    <a:pt x="135012" y="7636"/>
                  </a:lnTo>
                  <a:lnTo>
                    <a:pt x="97182" y="0"/>
                  </a:lnTo>
                  <a:lnTo>
                    <a:pt x="59352" y="7636"/>
                  </a:lnTo>
                  <a:lnTo>
                    <a:pt x="28462" y="28462"/>
                  </a:lnTo>
                  <a:lnTo>
                    <a:pt x="7636" y="59352"/>
                  </a:lnTo>
                  <a:lnTo>
                    <a:pt x="0" y="97182"/>
                  </a:lnTo>
                  <a:lnTo>
                    <a:pt x="7636" y="135012"/>
                  </a:lnTo>
                  <a:lnTo>
                    <a:pt x="28462" y="165902"/>
                  </a:lnTo>
                  <a:lnTo>
                    <a:pt x="59352" y="186728"/>
                  </a:lnTo>
                  <a:lnTo>
                    <a:pt x="97182" y="194364"/>
                  </a:lnTo>
                  <a:lnTo>
                    <a:pt x="135012" y="186728"/>
                  </a:lnTo>
                  <a:lnTo>
                    <a:pt x="165902" y="165902"/>
                  </a:lnTo>
                  <a:lnTo>
                    <a:pt x="186728" y="135012"/>
                  </a:lnTo>
                  <a:lnTo>
                    <a:pt x="194364" y="97182"/>
                  </a:lnTo>
                  <a:close/>
                </a:path>
              </a:pathLst>
            </a:custGeom>
            <a:ln w="137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51" name="object 251"/>
            <p:cNvSpPr/>
            <p:nvPr/>
          </p:nvSpPr>
          <p:spPr>
            <a:xfrm>
              <a:off x="14106941" y="5823659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4" h="194945">
                  <a:moveTo>
                    <a:pt x="97180" y="0"/>
                  </a:moveTo>
                  <a:lnTo>
                    <a:pt x="59352" y="7636"/>
                  </a:lnTo>
                  <a:lnTo>
                    <a:pt x="28462" y="28462"/>
                  </a:lnTo>
                  <a:lnTo>
                    <a:pt x="7636" y="59352"/>
                  </a:lnTo>
                  <a:lnTo>
                    <a:pt x="0" y="97182"/>
                  </a:lnTo>
                  <a:lnTo>
                    <a:pt x="7636" y="135012"/>
                  </a:lnTo>
                  <a:lnTo>
                    <a:pt x="28462" y="165902"/>
                  </a:lnTo>
                  <a:lnTo>
                    <a:pt x="59352" y="186728"/>
                  </a:lnTo>
                  <a:lnTo>
                    <a:pt x="97180" y="194364"/>
                  </a:lnTo>
                  <a:lnTo>
                    <a:pt x="135008" y="186728"/>
                  </a:lnTo>
                  <a:lnTo>
                    <a:pt x="165898" y="165902"/>
                  </a:lnTo>
                  <a:lnTo>
                    <a:pt x="186724" y="135012"/>
                  </a:lnTo>
                  <a:lnTo>
                    <a:pt x="194360" y="97182"/>
                  </a:lnTo>
                  <a:lnTo>
                    <a:pt x="186724" y="59352"/>
                  </a:lnTo>
                  <a:lnTo>
                    <a:pt x="165898" y="28462"/>
                  </a:lnTo>
                  <a:lnTo>
                    <a:pt x="135008" y="7636"/>
                  </a:lnTo>
                  <a:lnTo>
                    <a:pt x="97180" y="0"/>
                  </a:lnTo>
                  <a:close/>
                </a:path>
              </a:pathLst>
            </a:custGeom>
            <a:solidFill>
              <a:srgbClr val="0038C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52" name="object 252"/>
            <p:cNvSpPr/>
            <p:nvPr/>
          </p:nvSpPr>
          <p:spPr>
            <a:xfrm>
              <a:off x="14106940" y="5823656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4" h="194945">
                  <a:moveTo>
                    <a:pt x="194364" y="97182"/>
                  </a:moveTo>
                  <a:lnTo>
                    <a:pt x="186728" y="59352"/>
                  </a:lnTo>
                  <a:lnTo>
                    <a:pt x="165902" y="28462"/>
                  </a:lnTo>
                  <a:lnTo>
                    <a:pt x="135012" y="7636"/>
                  </a:lnTo>
                  <a:lnTo>
                    <a:pt x="97182" y="0"/>
                  </a:lnTo>
                  <a:lnTo>
                    <a:pt x="59352" y="7636"/>
                  </a:lnTo>
                  <a:lnTo>
                    <a:pt x="28462" y="28462"/>
                  </a:lnTo>
                  <a:lnTo>
                    <a:pt x="7636" y="59352"/>
                  </a:lnTo>
                  <a:lnTo>
                    <a:pt x="0" y="97182"/>
                  </a:lnTo>
                  <a:lnTo>
                    <a:pt x="7636" y="135012"/>
                  </a:lnTo>
                  <a:lnTo>
                    <a:pt x="28462" y="165902"/>
                  </a:lnTo>
                  <a:lnTo>
                    <a:pt x="59352" y="186728"/>
                  </a:lnTo>
                  <a:lnTo>
                    <a:pt x="97182" y="194364"/>
                  </a:lnTo>
                  <a:lnTo>
                    <a:pt x="135012" y="186728"/>
                  </a:lnTo>
                  <a:lnTo>
                    <a:pt x="165902" y="165902"/>
                  </a:lnTo>
                  <a:lnTo>
                    <a:pt x="186728" y="135012"/>
                  </a:lnTo>
                  <a:lnTo>
                    <a:pt x="194364" y="97182"/>
                  </a:lnTo>
                  <a:close/>
                </a:path>
              </a:pathLst>
            </a:custGeom>
            <a:ln w="137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53" name="object 253"/>
            <p:cNvSpPr/>
            <p:nvPr/>
          </p:nvSpPr>
          <p:spPr>
            <a:xfrm>
              <a:off x="14313835" y="5823659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4" h="194945">
                  <a:moveTo>
                    <a:pt x="97180" y="0"/>
                  </a:moveTo>
                  <a:lnTo>
                    <a:pt x="59352" y="7636"/>
                  </a:lnTo>
                  <a:lnTo>
                    <a:pt x="28462" y="28462"/>
                  </a:lnTo>
                  <a:lnTo>
                    <a:pt x="7636" y="59352"/>
                  </a:lnTo>
                  <a:lnTo>
                    <a:pt x="0" y="97182"/>
                  </a:lnTo>
                  <a:lnTo>
                    <a:pt x="7636" y="135012"/>
                  </a:lnTo>
                  <a:lnTo>
                    <a:pt x="28462" y="165902"/>
                  </a:lnTo>
                  <a:lnTo>
                    <a:pt x="59352" y="186728"/>
                  </a:lnTo>
                  <a:lnTo>
                    <a:pt x="97180" y="194364"/>
                  </a:lnTo>
                  <a:lnTo>
                    <a:pt x="135019" y="186728"/>
                  </a:lnTo>
                  <a:lnTo>
                    <a:pt x="165922" y="165902"/>
                  </a:lnTo>
                  <a:lnTo>
                    <a:pt x="186760" y="135012"/>
                  </a:lnTo>
                  <a:lnTo>
                    <a:pt x="194402" y="97182"/>
                  </a:lnTo>
                  <a:lnTo>
                    <a:pt x="186760" y="59352"/>
                  </a:lnTo>
                  <a:lnTo>
                    <a:pt x="165922" y="28462"/>
                  </a:lnTo>
                  <a:lnTo>
                    <a:pt x="135019" y="7636"/>
                  </a:lnTo>
                  <a:lnTo>
                    <a:pt x="97180" y="0"/>
                  </a:lnTo>
                  <a:close/>
                </a:path>
              </a:pathLst>
            </a:custGeom>
            <a:solidFill>
              <a:srgbClr val="00649B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54" name="object 254"/>
            <p:cNvSpPr/>
            <p:nvPr/>
          </p:nvSpPr>
          <p:spPr>
            <a:xfrm>
              <a:off x="14313838" y="5823656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4" h="194945">
                  <a:moveTo>
                    <a:pt x="194402" y="97182"/>
                  </a:moveTo>
                  <a:lnTo>
                    <a:pt x="186760" y="59352"/>
                  </a:lnTo>
                  <a:lnTo>
                    <a:pt x="165921" y="28462"/>
                  </a:lnTo>
                  <a:lnTo>
                    <a:pt x="135018" y="7636"/>
                  </a:lnTo>
                  <a:lnTo>
                    <a:pt x="97182" y="0"/>
                  </a:lnTo>
                  <a:lnTo>
                    <a:pt x="59352" y="7636"/>
                  </a:lnTo>
                  <a:lnTo>
                    <a:pt x="28462" y="28462"/>
                  </a:lnTo>
                  <a:lnTo>
                    <a:pt x="7636" y="59352"/>
                  </a:lnTo>
                  <a:lnTo>
                    <a:pt x="0" y="97182"/>
                  </a:lnTo>
                  <a:lnTo>
                    <a:pt x="7636" y="135012"/>
                  </a:lnTo>
                  <a:lnTo>
                    <a:pt x="28462" y="165902"/>
                  </a:lnTo>
                  <a:lnTo>
                    <a:pt x="59352" y="186728"/>
                  </a:lnTo>
                  <a:lnTo>
                    <a:pt x="97182" y="194364"/>
                  </a:lnTo>
                  <a:lnTo>
                    <a:pt x="135018" y="186728"/>
                  </a:lnTo>
                  <a:lnTo>
                    <a:pt x="165921" y="165902"/>
                  </a:lnTo>
                  <a:lnTo>
                    <a:pt x="186760" y="135012"/>
                  </a:lnTo>
                  <a:lnTo>
                    <a:pt x="194402" y="97182"/>
                  </a:lnTo>
                  <a:close/>
                </a:path>
              </a:pathLst>
            </a:custGeom>
            <a:ln w="137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55" name="object 255"/>
            <p:cNvSpPr/>
            <p:nvPr/>
          </p:nvSpPr>
          <p:spPr>
            <a:xfrm>
              <a:off x="14520772" y="5823659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4" h="194945">
                  <a:moveTo>
                    <a:pt x="97180" y="0"/>
                  </a:moveTo>
                  <a:lnTo>
                    <a:pt x="59352" y="7636"/>
                  </a:lnTo>
                  <a:lnTo>
                    <a:pt x="28462" y="28462"/>
                  </a:lnTo>
                  <a:lnTo>
                    <a:pt x="7636" y="59352"/>
                  </a:lnTo>
                  <a:lnTo>
                    <a:pt x="0" y="97182"/>
                  </a:lnTo>
                  <a:lnTo>
                    <a:pt x="7636" y="135012"/>
                  </a:lnTo>
                  <a:lnTo>
                    <a:pt x="28462" y="165902"/>
                  </a:lnTo>
                  <a:lnTo>
                    <a:pt x="59352" y="186728"/>
                  </a:lnTo>
                  <a:lnTo>
                    <a:pt x="97180" y="194364"/>
                  </a:lnTo>
                  <a:lnTo>
                    <a:pt x="135014" y="186728"/>
                  </a:lnTo>
                  <a:lnTo>
                    <a:pt x="165907" y="165902"/>
                  </a:lnTo>
                  <a:lnTo>
                    <a:pt x="186734" y="135012"/>
                  </a:lnTo>
                  <a:lnTo>
                    <a:pt x="194371" y="97182"/>
                  </a:lnTo>
                  <a:lnTo>
                    <a:pt x="186734" y="59352"/>
                  </a:lnTo>
                  <a:lnTo>
                    <a:pt x="165907" y="28462"/>
                  </a:lnTo>
                  <a:lnTo>
                    <a:pt x="135014" y="7636"/>
                  </a:lnTo>
                  <a:lnTo>
                    <a:pt x="97180" y="0"/>
                  </a:lnTo>
                  <a:close/>
                </a:path>
              </a:pathLst>
            </a:custGeom>
            <a:solidFill>
              <a:srgbClr val="000EF1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56" name="object 256"/>
            <p:cNvSpPr/>
            <p:nvPr/>
          </p:nvSpPr>
          <p:spPr>
            <a:xfrm>
              <a:off x="14520775" y="5823656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4" h="194945">
                  <a:moveTo>
                    <a:pt x="194364" y="97182"/>
                  </a:moveTo>
                  <a:lnTo>
                    <a:pt x="186728" y="59352"/>
                  </a:lnTo>
                  <a:lnTo>
                    <a:pt x="165902" y="28462"/>
                  </a:lnTo>
                  <a:lnTo>
                    <a:pt x="135012" y="7636"/>
                  </a:lnTo>
                  <a:lnTo>
                    <a:pt x="97182" y="0"/>
                  </a:lnTo>
                  <a:lnTo>
                    <a:pt x="59352" y="7636"/>
                  </a:lnTo>
                  <a:lnTo>
                    <a:pt x="28462" y="28462"/>
                  </a:lnTo>
                  <a:lnTo>
                    <a:pt x="7636" y="59352"/>
                  </a:lnTo>
                  <a:lnTo>
                    <a:pt x="0" y="97182"/>
                  </a:lnTo>
                  <a:lnTo>
                    <a:pt x="7636" y="135012"/>
                  </a:lnTo>
                  <a:lnTo>
                    <a:pt x="28462" y="165902"/>
                  </a:lnTo>
                  <a:lnTo>
                    <a:pt x="59352" y="186728"/>
                  </a:lnTo>
                  <a:lnTo>
                    <a:pt x="97182" y="194364"/>
                  </a:lnTo>
                  <a:lnTo>
                    <a:pt x="135012" y="186728"/>
                  </a:lnTo>
                  <a:lnTo>
                    <a:pt x="165902" y="165902"/>
                  </a:lnTo>
                  <a:lnTo>
                    <a:pt x="186728" y="135012"/>
                  </a:lnTo>
                  <a:lnTo>
                    <a:pt x="194364" y="97182"/>
                  </a:lnTo>
                  <a:close/>
                </a:path>
              </a:pathLst>
            </a:custGeom>
            <a:ln w="137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57" name="object 257"/>
            <p:cNvSpPr/>
            <p:nvPr/>
          </p:nvSpPr>
          <p:spPr>
            <a:xfrm>
              <a:off x="14727708" y="5823659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4" h="194945">
                  <a:moveTo>
                    <a:pt x="97180" y="0"/>
                  </a:moveTo>
                  <a:lnTo>
                    <a:pt x="59352" y="7636"/>
                  </a:lnTo>
                  <a:lnTo>
                    <a:pt x="28462" y="28462"/>
                  </a:lnTo>
                  <a:lnTo>
                    <a:pt x="7636" y="59352"/>
                  </a:lnTo>
                  <a:lnTo>
                    <a:pt x="0" y="97182"/>
                  </a:lnTo>
                  <a:lnTo>
                    <a:pt x="7636" y="135012"/>
                  </a:lnTo>
                  <a:lnTo>
                    <a:pt x="28462" y="165902"/>
                  </a:lnTo>
                  <a:lnTo>
                    <a:pt x="59352" y="186728"/>
                  </a:lnTo>
                  <a:lnTo>
                    <a:pt x="97180" y="194364"/>
                  </a:lnTo>
                  <a:lnTo>
                    <a:pt x="135014" y="186728"/>
                  </a:lnTo>
                  <a:lnTo>
                    <a:pt x="165907" y="165902"/>
                  </a:lnTo>
                  <a:lnTo>
                    <a:pt x="186734" y="135012"/>
                  </a:lnTo>
                  <a:lnTo>
                    <a:pt x="194371" y="97182"/>
                  </a:lnTo>
                  <a:lnTo>
                    <a:pt x="186734" y="59352"/>
                  </a:lnTo>
                  <a:lnTo>
                    <a:pt x="165907" y="28462"/>
                  </a:lnTo>
                  <a:lnTo>
                    <a:pt x="135014" y="7636"/>
                  </a:lnTo>
                  <a:lnTo>
                    <a:pt x="97180" y="0"/>
                  </a:lnTo>
                  <a:close/>
                </a:path>
              </a:pathLst>
            </a:custGeom>
            <a:solidFill>
              <a:srgbClr val="00788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58" name="object 258"/>
            <p:cNvSpPr/>
            <p:nvPr/>
          </p:nvSpPr>
          <p:spPr>
            <a:xfrm>
              <a:off x="14727711" y="5823656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4" h="194945">
                  <a:moveTo>
                    <a:pt x="194364" y="97182"/>
                  </a:moveTo>
                  <a:lnTo>
                    <a:pt x="186728" y="59352"/>
                  </a:lnTo>
                  <a:lnTo>
                    <a:pt x="165902" y="28462"/>
                  </a:lnTo>
                  <a:lnTo>
                    <a:pt x="135012" y="7636"/>
                  </a:lnTo>
                  <a:lnTo>
                    <a:pt x="97182" y="0"/>
                  </a:lnTo>
                  <a:lnTo>
                    <a:pt x="59352" y="7636"/>
                  </a:lnTo>
                  <a:lnTo>
                    <a:pt x="28462" y="28462"/>
                  </a:lnTo>
                  <a:lnTo>
                    <a:pt x="7636" y="59352"/>
                  </a:lnTo>
                  <a:lnTo>
                    <a:pt x="0" y="97182"/>
                  </a:lnTo>
                  <a:lnTo>
                    <a:pt x="7636" y="135012"/>
                  </a:lnTo>
                  <a:lnTo>
                    <a:pt x="28462" y="165902"/>
                  </a:lnTo>
                  <a:lnTo>
                    <a:pt x="59352" y="186728"/>
                  </a:lnTo>
                  <a:lnTo>
                    <a:pt x="97182" y="194364"/>
                  </a:lnTo>
                  <a:lnTo>
                    <a:pt x="135012" y="186728"/>
                  </a:lnTo>
                  <a:lnTo>
                    <a:pt x="165902" y="165902"/>
                  </a:lnTo>
                  <a:lnTo>
                    <a:pt x="186728" y="135012"/>
                  </a:lnTo>
                  <a:lnTo>
                    <a:pt x="194364" y="97182"/>
                  </a:lnTo>
                  <a:close/>
                </a:path>
              </a:pathLst>
            </a:custGeom>
            <a:ln w="137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59" name="object 259"/>
            <p:cNvSpPr/>
            <p:nvPr/>
          </p:nvSpPr>
          <p:spPr>
            <a:xfrm>
              <a:off x="14106941" y="6171284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4" h="194945">
                  <a:moveTo>
                    <a:pt x="97180" y="0"/>
                  </a:moveTo>
                  <a:lnTo>
                    <a:pt x="59352" y="7642"/>
                  </a:lnTo>
                  <a:lnTo>
                    <a:pt x="28462" y="28481"/>
                  </a:lnTo>
                  <a:lnTo>
                    <a:pt x="7636" y="59384"/>
                  </a:lnTo>
                  <a:lnTo>
                    <a:pt x="0" y="97220"/>
                  </a:lnTo>
                  <a:lnTo>
                    <a:pt x="7636" y="135049"/>
                  </a:lnTo>
                  <a:lnTo>
                    <a:pt x="28462" y="165940"/>
                  </a:lnTo>
                  <a:lnTo>
                    <a:pt x="59352" y="186766"/>
                  </a:lnTo>
                  <a:lnTo>
                    <a:pt x="97180" y="194402"/>
                  </a:lnTo>
                  <a:lnTo>
                    <a:pt x="135008" y="186766"/>
                  </a:lnTo>
                  <a:lnTo>
                    <a:pt x="165898" y="165940"/>
                  </a:lnTo>
                  <a:lnTo>
                    <a:pt x="186724" y="135049"/>
                  </a:lnTo>
                  <a:lnTo>
                    <a:pt x="194360" y="97220"/>
                  </a:lnTo>
                  <a:lnTo>
                    <a:pt x="186724" y="59384"/>
                  </a:lnTo>
                  <a:lnTo>
                    <a:pt x="165898" y="28481"/>
                  </a:lnTo>
                  <a:lnTo>
                    <a:pt x="135008" y="7642"/>
                  </a:lnTo>
                  <a:lnTo>
                    <a:pt x="97180" y="0"/>
                  </a:lnTo>
                  <a:close/>
                </a:path>
              </a:pathLst>
            </a:custGeom>
            <a:solidFill>
              <a:srgbClr val="0046B9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60" name="object 260"/>
            <p:cNvSpPr/>
            <p:nvPr/>
          </p:nvSpPr>
          <p:spPr>
            <a:xfrm>
              <a:off x="14106940" y="6171280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4" h="194945">
                  <a:moveTo>
                    <a:pt x="194364" y="97220"/>
                  </a:moveTo>
                  <a:lnTo>
                    <a:pt x="186728" y="59384"/>
                  </a:lnTo>
                  <a:lnTo>
                    <a:pt x="165902" y="28481"/>
                  </a:lnTo>
                  <a:lnTo>
                    <a:pt x="135012" y="7642"/>
                  </a:lnTo>
                  <a:lnTo>
                    <a:pt x="97182" y="0"/>
                  </a:lnTo>
                  <a:lnTo>
                    <a:pt x="59352" y="7642"/>
                  </a:lnTo>
                  <a:lnTo>
                    <a:pt x="28462" y="28481"/>
                  </a:lnTo>
                  <a:lnTo>
                    <a:pt x="7636" y="59384"/>
                  </a:lnTo>
                  <a:lnTo>
                    <a:pt x="0" y="97220"/>
                  </a:lnTo>
                  <a:lnTo>
                    <a:pt x="7636" y="135050"/>
                  </a:lnTo>
                  <a:lnTo>
                    <a:pt x="28462" y="165940"/>
                  </a:lnTo>
                  <a:lnTo>
                    <a:pt x="59352" y="186766"/>
                  </a:lnTo>
                  <a:lnTo>
                    <a:pt x="97182" y="194402"/>
                  </a:lnTo>
                  <a:lnTo>
                    <a:pt x="135012" y="186766"/>
                  </a:lnTo>
                  <a:lnTo>
                    <a:pt x="165902" y="165940"/>
                  </a:lnTo>
                  <a:lnTo>
                    <a:pt x="186728" y="135050"/>
                  </a:lnTo>
                  <a:lnTo>
                    <a:pt x="194364" y="97220"/>
                  </a:lnTo>
                  <a:close/>
                </a:path>
              </a:pathLst>
            </a:custGeom>
            <a:ln w="137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61" name="object 261"/>
            <p:cNvSpPr/>
            <p:nvPr/>
          </p:nvSpPr>
          <p:spPr>
            <a:xfrm>
              <a:off x="14313835" y="6171284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4" h="194945">
                  <a:moveTo>
                    <a:pt x="97180" y="0"/>
                  </a:moveTo>
                  <a:lnTo>
                    <a:pt x="59352" y="7642"/>
                  </a:lnTo>
                  <a:lnTo>
                    <a:pt x="28462" y="28481"/>
                  </a:lnTo>
                  <a:lnTo>
                    <a:pt x="7636" y="59384"/>
                  </a:lnTo>
                  <a:lnTo>
                    <a:pt x="0" y="97220"/>
                  </a:lnTo>
                  <a:lnTo>
                    <a:pt x="7636" y="135049"/>
                  </a:lnTo>
                  <a:lnTo>
                    <a:pt x="28462" y="165940"/>
                  </a:lnTo>
                  <a:lnTo>
                    <a:pt x="59352" y="186766"/>
                  </a:lnTo>
                  <a:lnTo>
                    <a:pt x="97180" y="194402"/>
                  </a:lnTo>
                  <a:lnTo>
                    <a:pt x="135019" y="186766"/>
                  </a:lnTo>
                  <a:lnTo>
                    <a:pt x="165922" y="165940"/>
                  </a:lnTo>
                  <a:lnTo>
                    <a:pt x="186760" y="135049"/>
                  </a:lnTo>
                  <a:lnTo>
                    <a:pt x="194402" y="97220"/>
                  </a:lnTo>
                  <a:lnTo>
                    <a:pt x="186760" y="59384"/>
                  </a:lnTo>
                  <a:lnTo>
                    <a:pt x="165922" y="28481"/>
                  </a:lnTo>
                  <a:lnTo>
                    <a:pt x="135019" y="7642"/>
                  </a:lnTo>
                  <a:lnTo>
                    <a:pt x="97180" y="0"/>
                  </a:lnTo>
                  <a:close/>
                </a:path>
              </a:pathLst>
            </a:custGeom>
            <a:solidFill>
              <a:srgbClr val="0009F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62" name="object 262"/>
            <p:cNvSpPr/>
            <p:nvPr/>
          </p:nvSpPr>
          <p:spPr>
            <a:xfrm>
              <a:off x="14313838" y="6171280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4" h="194945">
                  <a:moveTo>
                    <a:pt x="194402" y="97220"/>
                  </a:moveTo>
                  <a:lnTo>
                    <a:pt x="186760" y="59384"/>
                  </a:lnTo>
                  <a:lnTo>
                    <a:pt x="165921" y="28481"/>
                  </a:lnTo>
                  <a:lnTo>
                    <a:pt x="135018" y="7642"/>
                  </a:lnTo>
                  <a:lnTo>
                    <a:pt x="97182" y="0"/>
                  </a:lnTo>
                  <a:lnTo>
                    <a:pt x="59352" y="7642"/>
                  </a:lnTo>
                  <a:lnTo>
                    <a:pt x="28462" y="28481"/>
                  </a:lnTo>
                  <a:lnTo>
                    <a:pt x="7636" y="59384"/>
                  </a:lnTo>
                  <a:lnTo>
                    <a:pt x="0" y="97220"/>
                  </a:lnTo>
                  <a:lnTo>
                    <a:pt x="7636" y="135050"/>
                  </a:lnTo>
                  <a:lnTo>
                    <a:pt x="28462" y="165940"/>
                  </a:lnTo>
                  <a:lnTo>
                    <a:pt x="59352" y="186766"/>
                  </a:lnTo>
                  <a:lnTo>
                    <a:pt x="97182" y="194402"/>
                  </a:lnTo>
                  <a:lnTo>
                    <a:pt x="135018" y="186766"/>
                  </a:lnTo>
                  <a:lnTo>
                    <a:pt x="165921" y="165940"/>
                  </a:lnTo>
                  <a:lnTo>
                    <a:pt x="186760" y="135050"/>
                  </a:lnTo>
                  <a:lnTo>
                    <a:pt x="194402" y="97220"/>
                  </a:lnTo>
                  <a:close/>
                </a:path>
              </a:pathLst>
            </a:custGeom>
            <a:ln w="137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63" name="object 263"/>
            <p:cNvSpPr/>
            <p:nvPr/>
          </p:nvSpPr>
          <p:spPr>
            <a:xfrm>
              <a:off x="14520772" y="6171284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4" h="194945">
                  <a:moveTo>
                    <a:pt x="97180" y="0"/>
                  </a:moveTo>
                  <a:lnTo>
                    <a:pt x="59352" y="7642"/>
                  </a:lnTo>
                  <a:lnTo>
                    <a:pt x="28462" y="28481"/>
                  </a:lnTo>
                  <a:lnTo>
                    <a:pt x="7636" y="59384"/>
                  </a:lnTo>
                  <a:lnTo>
                    <a:pt x="0" y="97220"/>
                  </a:lnTo>
                  <a:lnTo>
                    <a:pt x="7636" y="135049"/>
                  </a:lnTo>
                  <a:lnTo>
                    <a:pt x="28462" y="165940"/>
                  </a:lnTo>
                  <a:lnTo>
                    <a:pt x="59352" y="186766"/>
                  </a:lnTo>
                  <a:lnTo>
                    <a:pt x="97180" y="194402"/>
                  </a:lnTo>
                  <a:lnTo>
                    <a:pt x="135014" y="186766"/>
                  </a:lnTo>
                  <a:lnTo>
                    <a:pt x="165907" y="165940"/>
                  </a:lnTo>
                  <a:lnTo>
                    <a:pt x="186734" y="135049"/>
                  </a:lnTo>
                  <a:lnTo>
                    <a:pt x="194371" y="97220"/>
                  </a:lnTo>
                  <a:lnTo>
                    <a:pt x="186734" y="59384"/>
                  </a:lnTo>
                  <a:lnTo>
                    <a:pt x="165907" y="28481"/>
                  </a:lnTo>
                  <a:lnTo>
                    <a:pt x="135014" y="7642"/>
                  </a:lnTo>
                  <a:lnTo>
                    <a:pt x="97180" y="0"/>
                  </a:lnTo>
                  <a:close/>
                </a:path>
              </a:pathLst>
            </a:custGeom>
            <a:solidFill>
              <a:srgbClr val="007C83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64" name="object 264"/>
            <p:cNvSpPr/>
            <p:nvPr/>
          </p:nvSpPr>
          <p:spPr>
            <a:xfrm>
              <a:off x="14520775" y="6171280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4" h="194945">
                  <a:moveTo>
                    <a:pt x="194364" y="97220"/>
                  </a:moveTo>
                  <a:lnTo>
                    <a:pt x="186728" y="59384"/>
                  </a:lnTo>
                  <a:lnTo>
                    <a:pt x="165902" y="28481"/>
                  </a:lnTo>
                  <a:lnTo>
                    <a:pt x="135012" y="7642"/>
                  </a:lnTo>
                  <a:lnTo>
                    <a:pt x="97182" y="0"/>
                  </a:lnTo>
                  <a:lnTo>
                    <a:pt x="59352" y="7642"/>
                  </a:lnTo>
                  <a:lnTo>
                    <a:pt x="28462" y="28481"/>
                  </a:lnTo>
                  <a:lnTo>
                    <a:pt x="7636" y="59384"/>
                  </a:lnTo>
                  <a:lnTo>
                    <a:pt x="0" y="97220"/>
                  </a:lnTo>
                  <a:lnTo>
                    <a:pt x="7636" y="135050"/>
                  </a:lnTo>
                  <a:lnTo>
                    <a:pt x="28462" y="165940"/>
                  </a:lnTo>
                  <a:lnTo>
                    <a:pt x="59352" y="186766"/>
                  </a:lnTo>
                  <a:lnTo>
                    <a:pt x="97182" y="194402"/>
                  </a:lnTo>
                  <a:lnTo>
                    <a:pt x="135012" y="186766"/>
                  </a:lnTo>
                  <a:lnTo>
                    <a:pt x="165902" y="165940"/>
                  </a:lnTo>
                  <a:lnTo>
                    <a:pt x="186728" y="135050"/>
                  </a:lnTo>
                  <a:lnTo>
                    <a:pt x="194364" y="97220"/>
                  </a:lnTo>
                  <a:close/>
                </a:path>
              </a:pathLst>
            </a:custGeom>
            <a:ln w="137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65" name="object 265"/>
            <p:cNvSpPr/>
            <p:nvPr/>
          </p:nvSpPr>
          <p:spPr>
            <a:xfrm>
              <a:off x="14727708" y="6171284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4" h="194945">
                  <a:moveTo>
                    <a:pt x="97180" y="0"/>
                  </a:moveTo>
                  <a:lnTo>
                    <a:pt x="59352" y="7642"/>
                  </a:lnTo>
                  <a:lnTo>
                    <a:pt x="28462" y="28481"/>
                  </a:lnTo>
                  <a:lnTo>
                    <a:pt x="7636" y="59384"/>
                  </a:lnTo>
                  <a:lnTo>
                    <a:pt x="0" y="97220"/>
                  </a:lnTo>
                  <a:lnTo>
                    <a:pt x="7636" y="135049"/>
                  </a:lnTo>
                  <a:lnTo>
                    <a:pt x="28462" y="165940"/>
                  </a:lnTo>
                  <a:lnTo>
                    <a:pt x="59352" y="186766"/>
                  </a:lnTo>
                  <a:lnTo>
                    <a:pt x="97180" y="194402"/>
                  </a:lnTo>
                  <a:lnTo>
                    <a:pt x="135014" y="186766"/>
                  </a:lnTo>
                  <a:lnTo>
                    <a:pt x="165907" y="165940"/>
                  </a:lnTo>
                  <a:lnTo>
                    <a:pt x="186734" y="135049"/>
                  </a:lnTo>
                  <a:lnTo>
                    <a:pt x="194371" y="97220"/>
                  </a:lnTo>
                  <a:lnTo>
                    <a:pt x="186734" y="59384"/>
                  </a:lnTo>
                  <a:lnTo>
                    <a:pt x="165907" y="28481"/>
                  </a:lnTo>
                  <a:lnTo>
                    <a:pt x="135014" y="7642"/>
                  </a:lnTo>
                  <a:lnTo>
                    <a:pt x="97180" y="0"/>
                  </a:lnTo>
                  <a:close/>
                </a:path>
              </a:pathLst>
            </a:custGeom>
            <a:solidFill>
              <a:srgbClr val="00F906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66" name="object 266"/>
            <p:cNvSpPr/>
            <p:nvPr/>
          </p:nvSpPr>
          <p:spPr>
            <a:xfrm>
              <a:off x="14727711" y="6171280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4" h="194945">
                  <a:moveTo>
                    <a:pt x="194364" y="97220"/>
                  </a:moveTo>
                  <a:lnTo>
                    <a:pt x="186728" y="59384"/>
                  </a:lnTo>
                  <a:lnTo>
                    <a:pt x="165902" y="28481"/>
                  </a:lnTo>
                  <a:lnTo>
                    <a:pt x="135012" y="7642"/>
                  </a:lnTo>
                  <a:lnTo>
                    <a:pt x="97182" y="0"/>
                  </a:lnTo>
                  <a:lnTo>
                    <a:pt x="59352" y="7642"/>
                  </a:lnTo>
                  <a:lnTo>
                    <a:pt x="28462" y="28481"/>
                  </a:lnTo>
                  <a:lnTo>
                    <a:pt x="7636" y="59384"/>
                  </a:lnTo>
                  <a:lnTo>
                    <a:pt x="0" y="97220"/>
                  </a:lnTo>
                  <a:lnTo>
                    <a:pt x="7636" y="135050"/>
                  </a:lnTo>
                  <a:lnTo>
                    <a:pt x="28462" y="165940"/>
                  </a:lnTo>
                  <a:lnTo>
                    <a:pt x="59352" y="186766"/>
                  </a:lnTo>
                  <a:lnTo>
                    <a:pt x="97182" y="194402"/>
                  </a:lnTo>
                  <a:lnTo>
                    <a:pt x="135012" y="186766"/>
                  </a:lnTo>
                  <a:lnTo>
                    <a:pt x="165902" y="165940"/>
                  </a:lnTo>
                  <a:lnTo>
                    <a:pt x="186728" y="135050"/>
                  </a:lnTo>
                  <a:lnTo>
                    <a:pt x="194364" y="97220"/>
                  </a:lnTo>
                  <a:close/>
                </a:path>
              </a:pathLst>
            </a:custGeom>
            <a:ln w="137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67" name="object 267"/>
            <p:cNvSpPr/>
            <p:nvPr/>
          </p:nvSpPr>
          <p:spPr>
            <a:xfrm>
              <a:off x="14106941" y="6514794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4" h="194945">
                  <a:moveTo>
                    <a:pt x="97180" y="0"/>
                  </a:moveTo>
                  <a:lnTo>
                    <a:pt x="59352" y="7636"/>
                  </a:lnTo>
                  <a:lnTo>
                    <a:pt x="28462" y="28461"/>
                  </a:lnTo>
                  <a:lnTo>
                    <a:pt x="7636" y="59352"/>
                  </a:lnTo>
                  <a:lnTo>
                    <a:pt x="0" y="97182"/>
                  </a:lnTo>
                  <a:lnTo>
                    <a:pt x="7636" y="135012"/>
                  </a:lnTo>
                  <a:lnTo>
                    <a:pt x="28462" y="165902"/>
                  </a:lnTo>
                  <a:lnTo>
                    <a:pt x="59352" y="186728"/>
                  </a:lnTo>
                  <a:lnTo>
                    <a:pt x="97180" y="194364"/>
                  </a:lnTo>
                  <a:lnTo>
                    <a:pt x="135008" y="186728"/>
                  </a:lnTo>
                  <a:lnTo>
                    <a:pt x="165898" y="165902"/>
                  </a:lnTo>
                  <a:lnTo>
                    <a:pt x="186724" y="135012"/>
                  </a:lnTo>
                  <a:lnTo>
                    <a:pt x="194360" y="97182"/>
                  </a:lnTo>
                  <a:lnTo>
                    <a:pt x="186724" y="59352"/>
                  </a:lnTo>
                  <a:lnTo>
                    <a:pt x="165898" y="28461"/>
                  </a:lnTo>
                  <a:lnTo>
                    <a:pt x="135008" y="7636"/>
                  </a:lnTo>
                  <a:lnTo>
                    <a:pt x="97180" y="0"/>
                  </a:lnTo>
                  <a:close/>
                </a:path>
              </a:pathLst>
            </a:custGeom>
            <a:solidFill>
              <a:srgbClr val="007A84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68" name="object 268"/>
            <p:cNvSpPr/>
            <p:nvPr/>
          </p:nvSpPr>
          <p:spPr>
            <a:xfrm>
              <a:off x="14106940" y="6514790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4" h="194945">
                  <a:moveTo>
                    <a:pt x="194364" y="97182"/>
                  </a:moveTo>
                  <a:lnTo>
                    <a:pt x="186728" y="59352"/>
                  </a:lnTo>
                  <a:lnTo>
                    <a:pt x="165902" y="28462"/>
                  </a:lnTo>
                  <a:lnTo>
                    <a:pt x="135012" y="7636"/>
                  </a:lnTo>
                  <a:lnTo>
                    <a:pt x="97182" y="0"/>
                  </a:lnTo>
                  <a:lnTo>
                    <a:pt x="59352" y="7636"/>
                  </a:lnTo>
                  <a:lnTo>
                    <a:pt x="28462" y="28462"/>
                  </a:lnTo>
                  <a:lnTo>
                    <a:pt x="7636" y="59352"/>
                  </a:lnTo>
                  <a:lnTo>
                    <a:pt x="0" y="97182"/>
                  </a:lnTo>
                  <a:lnTo>
                    <a:pt x="7636" y="135012"/>
                  </a:lnTo>
                  <a:lnTo>
                    <a:pt x="28462" y="165902"/>
                  </a:lnTo>
                  <a:lnTo>
                    <a:pt x="59352" y="186728"/>
                  </a:lnTo>
                  <a:lnTo>
                    <a:pt x="97182" y="194364"/>
                  </a:lnTo>
                  <a:lnTo>
                    <a:pt x="135012" y="186728"/>
                  </a:lnTo>
                  <a:lnTo>
                    <a:pt x="165902" y="165902"/>
                  </a:lnTo>
                  <a:lnTo>
                    <a:pt x="186728" y="135012"/>
                  </a:lnTo>
                  <a:lnTo>
                    <a:pt x="194364" y="97182"/>
                  </a:lnTo>
                  <a:close/>
                </a:path>
              </a:pathLst>
            </a:custGeom>
            <a:ln w="137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69" name="object 269"/>
            <p:cNvSpPr/>
            <p:nvPr/>
          </p:nvSpPr>
          <p:spPr>
            <a:xfrm>
              <a:off x="14313835" y="6514794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4" h="194945">
                  <a:moveTo>
                    <a:pt x="97180" y="0"/>
                  </a:moveTo>
                  <a:lnTo>
                    <a:pt x="59352" y="7636"/>
                  </a:lnTo>
                  <a:lnTo>
                    <a:pt x="28462" y="28461"/>
                  </a:lnTo>
                  <a:lnTo>
                    <a:pt x="7636" y="59352"/>
                  </a:lnTo>
                  <a:lnTo>
                    <a:pt x="0" y="97182"/>
                  </a:lnTo>
                  <a:lnTo>
                    <a:pt x="7636" y="135012"/>
                  </a:lnTo>
                  <a:lnTo>
                    <a:pt x="28462" y="165902"/>
                  </a:lnTo>
                  <a:lnTo>
                    <a:pt x="59352" y="186728"/>
                  </a:lnTo>
                  <a:lnTo>
                    <a:pt x="97180" y="194364"/>
                  </a:lnTo>
                  <a:lnTo>
                    <a:pt x="135019" y="186728"/>
                  </a:lnTo>
                  <a:lnTo>
                    <a:pt x="165922" y="165902"/>
                  </a:lnTo>
                  <a:lnTo>
                    <a:pt x="186760" y="135012"/>
                  </a:lnTo>
                  <a:lnTo>
                    <a:pt x="194402" y="97182"/>
                  </a:lnTo>
                  <a:lnTo>
                    <a:pt x="186760" y="59352"/>
                  </a:lnTo>
                  <a:lnTo>
                    <a:pt x="165922" y="28461"/>
                  </a:lnTo>
                  <a:lnTo>
                    <a:pt x="135019" y="7636"/>
                  </a:lnTo>
                  <a:lnTo>
                    <a:pt x="97180" y="0"/>
                  </a:lnTo>
                  <a:close/>
                </a:path>
              </a:pathLst>
            </a:custGeom>
            <a:solidFill>
              <a:srgbClr val="00DB24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70" name="object 270"/>
            <p:cNvSpPr/>
            <p:nvPr/>
          </p:nvSpPr>
          <p:spPr>
            <a:xfrm>
              <a:off x="14313838" y="6514790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4" h="194945">
                  <a:moveTo>
                    <a:pt x="194402" y="97182"/>
                  </a:moveTo>
                  <a:lnTo>
                    <a:pt x="186760" y="59352"/>
                  </a:lnTo>
                  <a:lnTo>
                    <a:pt x="165921" y="28462"/>
                  </a:lnTo>
                  <a:lnTo>
                    <a:pt x="135018" y="7636"/>
                  </a:lnTo>
                  <a:lnTo>
                    <a:pt x="97182" y="0"/>
                  </a:lnTo>
                  <a:lnTo>
                    <a:pt x="59352" y="7636"/>
                  </a:lnTo>
                  <a:lnTo>
                    <a:pt x="28462" y="28462"/>
                  </a:lnTo>
                  <a:lnTo>
                    <a:pt x="7636" y="59352"/>
                  </a:lnTo>
                  <a:lnTo>
                    <a:pt x="0" y="97182"/>
                  </a:lnTo>
                  <a:lnTo>
                    <a:pt x="7636" y="135012"/>
                  </a:lnTo>
                  <a:lnTo>
                    <a:pt x="28462" y="165902"/>
                  </a:lnTo>
                  <a:lnTo>
                    <a:pt x="59352" y="186728"/>
                  </a:lnTo>
                  <a:lnTo>
                    <a:pt x="97182" y="194364"/>
                  </a:lnTo>
                  <a:lnTo>
                    <a:pt x="135018" y="186728"/>
                  </a:lnTo>
                  <a:lnTo>
                    <a:pt x="165921" y="165902"/>
                  </a:lnTo>
                  <a:lnTo>
                    <a:pt x="186760" y="135012"/>
                  </a:lnTo>
                  <a:lnTo>
                    <a:pt x="194402" y="97182"/>
                  </a:lnTo>
                  <a:close/>
                </a:path>
              </a:pathLst>
            </a:custGeom>
            <a:ln w="137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71" name="object 271"/>
            <p:cNvSpPr/>
            <p:nvPr/>
          </p:nvSpPr>
          <p:spPr>
            <a:xfrm>
              <a:off x="14520772" y="6514794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4" h="194945">
                  <a:moveTo>
                    <a:pt x="97180" y="0"/>
                  </a:moveTo>
                  <a:lnTo>
                    <a:pt x="59352" y="7636"/>
                  </a:lnTo>
                  <a:lnTo>
                    <a:pt x="28462" y="28461"/>
                  </a:lnTo>
                  <a:lnTo>
                    <a:pt x="7636" y="59352"/>
                  </a:lnTo>
                  <a:lnTo>
                    <a:pt x="0" y="97182"/>
                  </a:lnTo>
                  <a:lnTo>
                    <a:pt x="7636" y="135012"/>
                  </a:lnTo>
                  <a:lnTo>
                    <a:pt x="28462" y="165902"/>
                  </a:lnTo>
                  <a:lnTo>
                    <a:pt x="59352" y="186728"/>
                  </a:lnTo>
                  <a:lnTo>
                    <a:pt x="97180" y="194364"/>
                  </a:lnTo>
                  <a:lnTo>
                    <a:pt x="135014" y="186728"/>
                  </a:lnTo>
                  <a:lnTo>
                    <a:pt x="165907" y="165902"/>
                  </a:lnTo>
                  <a:lnTo>
                    <a:pt x="186734" y="135012"/>
                  </a:lnTo>
                  <a:lnTo>
                    <a:pt x="194371" y="97182"/>
                  </a:lnTo>
                  <a:lnTo>
                    <a:pt x="186734" y="59352"/>
                  </a:lnTo>
                  <a:lnTo>
                    <a:pt x="165907" y="28461"/>
                  </a:lnTo>
                  <a:lnTo>
                    <a:pt x="135014" y="7636"/>
                  </a:lnTo>
                  <a:lnTo>
                    <a:pt x="97180" y="0"/>
                  </a:lnTo>
                  <a:close/>
                </a:path>
              </a:pathLst>
            </a:custGeom>
            <a:solidFill>
              <a:srgbClr val="004EB1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72" name="object 272"/>
            <p:cNvSpPr/>
            <p:nvPr/>
          </p:nvSpPr>
          <p:spPr>
            <a:xfrm>
              <a:off x="14520775" y="6514790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4" h="194945">
                  <a:moveTo>
                    <a:pt x="194364" y="97182"/>
                  </a:moveTo>
                  <a:lnTo>
                    <a:pt x="186728" y="59352"/>
                  </a:lnTo>
                  <a:lnTo>
                    <a:pt x="165902" y="28462"/>
                  </a:lnTo>
                  <a:lnTo>
                    <a:pt x="135012" y="7636"/>
                  </a:lnTo>
                  <a:lnTo>
                    <a:pt x="97182" y="0"/>
                  </a:lnTo>
                  <a:lnTo>
                    <a:pt x="59352" y="7636"/>
                  </a:lnTo>
                  <a:lnTo>
                    <a:pt x="28462" y="28462"/>
                  </a:lnTo>
                  <a:lnTo>
                    <a:pt x="7636" y="59352"/>
                  </a:lnTo>
                  <a:lnTo>
                    <a:pt x="0" y="97182"/>
                  </a:lnTo>
                  <a:lnTo>
                    <a:pt x="7636" y="135012"/>
                  </a:lnTo>
                  <a:lnTo>
                    <a:pt x="28462" y="165902"/>
                  </a:lnTo>
                  <a:lnTo>
                    <a:pt x="59352" y="186728"/>
                  </a:lnTo>
                  <a:lnTo>
                    <a:pt x="97182" y="194364"/>
                  </a:lnTo>
                  <a:lnTo>
                    <a:pt x="135012" y="186728"/>
                  </a:lnTo>
                  <a:lnTo>
                    <a:pt x="165902" y="165902"/>
                  </a:lnTo>
                  <a:lnTo>
                    <a:pt x="186728" y="135012"/>
                  </a:lnTo>
                  <a:lnTo>
                    <a:pt x="194364" y="97182"/>
                  </a:lnTo>
                  <a:close/>
                </a:path>
              </a:pathLst>
            </a:custGeom>
            <a:ln w="137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73" name="object 273"/>
            <p:cNvSpPr/>
            <p:nvPr/>
          </p:nvSpPr>
          <p:spPr>
            <a:xfrm>
              <a:off x="14727708" y="6514794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4" h="194945">
                  <a:moveTo>
                    <a:pt x="97180" y="0"/>
                  </a:moveTo>
                  <a:lnTo>
                    <a:pt x="59352" y="7636"/>
                  </a:lnTo>
                  <a:lnTo>
                    <a:pt x="28462" y="28461"/>
                  </a:lnTo>
                  <a:lnTo>
                    <a:pt x="7636" y="59352"/>
                  </a:lnTo>
                  <a:lnTo>
                    <a:pt x="0" y="97182"/>
                  </a:lnTo>
                  <a:lnTo>
                    <a:pt x="7636" y="135012"/>
                  </a:lnTo>
                  <a:lnTo>
                    <a:pt x="28462" y="165902"/>
                  </a:lnTo>
                  <a:lnTo>
                    <a:pt x="59352" y="186728"/>
                  </a:lnTo>
                  <a:lnTo>
                    <a:pt x="97180" y="194364"/>
                  </a:lnTo>
                  <a:lnTo>
                    <a:pt x="135014" y="186728"/>
                  </a:lnTo>
                  <a:lnTo>
                    <a:pt x="165907" y="165902"/>
                  </a:lnTo>
                  <a:lnTo>
                    <a:pt x="186734" y="135012"/>
                  </a:lnTo>
                  <a:lnTo>
                    <a:pt x="194371" y="97182"/>
                  </a:lnTo>
                  <a:lnTo>
                    <a:pt x="186734" y="59352"/>
                  </a:lnTo>
                  <a:lnTo>
                    <a:pt x="165907" y="28461"/>
                  </a:lnTo>
                  <a:lnTo>
                    <a:pt x="135014" y="7636"/>
                  </a:lnTo>
                  <a:lnTo>
                    <a:pt x="97180" y="0"/>
                  </a:lnTo>
                  <a:close/>
                </a:path>
              </a:pathLst>
            </a:custGeom>
            <a:solidFill>
              <a:srgbClr val="0053AC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74" name="object 274"/>
            <p:cNvSpPr/>
            <p:nvPr/>
          </p:nvSpPr>
          <p:spPr>
            <a:xfrm>
              <a:off x="14062139" y="5436862"/>
              <a:ext cx="901700" cy="1313815"/>
            </a:xfrm>
            <a:custGeom>
              <a:avLst/>
              <a:gdLst/>
              <a:ahLst/>
              <a:cxnLst/>
              <a:rect l="l" t="t" r="r" b="b"/>
              <a:pathLst>
                <a:path w="901700" h="1313815">
                  <a:moveTo>
                    <a:pt x="859936" y="1175110"/>
                  </a:moveTo>
                  <a:lnTo>
                    <a:pt x="852300" y="1137281"/>
                  </a:lnTo>
                  <a:lnTo>
                    <a:pt x="831474" y="1106390"/>
                  </a:lnTo>
                  <a:lnTo>
                    <a:pt x="800584" y="1085564"/>
                  </a:lnTo>
                  <a:lnTo>
                    <a:pt x="762754" y="1077928"/>
                  </a:lnTo>
                  <a:lnTo>
                    <a:pt x="724924" y="1085564"/>
                  </a:lnTo>
                  <a:lnTo>
                    <a:pt x="694034" y="1106390"/>
                  </a:lnTo>
                  <a:lnTo>
                    <a:pt x="673208" y="1137281"/>
                  </a:lnTo>
                  <a:lnTo>
                    <a:pt x="665571" y="1175110"/>
                  </a:lnTo>
                  <a:lnTo>
                    <a:pt x="673208" y="1212940"/>
                  </a:lnTo>
                  <a:lnTo>
                    <a:pt x="694034" y="1243830"/>
                  </a:lnTo>
                  <a:lnTo>
                    <a:pt x="724924" y="1264656"/>
                  </a:lnTo>
                  <a:lnTo>
                    <a:pt x="762754" y="1272293"/>
                  </a:lnTo>
                  <a:lnTo>
                    <a:pt x="800584" y="1264656"/>
                  </a:lnTo>
                  <a:lnTo>
                    <a:pt x="831474" y="1243830"/>
                  </a:lnTo>
                  <a:lnTo>
                    <a:pt x="852300" y="1212940"/>
                  </a:lnTo>
                  <a:lnTo>
                    <a:pt x="859936" y="1175110"/>
                  </a:lnTo>
                  <a:close/>
                </a:path>
                <a:path w="901700" h="1313815">
                  <a:moveTo>
                    <a:pt x="0" y="276849"/>
                  </a:moveTo>
                  <a:lnTo>
                    <a:pt x="901206" y="276849"/>
                  </a:lnTo>
                  <a:lnTo>
                    <a:pt x="901206" y="0"/>
                  </a:lnTo>
                  <a:lnTo>
                    <a:pt x="0" y="0"/>
                  </a:lnTo>
                  <a:lnTo>
                    <a:pt x="0" y="276849"/>
                  </a:lnTo>
                  <a:close/>
                </a:path>
                <a:path w="901700" h="1313815">
                  <a:moveTo>
                    <a:pt x="0" y="622416"/>
                  </a:moveTo>
                  <a:lnTo>
                    <a:pt x="901206" y="622416"/>
                  </a:lnTo>
                  <a:lnTo>
                    <a:pt x="901206" y="345581"/>
                  </a:lnTo>
                  <a:lnTo>
                    <a:pt x="0" y="345581"/>
                  </a:lnTo>
                  <a:lnTo>
                    <a:pt x="0" y="622416"/>
                  </a:lnTo>
                  <a:close/>
                </a:path>
                <a:path w="901700" h="1313815">
                  <a:moveTo>
                    <a:pt x="0" y="967983"/>
                  </a:moveTo>
                  <a:lnTo>
                    <a:pt x="901206" y="967983"/>
                  </a:lnTo>
                  <a:lnTo>
                    <a:pt x="901206" y="691149"/>
                  </a:lnTo>
                  <a:lnTo>
                    <a:pt x="0" y="691149"/>
                  </a:lnTo>
                  <a:lnTo>
                    <a:pt x="0" y="967983"/>
                  </a:lnTo>
                  <a:close/>
                </a:path>
                <a:path w="901700" h="1313815">
                  <a:moveTo>
                    <a:pt x="0" y="1313550"/>
                  </a:moveTo>
                  <a:lnTo>
                    <a:pt x="901206" y="1313550"/>
                  </a:lnTo>
                  <a:lnTo>
                    <a:pt x="901206" y="1036701"/>
                  </a:lnTo>
                  <a:lnTo>
                    <a:pt x="0" y="1036701"/>
                  </a:lnTo>
                  <a:lnTo>
                    <a:pt x="0" y="1313550"/>
                  </a:lnTo>
                  <a:close/>
                </a:path>
              </a:pathLst>
            </a:custGeom>
            <a:ln w="137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</p:grpSp>
      <p:sp>
        <p:nvSpPr>
          <p:cNvPr id="275" name="object 275"/>
          <p:cNvSpPr txBox="1"/>
          <p:nvPr/>
        </p:nvSpPr>
        <p:spPr>
          <a:xfrm>
            <a:off x="5508253" y="3479575"/>
            <a:ext cx="73162" cy="260093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>
              <a:spcBef>
                <a:spcPts val="64"/>
              </a:spcBef>
            </a:pPr>
            <a:r>
              <a:rPr sz="1637" spc="-3" dirty="0">
                <a:latin typeface="Arial Unicode MS"/>
                <a:cs typeface="Arial Unicode MS"/>
              </a:rPr>
              <a:t>·</a:t>
            </a:r>
            <a:endParaRPr sz="1637">
              <a:latin typeface="Arial Unicode MS"/>
              <a:cs typeface="Arial Unicode MS"/>
            </a:endParaRPr>
          </a:p>
        </p:txBody>
      </p:sp>
      <p:sp>
        <p:nvSpPr>
          <p:cNvPr id="283" name="object 283"/>
          <p:cNvSpPr txBox="1"/>
          <p:nvPr/>
        </p:nvSpPr>
        <p:spPr>
          <a:xfrm>
            <a:off x="11873378" y="6550126"/>
            <a:ext cx="142859" cy="277974"/>
          </a:xfrm>
          <a:prstGeom prst="rect">
            <a:avLst/>
          </a:prstGeom>
        </p:spPr>
        <p:txBody>
          <a:bodyPr vert="horz" wrap="square" lIns="0" tIns="7316" rIns="0" bIns="0" rtlCol="0">
            <a:spAutoFit/>
          </a:bodyPr>
          <a:lstStyle/>
          <a:p>
            <a:pPr marL="7701">
              <a:spcBef>
                <a:spcPts val="58"/>
              </a:spcBef>
            </a:pPr>
            <a:r>
              <a:rPr sz="879" b="1" spc="9" dirty="0">
                <a:latin typeface="Comic Sans MS" panose="030F0702030302020204" pitchFamily="66" charset="0"/>
                <a:cs typeface="Arial"/>
              </a:rPr>
              <a:t>21</a:t>
            </a:r>
            <a:endParaRPr sz="879" dirty="0">
              <a:latin typeface="Comic Sans MS" panose="030F0702030302020204" pitchFamily="66" charset="0"/>
              <a:cs typeface="Arial"/>
            </a:endParaRPr>
          </a:p>
        </p:txBody>
      </p:sp>
      <p:sp>
        <p:nvSpPr>
          <p:cNvPr id="276" name="object 276"/>
          <p:cNvSpPr txBox="1"/>
          <p:nvPr/>
        </p:nvSpPr>
        <p:spPr>
          <a:xfrm>
            <a:off x="6629572" y="3484934"/>
            <a:ext cx="73162" cy="260093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>
              <a:spcBef>
                <a:spcPts val="64"/>
              </a:spcBef>
            </a:pPr>
            <a:r>
              <a:rPr sz="1637" spc="-3" dirty="0">
                <a:latin typeface="Arial Unicode MS"/>
                <a:cs typeface="Arial Unicode MS"/>
              </a:rPr>
              <a:t>·</a:t>
            </a:r>
            <a:endParaRPr sz="1637">
              <a:latin typeface="Arial Unicode MS"/>
              <a:cs typeface="Arial Unicode MS"/>
            </a:endParaRPr>
          </a:p>
        </p:txBody>
      </p:sp>
      <p:sp>
        <p:nvSpPr>
          <p:cNvPr id="277" name="object 277"/>
          <p:cNvSpPr txBox="1"/>
          <p:nvPr/>
        </p:nvSpPr>
        <p:spPr>
          <a:xfrm>
            <a:off x="7927714" y="3517350"/>
            <a:ext cx="177515" cy="260093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>
              <a:spcBef>
                <a:spcPts val="64"/>
              </a:spcBef>
            </a:pPr>
            <a:r>
              <a:rPr sz="1637" spc="182" dirty="0">
                <a:latin typeface="Garamond"/>
                <a:cs typeface="Garamond"/>
              </a:rPr>
              <a:t>=</a:t>
            </a:r>
            <a:endParaRPr sz="1637">
              <a:latin typeface="Garamond"/>
              <a:cs typeface="Garamond"/>
            </a:endParaRPr>
          </a:p>
        </p:txBody>
      </p:sp>
      <p:sp>
        <p:nvSpPr>
          <p:cNvPr id="278" name="object 278"/>
          <p:cNvSpPr txBox="1"/>
          <p:nvPr/>
        </p:nvSpPr>
        <p:spPr>
          <a:xfrm>
            <a:off x="487038" y="4411406"/>
            <a:ext cx="2458637" cy="1204518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algn="ctr">
              <a:lnSpc>
                <a:spcPts val="1877"/>
              </a:lnSpc>
              <a:spcBef>
                <a:spcPts val="64"/>
              </a:spcBef>
            </a:pPr>
            <a:r>
              <a:rPr sz="2456" spc="186" baseline="-28806" dirty="0">
                <a:latin typeface="Cambria"/>
                <a:cs typeface="Cambria"/>
              </a:rPr>
              <a:t>ML</a:t>
            </a:r>
            <a:r>
              <a:rPr sz="2456" spc="-32" baseline="-28806" dirty="0">
                <a:latin typeface="Cambria"/>
                <a:cs typeface="Cambria"/>
              </a:rPr>
              <a:t>P</a:t>
            </a:r>
            <a:r>
              <a:rPr sz="2456" spc="36" baseline="-28806" dirty="0">
                <a:latin typeface="Cambria"/>
                <a:cs typeface="Cambria"/>
              </a:rPr>
              <a:t>:</a:t>
            </a:r>
            <a:r>
              <a:rPr sz="2456" spc="77" baseline="-28806" dirty="0">
                <a:latin typeface="Cambria"/>
                <a:cs typeface="Cambria"/>
              </a:rPr>
              <a:t> </a:t>
            </a:r>
            <a:r>
              <a:rPr sz="2456" spc="68" baseline="-28806" dirty="0">
                <a:latin typeface="Century"/>
                <a:cs typeface="Century"/>
              </a:rPr>
              <a:t>h</a:t>
            </a:r>
            <a:r>
              <a:rPr sz="1152" spc="69" dirty="0">
                <a:latin typeface="Tahoma"/>
                <a:cs typeface="Tahoma"/>
              </a:rPr>
              <a:t>(</a:t>
            </a:r>
            <a:r>
              <a:rPr sz="1152" i="1" spc="69" dirty="0">
                <a:latin typeface="Georgia"/>
                <a:cs typeface="Georgia"/>
              </a:rPr>
              <a:t>a</a:t>
            </a:r>
            <a:r>
              <a:rPr sz="1152" i="1" spc="97" dirty="0">
                <a:latin typeface="Georgia"/>
                <a:cs typeface="Georgia"/>
              </a:rPr>
              <a:t>r</a:t>
            </a:r>
            <a:r>
              <a:rPr sz="1152" i="1" spc="67" dirty="0">
                <a:latin typeface="Georgia"/>
                <a:cs typeface="Georgia"/>
              </a:rPr>
              <a:t>c</a:t>
            </a:r>
            <a:r>
              <a:rPr sz="1152" spc="12" dirty="0">
                <a:latin typeface="Tahoma"/>
                <a:cs typeface="Tahoma"/>
              </a:rPr>
              <a:t>-</a:t>
            </a:r>
            <a:r>
              <a:rPr sz="1152" i="1" spc="61" dirty="0">
                <a:latin typeface="Georgia"/>
                <a:cs typeface="Georgia"/>
              </a:rPr>
              <a:t>d</a:t>
            </a:r>
            <a:r>
              <a:rPr sz="1152" i="1" spc="30" dirty="0">
                <a:latin typeface="Georgia"/>
                <a:cs typeface="Georgia"/>
              </a:rPr>
              <a:t>e</a:t>
            </a:r>
            <a:r>
              <a:rPr sz="1152" i="1" spc="3" dirty="0">
                <a:latin typeface="Georgia"/>
                <a:cs typeface="Georgia"/>
              </a:rPr>
              <a:t>p</a:t>
            </a:r>
            <a:r>
              <a:rPr sz="1152" spc="149" dirty="0">
                <a:latin typeface="Tahoma"/>
                <a:cs typeface="Tahoma"/>
              </a:rPr>
              <a:t>)</a:t>
            </a:r>
            <a:r>
              <a:rPr sz="2456" spc="-4" baseline="-28806" dirty="0">
                <a:latin typeface="Arial Unicode MS"/>
                <a:cs typeface="Arial Unicode MS"/>
              </a:rPr>
              <a:t>,</a:t>
            </a:r>
            <a:r>
              <a:rPr sz="2456" spc="-268" baseline="-28806" dirty="0">
                <a:latin typeface="Arial Unicode MS"/>
                <a:cs typeface="Arial Unicode MS"/>
              </a:rPr>
              <a:t> </a:t>
            </a:r>
            <a:r>
              <a:rPr sz="2456" spc="68" baseline="-28806" dirty="0">
                <a:latin typeface="Century"/>
                <a:cs typeface="Century"/>
              </a:rPr>
              <a:t>h</a:t>
            </a:r>
            <a:r>
              <a:rPr sz="1152" spc="69" dirty="0">
                <a:latin typeface="Tahoma"/>
                <a:cs typeface="Tahoma"/>
              </a:rPr>
              <a:t>(</a:t>
            </a:r>
            <a:r>
              <a:rPr sz="1152" i="1" spc="69" dirty="0">
                <a:latin typeface="Georgia"/>
                <a:cs typeface="Georgia"/>
              </a:rPr>
              <a:t>a</a:t>
            </a:r>
            <a:r>
              <a:rPr sz="1152" i="1" spc="97" dirty="0">
                <a:latin typeface="Georgia"/>
                <a:cs typeface="Georgia"/>
              </a:rPr>
              <a:t>r</a:t>
            </a:r>
            <a:r>
              <a:rPr sz="1152" i="1" spc="67" dirty="0">
                <a:latin typeface="Georgia"/>
                <a:cs typeface="Georgia"/>
              </a:rPr>
              <a:t>c</a:t>
            </a:r>
            <a:r>
              <a:rPr sz="1152" spc="12" dirty="0">
                <a:latin typeface="Tahoma"/>
                <a:cs typeface="Tahoma"/>
              </a:rPr>
              <a:t>-</a:t>
            </a:r>
            <a:r>
              <a:rPr sz="1152" i="1" spc="109" dirty="0">
                <a:latin typeface="Georgia"/>
                <a:cs typeface="Georgia"/>
              </a:rPr>
              <a:t>h</a:t>
            </a:r>
            <a:r>
              <a:rPr sz="1152" i="1" spc="76" dirty="0">
                <a:latin typeface="Georgia"/>
                <a:cs typeface="Georgia"/>
              </a:rPr>
              <a:t>e</a:t>
            </a:r>
            <a:r>
              <a:rPr sz="1152" i="1" spc="49" dirty="0">
                <a:latin typeface="Georgia"/>
                <a:cs typeface="Georgia"/>
              </a:rPr>
              <a:t>a</a:t>
            </a:r>
            <a:r>
              <a:rPr sz="1152" i="1" spc="27" dirty="0">
                <a:latin typeface="Georgia"/>
                <a:cs typeface="Georgia"/>
              </a:rPr>
              <a:t>d</a:t>
            </a:r>
            <a:r>
              <a:rPr sz="1152" spc="69" dirty="0">
                <a:latin typeface="Tahoma"/>
                <a:cs typeface="Tahoma"/>
              </a:rPr>
              <a:t>)</a:t>
            </a:r>
            <a:endParaRPr sz="1152">
              <a:latin typeface="Tahoma"/>
              <a:cs typeface="Tahoma"/>
            </a:endParaRPr>
          </a:p>
          <a:p>
            <a:pPr marL="710828">
              <a:lnSpc>
                <a:spcPts val="1295"/>
              </a:lnSpc>
              <a:tabLst>
                <a:tab pos="1631901" algn="l"/>
              </a:tabLst>
            </a:pPr>
            <a:r>
              <a:rPr sz="1152" i="1" spc="121" dirty="0">
                <a:latin typeface="Georgia"/>
                <a:cs typeface="Georgia"/>
              </a:rPr>
              <a:t>i	i</a:t>
            </a:r>
            <a:endParaRPr sz="1152">
              <a:latin typeface="Georgia"/>
              <a:cs typeface="Georgia"/>
            </a:endParaRPr>
          </a:p>
          <a:p>
            <a:pPr algn="ctr">
              <a:spcBef>
                <a:spcPts val="494"/>
              </a:spcBef>
            </a:pPr>
            <a:r>
              <a:rPr sz="1637" spc="69" dirty="0">
                <a:latin typeface="Cambria"/>
                <a:cs typeface="Cambria"/>
              </a:rPr>
              <a:t>BiLSTM:</a:t>
            </a:r>
            <a:r>
              <a:rPr sz="1637" spc="24" dirty="0">
                <a:latin typeface="Cambria"/>
                <a:cs typeface="Cambria"/>
              </a:rPr>
              <a:t> </a:t>
            </a:r>
            <a:r>
              <a:rPr sz="1637" spc="82" dirty="0">
                <a:latin typeface="Century"/>
                <a:cs typeface="Century"/>
              </a:rPr>
              <a:t>r</a:t>
            </a:r>
            <a:r>
              <a:rPr sz="1728" i="1" spc="122" baseline="-11695" dirty="0">
                <a:latin typeface="Georgia"/>
                <a:cs typeface="Georgia"/>
              </a:rPr>
              <a:t>i</a:t>
            </a:r>
            <a:endParaRPr sz="1728" baseline="-11695">
              <a:latin typeface="Georgia"/>
              <a:cs typeface="Georgia"/>
            </a:endParaRPr>
          </a:p>
          <a:p>
            <a:pPr algn="ctr">
              <a:spcBef>
                <a:spcPts val="1677"/>
              </a:spcBef>
            </a:pPr>
            <a:r>
              <a:rPr sz="1637" spc="-39" dirty="0">
                <a:latin typeface="Cambria"/>
                <a:cs typeface="Cambria"/>
              </a:rPr>
              <a:t>Embeddings:</a:t>
            </a:r>
            <a:r>
              <a:rPr sz="1637" spc="64" dirty="0">
                <a:latin typeface="Cambria"/>
                <a:cs typeface="Cambria"/>
              </a:rPr>
              <a:t> </a:t>
            </a:r>
            <a:r>
              <a:rPr sz="1637" spc="112" dirty="0">
                <a:latin typeface="Century"/>
                <a:cs typeface="Century"/>
              </a:rPr>
              <a:t>x</a:t>
            </a:r>
            <a:r>
              <a:rPr sz="1728" i="1" spc="168" baseline="-11695" dirty="0">
                <a:latin typeface="Georgia"/>
                <a:cs typeface="Georgia"/>
              </a:rPr>
              <a:t>i</a:t>
            </a:r>
            <a:endParaRPr sz="1728" baseline="-11695">
              <a:latin typeface="Georgia"/>
              <a:cs typeface="Georgia"/>
            </a:endParaRPr>
          </a:p>
        </p:txBody>
      </p:sp>
      <p:sp>
        <p:nvSpPr>
          <p:cNvPr id="279" name="object 279"/>
          <p:cNvSpPr txBox="1"/>
          <p:nvPr/>
        </p:nvSpPr>
        <p:spPr>
          <a:xfrm>
            <a:off x="4218001" y="2643552"/>
            <a:ext cx="1292277" cy="260157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23104">
              <a:spcBef>
                <a:spcPts val="64"/>
              </a:spcBef>
            </a:pPr>
            <a:r>
              <a:rPr sz="2456" spc="473" baseline="-20576" dirty="0">
                <a:latin typeface="Arial Unicode MS"/>
                <a:cs typeface="Arial Unicode MS"/>
              </a:rPr>
              <a:t>H</a:t>
            </a:r>
            <a:r>
              <a:rPr sz="1152" spc="69" dirty="0">
                <a:latin typeface="Tahoma"/>
                <a:cs typeface="Tahoma"/>
              </a:rPr>
              <a:t>(</a:t>
            </a:r>
            <a:r>
              <a:rPr sz="1152" i="1" spc="69" dirty="0">
                <a:latin typeface="Georgia"/>
                <a:cs typeface="Georgia"/>
              </a:rPr>
              <a:t>a</a:t>
            </a:r>
            <a:r>
              <a:rPr sz="1152" i="1" spc="97" dirty="0">
                <a:latin typeface="Georgia"/>
                <a:cs typeface="Georgia"/>
              </a:rPr>
              <a:t>r</a:t>
            </a:r>
            <a:r>
              <a:rPr sz="1152" i="1" spc="67" dirty="0">
                <a:latin typeface="Georgia"/>
                <a:cs typeface="Georgia"/>
              </a:rPr>
              <a:t>c</a:t>
            </a:r>
            <a:r>
              <a:rPr sz="1152" spc="12" dirty="0">
                <a:latin typeface="Tahoma"/>
                <a:cs typeface="Tahoma"/>
              </a:rPr>
              <a:t>-</a:t>
            </a:r>
            <a:r>
              <a:rPr sz="1152" i="1" spc="61" dirty="0">
                <a:latin typeface="Georgia"/>
                <a:cs typeface="Georgia"/>
              </a:rPr>
              <a:t>d</a:t>
            </a:r>
            <a:r>
              <a:rPr sz="1152" i="1" spc="30" dirty="0">
                <a:latin typeface="Georgia"/>
                <a:cs typeface="Georgia"/>
              </a:rPr>
              <a:t>e</a:t>
            </a:r>
            <a:r>
              <a:rPr sz="1152" i="1" spc="3" dirty="0">
                <a:latin typeface="Georgia"/>
                <a:cs typeface="Georgia"/>
              </a:rPr>
              <a:t>p</a:t>
            </a:r>
            <a:r>
              <a:rPr sz="1152" spc="69" dirty="0">
                <a:latin typeface="Tahoma"/>
                <a:cs typeface="Tahoma"/>
              </a:rPr>
              <a:t>)</a:t>
            </a:r>
            <a:r>
              <a:rPr sz="1152" spc="94" dirty="0">
                <a:latin typeface="Tahoma"/>
                <a:cs typeface="Tahoma"/>
              </a:rPr>
              <a:t> </a:t>
            </a:r>
            <a:r>
              <a:rPr sz="2456" spc="-41" baseline="-20576" dirty="0">
                <a:latin typeface="Lucida Sans Unicode"/>
                <a:cs typeface="Lucida Sans Unicode"/>
              </a:rPr>
              <a:t>⊕</a:t>
            </a:r>
            <a:r>
              <a:rPr sz="2456" spc="-232" baseline="-20576" dirty="0">
                <a:latin typeface="Lucida Sans Unicode"/>
                <a:cs typeface="Lucida Sans Unicode"/>
              </a:rPr>
              <a:t> </a:t>
            </a:r>
            <a:r>
              <a:rPr sz="2456" spc="77" baseline="-20576" dirty="0">
                <a:latin typeface="Garamond"/>
                <a:cs typeface="Garamond"/>
              </a:rPr>
              <a:t>1</a:t>
            </a:r>
            <a:endParaRPr sz="2456" baseline="-20576">
              <a:latin typeface="Garamond"/>
              <a:cs typeface="Garamond"/>
            </a:endParaRPr>
          </a:p>
        </p:txBody>
      </p:sp>
      <p:sp>
        <p:nvSpPr>
          <p:cNvPr id="280" name="object 280"/>
          <p:cNvSpPr txBox="1"/>
          <p:nvPr/>
        </p:nvSpPr>
        <p:spPr>
          <a:xfrm>
            <a:off x="5779834" y="2652231"/>
            <a:ext cx="590689" cy="260157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23104">
              <a:spcBef>
                <a:spcPts val="64"/>
              </a:spcBef>
            </a:pPr>
            <a:r>
              <a:rPr sz="2456" spc="122" baseline="-20576" dirty="0">
                <a:latin typeface="Arial Unicode MS"/>
                <a:cs typeface="Arial Unicode MS"/>
              </a:rPr>
              <a:t>U</a:t>
            </a:r>
            <a:r>
              <a:rPr sz="1152" spc="82" dirty="0">
                <a:latin typeface="Tahoma"/>
                <a:cs typeface="Tahoma"/>
              </a:rPr>
              <a:t>(</a:t>
            </a:r>
            <a:r>
              <a:rPr sz="1152" i="1" spc="82" dirty="0">
                <a:latin typeface="Georgia"/>
                <a:cs typeface="Georgia"/>
              </a:rPr>
              <a:t>arc</a:t>
            </a:r>
            <a:r>
              <a:rPr sz="1152" spc="82" dirty="0">
                <a:latin typeface="Tahoma"/>
                <a:cs typeface="Tahoma"/>
              </a:rPr>
              <a:t>)</a:t>
            </a:r>
            <a:endParaRPr sz="1152">
              <a:latin typeface="Tahoma"/>
              <a:cs typeface="Tahoma"/>
            </a:endParaRPr>
          </a:p>
        </p:txBody>
      </p:sp>
      <p:sp>
        <p:nvSpPr>
          <p:cNvPr id="281" name="object 281"/>
          <p:cNvSpPr txBox="1"/>
          <p:nvPr/>
        </p:nvSpPr>
        <p:spPr>
          <a:xfrm>
            <a:off x="6778252" y="2652231"/>
            <a:ext cx="1025042" cy="260157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23104">
              <a:spcBef>
                <a:spcPts val="64"/>
              </a:spcBef>
            </a:pPr>
            <a:r>
              <a:rPr sz="2456" spc="132" baseline="-20576" dirty="0">
                <a:latin typeface="Arial Unicode MS"/>
                <a:cs typeface="Arial Unicode MS"/>
              </a:rPr>
              <a:t>H</a:t>
            </a:r>
            <a:r>
              <a:rPr sz="1152" spc="88" dirty="0">
                <a:latin typeface="Tahoma"/>
                <a:cs typeface="Tahoma"/>
              </a:rPr>
              <a:t>(</a:t>
            </a:r>
            <a:r>
              <a:rPr sz="1152" i="1" spc="88" dirty="0">
                <a:latin typeface="Georgia"/>
                <a:cs typeface="Georgia"/>
              </a:rPr>
              <a:t>arc</a:t>
            </a:r>
            <a:r>
              <a:rPr sz="1152" spc="88" dirty="0">
                <a:latin typeface="Tahoma"/>
                <a:cs typeface="Tahoma"/>
              </a:rPr>
              <a:t>-</a:t>
            </a:r>
            <a:r>
              <a:rPr sz="1152" i="1" spc="88" dirty="0">
                <a:latin typeface="Georgia"/>
                <a:cs typeface="Georgia"/>
              </a:rPr>
              <a:t>head</a:t>
            </a:r>
            <a:r>
              <a:rPr sz="1152" spc="88" dirty="0">
                <a:latin typeface="Tahoma"/>
                <a:cs typeface="Tahoma"/>
              </a:rPr>
              <a:t>)</a:t>
            </a:r>
            <a:endParaRPr sz="1152">
              <a:latin typeface="Tahoma"/>
              <a:cs typeface="Tahoma"/>
            </a:endParaRPr>
          </a:p>
        </p:txBody>
      </p:sp>
      <p:sp>
        <p:nvSpPr>
          <p:cNvPr id="282" name="object 282"/>
          <p:cNvSpPr txBox="1"/>
          <p:nvPr/>
        </p:nvSpPr>
        <p:spPr>
          <a:xfrm>
            <a:off x="8514337" y="2652231"/>
            <a:ext cx="565660" cy="260157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23104">
              <a:spcBef>
                <a:spcPts val="64"/>
              </a:spcBef>
            </a:pPr>
            <a:r>
              <a:rPr sz="2456" spc="95" baseline="-20576" dirty="0">
                <a:latin typeface="Arial Unicode MS"/>
                <a:cs typeface="Arial Unicode MS"/>
              </a:rPr>
              <a:t>S</a:t>
            </a:r>
            <a:r>
              <a:rPr sz="1152" spc="64" dirty="0">
                <a:latin typeface="Tahoma"/>
                <a:cs typeface="Tahoma"/>
              </a:rPr>
              <a:t>(</a:t>
            </a:r>
            <a:r>
              <a:rPr sz="1152" i="1" spc="64" dirty="0">
                <a:latin typeface="Georgia"/>
                <a:cs typeface="Georgia"/>
              </a:rPr>
              <a:t>arc</a:t>
            </a:r>
            <a:r>
              <a:rPr sz="1152" spc="64" dirty="0">
                <a:latin typeface="Tahoma"/>
                <a:cs typeface="Tahoma"/>
              </a:rPr>
              <a:t>)</a:t>
            </a:r>
            <a:endParaRPr sz="1152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27978" y="218281"/>
            <a:ext cx="10345399" cy="685273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>
              <a:spcBef>
                <a:spcPts val="64"/>
              </a:spcBef>
            </a:pPr>
            <a:r>
              <a:rPr spc="-52" dirty="0"/>
              <a:t>Graph-based</a:t>
            </a:r>
            <a:r>
              <a:rPr spc="-170" dirty="0"/>
              <a:t> </a:t>
            </a:r>
            <a:r>
              <a:rPr spc="-88" dirty="0"/>
              <a:t>neural</a:t>
            </a:r>
            <a:r>
              <a:rPr spc="-170" dirty="0"/>
              <a:t> </a:t>
            </a:r>
            <a:r>
              <a:rPr spc="-30" dirty="0"/>
              <a:t>network</a:t>
            </a:r>
            <a:r>
              <a:rPr spc="-170" dirty="0"/>
              <a:t> </a:t>
            </a:r>
            <a:r>
              <a:rPr spc="-88" dirty="0"/>
              <a:t>parsers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89741" y="1260112"/>
            <a:ext cx="6109049" cy="745290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312286" indent="-304971">
              <a:spcBef>
                <a:spcPts val="64"/>
              </a:spcBef>
              <a:buClr>
                <a:srgbClr val="B51700"/>
              </a:buClr>
              <a:buSzPct val="122784"/>
              <a:buFont typeface="Lucida Sans Unicode"/>
              <a:buChar char="■"/>
              <a:tabLst>
                <a:tab pos="312672" algn="l"/>
              </a:tabLst>
            </a:pPr>
            <a:r>
              <a:rPr sz="2395" spc="-61" dirty="0">
                <a:latin typeface="Comic Sans MS" panose="030F0702030302020204" pitchFamily="66" charset="0"/>
                <a:cs typeface="Arial"/>
              </a:rPr>
              <a:t>Biaffine</a:t>
            </a:r>
            <a:r>
              <a:rPr sz="2395" dirty="0">
                <a:latin typeface="Comic Sans MS" panose="030F0702030302020204" pitchFamily="66" charset="0"/>
                <a:cs typeface="Arial"/>
              </a:rPr>
              <a:t> </a:t>
            </a:r>
            <a:r>
              <a:rPr sz="2395" spc="-58" dirty="0">
                <a:latin typeface="Comic Sans MS" panose="030F0702030302020204" pitchFamily="66" charset="0"/>
                <a:cs typeface="Arial"/>
              </a:rPr>
              <a:t>classifier</a:t>
            </a:r>
            <a:r>
              <a:rPr sz="2395" dirty="0">
                <a:latin typeface="Comic Sans MS" panose="030F0702030302020204" pitchFamily="66" charset="0"/>
                <a:cs typeface="Arial"/>
              </a:rPr>
              <a:t> </a:t>
            </a:r>
            <a:r>
              <a:rPr sz="2395" spc="-52" dirty="0">
                <a:latin typeface="Comic Sans MS" panose="030F0702030302020204" pitchFamily="66" charset="0"/>
                <a:cs typeface="Arial"/>
              </a:rPr>
              <a:t>[</a:t>
            </a:r>
            <a:r>
              <a:rPr sz="2395" u="sng" spc="-52" dirty="0">
                <a:solidFill>
                  <a:srgbClr val="B51700"/>
                </a:solidFill>
                <a:uFill>
                  <a:solidFill>
                    <a:srgbClr val="B51700"/>
                  </a:solidFill>
                </a:uFill>
                <a:latin typeface="Comic Sans MS" panose="030F0702030302020204" pitchFamily="66" charset="0"/>
                <a:cs typeface="Arial"/>
              </a:rPr>
              <a:t>Dozat</a:t>
            </a:r>
            <a:r>
              <a:rPr sz="2395" u="sng" dirty="0">
                <a:solidFill>
                  <a:srgbClr val="B51700"/>
                </a:solidFill>
                <a:uFill>
                  <a:solidFill>
                    <a:srgbClr val="B51700"/>
                  </a:solidFill>
                </a:uFill>
                <a:latin typeface="Comic Sans MS" panose="030F0702030302020204" pitchFamily="66" charset="0"/>
                <a:cs typeface="Arial"/>
              </a:rPr>
              <a:t> </a:t>
            </a:r>
            <a:r>
              <a:rPr sz="2395" u="sng" spc="-30" dirty="0">
                <a:solidFill>
                  <a:srgbClr val="B51700"/>
                </a:solidFill>
                <a:uFill>
                  <a:solidFill>
                    <a:srgbClr val="B51700"/>
                  </a:solidFill>
                </a:uFill>
                <a:latin typeface="Comic Sans MS" panose="030F0702030302020204" pitchFamily="66" charset="0"/>
                <a:cs typeface="Arial"/>
              </a:rPr>
              <a:t>and</a:t>
            </a:r>
            <a:r>
              <a:rPr sz="2395" u="sng" dirty="0">
                <a:solidFill>
                  <a:srgbClr val="B51700"/>
                </a:solidFill>
                <a:uFill>
                  <a:solidFill>
                    <a:srgbClr val="B51700"/>
                  </a:solidFill>
                </a:uFill>
                <a:latin typeface="Comic Sans MS" panose="030F0702030302020204" pitchFamily="66" charset="0"/>
                <a:cs typeface="Arial"/>
              </a:rPr>
              <a:t> </a:t>
            </a:r>
            <a:r>
              <a:rPr sz="2395" u="sng" spc="-42" dirty="0">
                <a:solidFill>
                  <a:srgbClr val="B51700"/>
                </a:solidFill>
                <a:uFill>
                  <a:solidFill>
                    <a:srgbClr val="B51700"/>
                  </a:solidFill>
                </a:uFill>
                <a:latin typeface="Comic Sans MS" panose="030F0702030302020204" pitchFamily="66" charset="0"/>
                <a:cs typeface="Arial"/>
              </a:rPr>
              <a:t>Manning,</a:t>
            </a:r>
            <a:r>
              <a:rPr sz="2395" u="sng" dirty="0">
                <a:solidFill>
                  <a:srgbClr val="B51700"/>
                </a:solidFill>
                <a:uFill>
                  <a:solidFill>
                    <a:srgbClr val="B51700"/>
                  </a:solidFill>
                </a:uFill>
                <a:latin typeface="Comic Sans MS" panose="030F0702030302020204" pitchFamily="66" charset="0"/>
                <a:cs typeface="Arial"/>
              </a:rPr>
              <a:t> </a:t>
            </a:r>
            <a:r>
              <a:rPr sz="2395" u="sng" spc="-18" dirty="0">
                <a:solidFill>
                  <a:srgbClr val="B51700"/>
                </a:solidFill>
                <a:uFill>
                  <a:solidFill>
                    <a:srgbClr val="B51700"/>
                  </a:solidFill>
                </a:uFill>
                <a:latin typeface="Comic Sans MS" panose="030F0702030302020204" pitchFamily="66" charset="0"/>
                <a:cs typeface="Arial"/>
              </a:rPr>
              <a:t>2017</a:t>
            </a:r>
            <a:r>
              <a:rPr sz="2395" spc="-18" dirty="0">
                <a:latin typeface="Comic Sans MS" panose="030F0702030302020204" pitchFamily="66" charset="0"/>
                <a:cs typeface="Arial"/>
              </a:rPr>
              <a:t>]</a:t>
            </a:r>
            <a:endParaRPr sz="2395" dirty="0">
              <a:latin typeface="Comic Sans MS" panose="030F0702030302020204" pitchFamily="66" charset="0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605571" y="4901094"/>
            <a:ext cx="2877973" cy="273780"/>
            <a:chOff x="4296074" y="8082267"/>
            <a:chExt cx="4745990" cy="451484"/>
          </a:xfrm>
        </p:grpSpPr>
        <p:sp>
          <p:nvSpPr>
            <p:cNvPr id="5" name="object 5"/>
            <p:cNvSpPr/>
            <p:nvPr/>
          </p:nvSpPr>
          <p:spPr>
            <a:xfrm>
              <a:off x="4303059" y="8089252"/>
              <a:ext cx="2032000" cy="437515"/>
            </a:xfrm>
            <a:custGeom>
              <a:avLst/>
              <a:gdLst/>
              <a:ahLst/>
              <a:cxnLst/>
              <a:rect l="l" t="t" r="r" b="b"/>
              <a:pathLst>
                <a:path w="2032000" h="437515">
                  <a:moveTo>
                    <a:pt x="0" y="437149"/>
                  </a:moveTo>
                  <a:lnTo>
                    <a:pt x="2031459" y="437149"/>
                  </a:lnTo>
                  <a:lnTo>
                    <a:pt x="2031459" y="0"/>
                  </a:lnTo>
                  <a:lnTo>
                    <a:pt x="0" y="0"/>
                  </a:lnTo>
                  <a:lnTo>
                    <a:pt x="0" y="437149"/>
                  </a:lnTo>
                  <a:close/>
                </a:path>
              </a:pathLst>
            </a:custGeom>
            <a:ln w="137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6" name="object 6"/>
            <p:cNvSpPr/>
            <p:nvPr/>
          </p:nvSpPr>
          <p:spPr>
            <a:xfrm>
              <a:off x="4428012" y="8210628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97182" y="0"/>
                  </a:moveTo>
                  <a:lnTo>
                    <a:pt x="59352" y="7642"/>
                  </a:lnTo>
                  <a:lnTo>
                    <a:pt x="28462" y="28481"/>
                  </a:lnTo>
                  <a:lnTo>
                    <a:pt x="7636" y="59385"/>
                  </a:lnTo>
                  <a:lnTo>
                    <a:pt x="0" y="97221"/>
                  </a:lnTo>
                  <a:lnTo>
                    <a:pt x="7636" y="135050"/>
                  </a:lnTo>
                  <a:lnTo>
                    <a:pt x="28462" y="165941"/>
                  </a:lnTo>
                  <a:lnTo>
                    <a:pt x="59352" y="186767"/>
                  </a:lnTo>
                  <a:lnTo>
                    <a:pt x="97182" y="194403"/>
                  </a:lnTo>
                  <a:lnTo>
                    <a:pt x="135012" y="186767"/>
                  </a:lnTo>
                  <a:lnTo>
                    <a:pt x="165902" y="165941"/>
                  </a:lnTo>
                  <a:lnTo>
                    <a:pt x="186728" y="135050"/>
                  </a:lnTo>
                  <a:lnTo>
                    <a:pt x="194364" y="97221"/>
                  </a:lnTo>
                  <a:lnTo>
                    <a:pt x="186728" y="59385"/>
                  </a:lnTo>
                  <a:lnTo>
                    <a:pt x="165902" y="28481"/>
                  </a:lnTo>
                  <a:lnTo>
                    <a:pt x="135012" y="7642"/>
                  </a:lnTo>
                  <a:lnTo>
                    <a:pt x="97182" y="0"/>
                  </a:lnTo>
                  <a:close/>
                </a:path>
              </a:pathLst>
            </a:custGeom>
            <a:solidFill>
              <a:srgbClr val="00EF10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7" name="object 7"/>
            <p:cNvSpPr/>
            <p:nvPr/>
          </p:nvSpPr>
          <p:spPr>
            <a:xfrm>
              <a:off x="4428013" y="8210625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194364" y="97220"/>
                  </a:moveTo>
                  <a:lnTo>
                    <a:pt x="186728" y="59384"/>
                  </a:lnTo>
                  <a:lnTo>
                    <a:pt x="165902" y="28481"/>
                  </a:lnTo>
                  <a:lnTo>
                    <a:pt x="135012" y="7642"/>
                  </a:lnTo>
                  <a:lnTo>
                    <a:pt x="97182" y="0"/>
                  </a:lnTo>
                  <a:lnTo>
                    <a:pt x="59352" y="7642"/>
                  </a:lnTo>
                  <a:lnTo>
                    <a:pt x="28462" y="28481"/>
                  </a:lnTo>
                  <a:lnTo>
                    <a:pt x="7636" y="59384"/>
                  </a:lnTo>
                  <a:lnTo>
                    <a:pt x="0" y="97220"/>
                  </a:lnTo>
                  <a:lnTo>
                    <a:pt x="7636" y="135050"/>
                  </a:lnTo>
                  <a:lnTo>
                    <a:pt x="28462" y="165940"/>
                  </a:lnTo>
                  <a:lnTo>
                    <a:pt x="59352" y="186766"/>
                  </a:lnTo>
                  <a:lnTo>
                    <a:pt x="97182" y="194402"/>
                  </a:lnTo>
                  <a:lnTo>
                    <a:pt x="135012" y="186766"/>
                  </a:lnTo>
                  <a:lnTo>
                    <a:pt x="165902" y="165940"/>
                  </a:lnTo>
                  <a:lnTo>
                    <a:pt x="186728" y="135050"/>
                  </a:lnTo>
                  <a:lnTo>
                    <a:pt x="194364" y="97220"/>
                  </a:lnTo>
                  <a:close/>
                </a:path>
              </a:pathLst>
            </a:custGeom>
            <a:ln w="137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8" name="object 8"/>
            <p:cNvSpPr/>
            <p:nvPr/>
          </p:nvSpPr>
          <p:spPr>
            <a:xfrm>
              <a:off x="4634911" y="8210628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97182" y="0"/>
                  </a:moveTo>
                  <a:lnTo>
                    <a:pt x="59352" y="7642"/>
                  </a:lnTo>
                  <a:lnTo>
                    <a:pt x="28462" y="28481"/>
                  </a:lnTo>
                  <a:lnTo>
                    <a:pt x="7636" y="59385"/>
                  </a:lnTo>
                  <a:lnTo>
                    <a:pt x="0" y="97221"/>
                  </a:lnTo>
                  <a:lnTo>
                    <a:pt x="7636" y="135050"/>
                  </a:lnTo>
                  <a:lnTo>
                    <a:pt x="28462" y="165941"/>
                  </a:lnTo>
                  <a:lnTo>
                    <a:pt x="59352" y="186767"/>
                  </a:lnTo>
                  <a:lnTo>
                    <a:pt x="97182" y="194403"/>
                  </a:lnTo>
                  <a:lnTo>
                    <a:pt x="135017" y="186767"/>
                  </a:lnTo>
                  <a:lnTo>
                    <a:pt x="165921" y="165941"/>
                  </a:lnTo>
                  <a:lnTo>
                    <a:pt x="186760" y="135050"/>
                  </a:lnTo>
                  <a:lnTo>
                    <a:pt x="194402" y="97221"/>
                  </a:lnTo>
                  <a:lnTo>
                    <a:pt x="186760" y="59385"/>
                  </a:lnTo>
                  <a:lnTo>
                    <a:pt x="165921" y="28481"/>
                  </a:lnTo>
                  <a:lnTo>
                    <a:pt x="135017" y="7642"/>
                  </a:lnTo>
                  <a:lnTo>
                    <a:pt x="97182" y="0"/>
                  </a:lnTo>
                  <a:close/>
                </a:path>
              </a:pathLst>
            </a:custGeom>
            <a:solidFill>
              <a:srgbClr val="001FE0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9" name="object 9"/>
            <p:cNvSpPr/>
            <p:nvPr/>
          </p:nvSpPr>
          <p:spPr>
            <a:xfrm>
              <a:off x="4634911" y="8210625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194402" y="97220"/>
                  </a:moveTo>
                  <a:lnTo>
                    <a:pt x="186760" y="59384"/>
                  </a:lnTo>
                  <a:lnTo>
                    <a:pt x="165921" y="28481"/>
                  </a:lnTo>
                  <a:lnTo>
                    <a:pt x="135018" y="7642"/>
                  </a:lnTo>
                  <a:lnTo>
                    <a:pt x="97182" y="0"/>
                  </a:lnTo>
                  <a:lnTo>
                    <a:pt x="59352" y="7642"/>
                  </a:lnTo>
                  <a:lnTo>
                    <a:pt x="28462" y="28481"/>
                  </a:lnTo>
                  <a:lnTo>
                    <a:pt x="7636" y="59384"/>
                  </a:lnTo>
                  <a:lnTo>
                    <a:pt x="0" y="97220"/>
                  </a:lnTo>
                  <a:lnTo>
                    <a:pt x="7636" y="135050"/>
                  </a:lnTo>
                  <a:lnTo>
                    <a:pt x="28462" y="165940"/>
                  </a:lnTo>
                  <a:lnTo>
                    <a:pt x="59352" y="186766"/>
                  </a:lnTo>
                  <a:lnTo>
                    <a:pt x="97182" y="194402"/>
                  </a:lnTo>
                  <a:lnTo>
                    <a:pt x="135018" y="186766"/>
                  </a:lnTo>
                  <a:lnTo>
                    <a:pt x="165921" y="165940"/>
                  </a:lnTo>
                  <a:lnTo>
                    <a:pt x="186760" y="135050"/>
                  </a:lnTo>
                  <a:lnTo>
                    <a:pt x="194402" y="97220"/>
                  </a:lnTo>
                  <a:close/>
                </a:path>
              </a:pathLst>
            </a:custGeom>
            <a:ln w="137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0" name="object 10"/>
            <p:cNvSpPr/>
            <p:nvPr/>
          </p:nvSpPr>
          <p:spPr>
            <a:xfrm>
              <a:off x="4841847" y="8210628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97182" y="0"/>
                  </a:moveTo>
                  <a:lnTo>
                    <a:pt x="59352" y="7642"/>
                  </a:lnTo>
                  <a:lnTo>
                    <a:pt x="28462" y="28481"/>
                  </a:lnTo>
                  <a:lnTo>
                    <a:pt x="7636" y="59385"/>
                  </a:lnTo>
                  <a:lnTo>
                    <a:pt x="0" y="97221"/>
                  </a:lnTo>
                  <a:lnTo>
                    <a:pt x="7636" y="135050"/>
                  </a:lnTo>
                  <a:lnTo>
                    <a:pt x="28462" y="165941"/>
                  </a:lnTo>
                  <a:lnTo>
                    <a:pt x="59352" y="186767"/>
                  </a:lnTo>
                  <a:lnTo>
                    <a:pt x="97182" y="194403"/>
                  </a:lnTo>
                  <a:lnTo>
                    <a:pt x="135012" y="186767"/>
                  </a:lnTo>
                  <a:lnTo>
                    <a:pt x="165902" y="165941"/>
                  </a:lnTo>
                  <a:lnTo>
                    <a:pt x="186728" y="135050"/>
                  </a:lnTo>
                  <a:lnTo>
                    <a:pt x="194364" y="97221"/>
                  </a:lnTo>
                  <a:lnTo>
                    <a:pt x="186728" y="59385"/>
                  </a:lnTo>
                  <a:lnTo>
                    <a:pt x="165902" y="28481"/>
                  </a:lnTo>
                  <a:lnTo>
                    <a:pt x="135012" y="7642"/>
                  </a:lnTo>
                  <a:lnTo>
                    <a:pt x="97182" y="0"/>
                  </a:lnTo>
                  <a:close/>
                </a:path>
              </a:pathLst>
            </a:custGeom>
            <a:solidFill>
              <a:srgbClr val="00629D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1" name="object 11"/>
            <p:cNvSpPr/>
            <p:nvPr/>
          </p:nvSpPr>
          <p:spPr>
            <a:xfrm>
              <a:off x="4841848" y="8210625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194364" y="97220"/>
                  </a:moveTo>
                  <a:lnTo>
                    <a:pt x="186728" y="59384"/>
                  </a:lnTo>
                  <a:lnTo>
                    <a:pt x="165902" y="28481"/>
                  </a:lnTo>
                  <a:lnTo>
                    <a:pt x="135012" y="7642"/>
                  </a:lnTo>
                  <a:lnTo>
                    <a:pt x="97182" y="0"/>
                  </a:lnTo>
                  <a:lnTo>
                    <a:pt x="59352" y="7642"/>
                  </a:lnTo>
                  <a:lnTo>
                    <a:pt x="28462" y="28481"/>
                  </a:lnTo>
                  <a:lnTo>
                    <a:pt x="7636" y="59384"/>
                  </a:lnTo>
                  <a:lnTo>
                    <a:pt x="0" y="97220"/>
                  </a:lnTo>
                  <a:lnTo>
                    <a:pt x="7636" y="135050"/>
                  </a:lnTo>
                  <a:lnTo>
                    <a:pt x="28462" y="165940"/>
                  </a:lnTo>
                  <a:lnTo>
                    <a:pt x="59352" y="186766"/>
                  </a:lnTo>
                  <a:lnTo>
                    <a:pt x="97182" y="194402"/>
                  </a:lnTo>
                  <a:lnTo>
                    <a:pt x="135012" y="186766"/>
                  </a:lnTo>
                  <a:lnTo>
                    <a:pt x="165902" y="165940"/>
                  </a:lnTo>
                  <a:lnTo>
                    <a:pt x="186728" y="135050"/>
                  </a:lnTo>
                  <a:lnTo>
                    <a:pt x="194364" y="97220"/>
                  </a:lnTo>
                  <a:close/>
                </a:path>
              </a:pathLst>
            </a:custGeom>
            <a:ln w="137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2" name="object 12"/>
            <p:cNvSpPr/>
            <p:nvPr/>
          </p:nvSpPr>
          <p:spPr>
            <a:xfrm>
              <a:off x="5048783" y="8210628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97182" y="0"/>
                  </a:moveTo>
                  <a:lnTo>
                    <a:pt x="59352" y="7642"/>
                  </a:lnTo>
                  <a:lnTo>
                    <a:pt x="28462" y="28481"/>
                  </a:lnTo>
                  <a:lnTo>
                    <a:pt x="7636" y="59385"/>
                  </a:lnTo>
                  <a:lnTo>
                    <a:pt x="0" y="97221"/>
                  </a:lnTo>
                  <a:lnTo>
                    <a:pt x="7636" y="135050"/>
                  </a:lnTo>
                  <a:lnTo>
                    <a:pt x="28462" y="165941"/>
                  </a:lnTo>
                  <a:lnTo>
                    <a:pt x="59352" y="186767"/>
                  </a:lnTo>
                  <a:lnTo>
                    <a:pt x="97182" y="194403"/>
                  </a:lnTo>
                  <a:lnTo>
                    <a:pt x="135012" y="186767"/>
                  </a:lnTo>
                  <a:lnTo>
                    <a:pt x="165902" y="165941"/>
                  </a:lnTo>
                  <a:lnTo>
                    <a:pt x="186728" y="135050"/>
                  </a:lnTo>
                  <a:lnTo>
                    <a:pt x="194364" y="97221"/>
                  </a:lnTo>
                  <a:lnTo>
                    <a:pt x="186728" y="59385"/>
                  </a:lnTo>
                  <a:lnTo>
                    <a:pt x="165902" y="28481"/>
                  </a:lnTo>
                  <a:lnTo>
                    <a:pt x="135012" y="7642"/>
                  </a:lnTo>
                  <a:lnTo>
                    <a:pt x="97182" y="0"/>
                  </a:lnTo>
                  <a:close/>
                </a:path>
              </a:pathLst>
            </a:custGeom>
            <a:solidFill>
              <a:srgbClr val="00CD32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3" name="object 13"/>
            <p:cNvSpPr/>
            <p:nvPr/>
          </p:nvSpPr>
          <p:spPr>
            <a:xfrm>
              <a:off x="5048784" y="8210625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194364" y="97220"/>
                  </a:moveTo>
                  <a:lnTo>
                    <a:pt x="186728" y="59384"/>
                  </a:lnTo>
                  <a:lnTo>
                    <a:pt x="165902" y="28481"/>
                  </a:lnTo>
                  <a:lnTo>
                    <a:pt x="135012" y="7642"/>
                  </a:lnTo>
                  <a:lnTo>
                    <a:pt x="97182" y="0"/>
                  </a:lnTo>
                  <a:lnTo>
                    <a:pt x="59352" y="7642"/>
                  </a:lnTo>
                  <a:lnTo>
                    <a:pt x="28462" y="28481"/>
                  </a:lnTo>
                  <a:lnTo>
                    <a:pt x="7636" y="59384"/>
                  </a:lnTo>
                  <a:lnTo>
                    <a:pt x="0" y="97220"/>
                  </a:lnTo>
                  <a:lnTo>
                    <a:pt x="7636" y="135050"/>
                  </a:lnTo>
                  <a:lnTo>
                    <a:pt x="28462" y="165940"/>
                  </a:lnTo>
                  <a:lnTo>
                    <a:pt x="59352" y="186766"/>
                  </a:lnTo>
                  <a:lnTo>
                    <a:pt x="97182" y="194402"/>
                  </a:lnTo>
                  <a:lnTo>
                    <a:pt x="135012" y="186766"/>
                  </a:lnTo>
                  <a:lnTo>
                    <a:pt x="165902" y="165940"/>
                  </a:lnTo>
                  <a:lnTo>
                    <a:pt x="186728" y="135050"/>
                  </a:lnTo>
                  <a:lnTo>
                    <a:pt x="194364" y="97220"/>
                  </a:lnTo>
                  <a:close/>
                </a:path>
              </a:pathLst>
            </a:custGeom>
            <a:ln w="137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4" name="object 14"/>
            <p:cNvSpPr/>
            <p:nvPr/>
          </p:nvSpPr>
          <p:spPr>
            <a:xfrm>
              <a:off x="5396408" y="8210628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97182" y="0"/>
                  </a:moveTo>
                  <a:lnTo>
                    <a:pt x="59352" y="7642"/>
                  </a:lnTo>
                  <a:lnTo>
                    <a:pt x="28462" y="28481"/>
                  </a:lnTo>
                  <a:lnTo>
                    <a:pt x="7636" y="59385"/>
                  </a:lnTo>
                  <a:lnTo>
                    <a:pt x="0" y="97221"/>
                  </a:lnTo>
                  <a:lnTo>
                    <a:pt x="7636" y="135050"/>
                  </a:lnTo>
                  <a:lnTo>
                    <a:pt x="28462" y="165941"/>
                  </a:lnTo>
                  <a:lnTo>
                    <a:pt x="59352" y="186767"/>
                  </a:lnTo>
                  <a:lnTo>
                    <a:pt x="97182" y="194403"/>
                  </a:lnTo>
                  <a:lnTo>
                    <a:pt x="135012" y="186767"/>
                  </a:lnTo>
                  <a:lnTo>
                    <a:pt x="165902" y="165941"/>
                  </a:lnTo>
                  <a:lnTo>
                    <a:pt x="186728" y="135050"/>
                  </a:lnTo>
                  <a:lnTo>
                    <a:pt x="194364" y="97221"/>
                  </a:lnTo>
                  <a:lnTo>
                    <a:pt x="186728" y="59385"/>
                  </a:lnTo>
                  <a:lnTo>
                    <a:pt x="165902" y="28481"/>
                  </a:lnTo>
                  <a:lnTo>
                    <a:pt x="135012" y="7642"/>
                  </a:lnTo>
                  <a:lnTo>
                    <a:pt x="97182" y="0"/>
                  </a:lnTo>
                  <a:close/>
                </a:path>
              </a:pathLst>
            </a:custGeom>
            <a:solidFill>
              <a:srgbClr val="0005FA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5" name="object 15"/>
            <p:cNvSpPr/>
            <p:nvPr/>
          </p:nvSpPr>
          <p:spPr>
            <a:xfrm>
              <a:off x="5396409" y="8210625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194364" y="97220"/>
                  </a:moveTo>
                  <a:lnTo>
                    <a:pt x="186728" y="59384"/>
                  </a:lnTo>
                  <a:lnTo>
                    <a:pt x="165902" y="28481"/>
                  </a:lnTo>
                  <a:lnTo>
                    <a:pt x="135012" y="7642"/>
                  </a:lnTo>
                  <a:lnTo>
                    <a:pt x="97182" y="0"/>
                  </a:lnTo>
                  <a:lnTo>
                    <a:pt x="59352" y="7642"/>
                  </a:lnTo>
                  <a:lnTo>
                    <a:pt x="28462" y="28481"/>
                  </a:lnTo>
                  <a:lnTo>
                    <a:pt x="7636" y="59384"/>
                  </a:lnTo>
                  <a:lnTo>
                    <a:pt x="0" y="97220"/>
                  </a:lnTo>
                  <a:lnTo>
                    <a:pt x="7636" y="135050"/>
                  </a:lnTo>
                  <a:lnTo>
                    <a:pt x="28462" y="165940"/>
                  </a:lnTo>
                  <a:lnTo>
                    <a:pt x="59352" y="186766"/>
                  </a:lnTo>
                  <a:lnTo>
                    <a:pt x="97182" y="194402"/>
                  </a:lnTo>
                  <a:lnTo>
                    <a:pt x="135012" y="186766"/>
                  </a:lnTo>
                  <a:lnTo>
                    <a:pt x="165902" y="165940"/>
                  </a:lnTo>
                  <a:lnTo>
                    <a:pt x="186728" y="135050"/>
                  </a:lnTo>
                  <a:lnTo>
                    <a:pt x="194364" y="97220"/>
                  </a:lnTo>
                  <a:close/>
                </a:path>
              </a:pathLst>
            </a:custGeom>
            <a:ln w="137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6" name="object 16"/>
            <p:cNvSpPr/>
            <p:nvPr/>
          </p:nvSpPr>
          <p:spPr>
            <a:xfrm>
              <a:off x="5603344" y="8210628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97182" y="0"/>
                  </a:moveTo>
                  <a:lnTo>
                    <a:pt x="59352" y="7642"/>
                  </a:lnTo>
                  <a:lnTo>
                    <a:pt x="28462" y="28481"/>
                  </a:lnTo>
                  <a:lnTo>
                    <a:pt x="7636" y="59385"/>
                  </a:lnTo>
                  <a:lnTo>
                    <a:pt x="0" y="97221"/>
                  </a:lnTo>
                  <a:lnTo>
                    <a:pt x="7636" y="135050"/>
                  </a:lnTo>
                  <a:lnTo>
                    <a:pt x="28462" y="165941"/>
                  </a:lnTo>
                  <a:lnTo>
                    <a:pt x="59352" y="186767"/>
                  </a:lnTo>
                  <a:lnTo>
                    <a:pt x="97182" y="194403"/>
                  </a:lnTo>
                  <a:lnTo>
                    <a:pt x="135012" y="186767"/>
                  </a:lnTo>
                  <a:lnTo>
                    <a:pt x="165902" y="165941"/>
                  </a:lnTo>
                  <a:lnTo>
                    <a:pt x="186728" y="135050"/>
                  </a:lnTo>
                  <a:lnTo>
                    <a:pt x="194364" y="97221"/>
                  </a:lnTo>
                  <a:lnTo>
                    <a:pt x="186728" y="59385"/>
                  </a:lnTo>
                  <a:lnTo>
                    <a:pt x="165902" y="28481"/>
                  </a:lnTo>
                  <a:lnTo>
                    <a:pt x="135012" y="7642"/>
                  </a:lnTo>
                  <a:lnTo>
                    <a:pt x="97182" y="0"/>
                  </a:lnTo>
                  <a:close/>
                </a:path>
              </a:pathLst>
            </a:custGeom>
            <a:solidFill>
              <a:srgbClr val="0059A6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7" name="object 17"/>
            <p:cNvSpPr/>
            <p:nvPr/>
          </p:nvSpPr>
          <p:spPr>
            <a:xfrm>
              <a:off x="5603345" y="8210625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194364" y="97220"/>
                  </a:moveTo>
                  <a:lnTo>
                    <a:pt x="186728" y="59384"/>
                  </a:lnTo>
                  <a:lnTo>
                    <a:pt x="165902" y="28481"/>
                  </a:lnTo>
                  <a:lnTo>
                    <a:pt x="135012" y="7642"/>
                  </a:lnTo>
                  <a:lnTo>
                    <a:pt x="97182" y="0"/>
                  </a:lnTo>
                  <a:lnTo>
                    <a:pt x="59352" y="7642"/>
                  </a:lnTo>
                  <a:lnTo>
                    <a:pt x="28462" y="28481"/>
                  </a:lnTo>
                  <a:lnTo>
                    <a:pt x="7636" y="59384"/>
                  </a:lnTo>
                  <a:lnTo>
                    <a:pt x="0" y="97220"/>
                  </a:lnTo>
                  <a:lnTo>
                    <a:pt x="7636" y="135050"/>
                  </a:lnTo>
                  <a:lnTo>
                    <a:pt x="28462" y="165940"/>
                  </a:lnTo>
                  <a:lnTo>
                    <a:pt x="59352" y="186766"/>
                  </a:lnTo>
                  <a:lnTo>
                    <a:pt x="97182" y="194402"/>
                  </a:lnTo>
                  <a:lnTo>
                    <a:pt x="135012" y="186766"/>
                  </a:lnTo>
                  <a:lnTo>
                    <a:pt x="165902" y="165940"/>
                  </a:lnTo>
                  <a:lnTo>
                    <a:pt x="186728" y="135050"/>
                  </a:lnTo>
                  <a:lnTo>
                    <a:pt x="194364" y="97220"/>
                  </a:lnTo>
                  <a:close/>
                </a:path>
              </a:pathLst>
            </a:custGeom>
            <a:ln w="137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8" name="object 18"/>
            <p:cNvSpPr/>
            <p:nvPr/>
          </p:nvSpPr>
          <p:spPr>
            <a:xfrm>
              <a:off x="5810280" y="8210628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97182" y="0"/>
                  </a:moveTo>
                  <a:lnTo>
                    <a:pt x="59352" y="7642"/>
                  </a:lnTo>
                  <a:lnTo>
                    <a:pt x="28462" y="28481"/>
                  </a:lnTo>
                  <a:lnTo>
                    <a:pt x="7636" y="59385"/>
                  </a:lnTo>
                  <a:lnTo>
                    <a:pt x="0" y="97221"/>
                  </a:lnTo>
                  <a:lnTo>
                    <a:pt x="7636" y="135050"/>
                  </a:lnTo>
                  <a:lnTo>
                    <a:pt x="28462" y="165941"/>
                  </a:lnTo>
                  <a:lnTo>
                    <a:pt x="59352" y="186767"/>
                  </a:lnTo>
                  <a:lnTo>
                    <a:pt x="97182" y="194403"/>
                  </a:lnTo>
                  <a:lnTo>
                    <a:pt x="135012" y="186767"/>
                  </a:lnTo>
                  <a:lnTo>
                    <a:pt x="165902" y="165941"/>
                  </a:lnTo>
                  <a:lnTo>
                    <a:pt x="186728" y="135050"/>
                  </a:lnTo>
                  <a:lnTo>
                    <a:pt x="194364" y="97221"/>
                  </a:lnTo>
                  <a:lnTo>
                    <a:pt x="186728" y="59385"/>
                  </a:lnTo>
                  <a:lnTo>
                    <a:pt x="165902" y="28481"/>
                  </a:lnTo>
                  <a:lnTo>
                    <a:pt x="135012" y="7642"/>
                  </a:lnTo>
                  <a:lnTo>
                    <a:pt x="97182" y="0"/>
                  </a:lnTo>
                  <a:close/>
                </a:path>
              </a:pathLst>
            </a:custGeom>
            <a:solidFill>
              <a:srgbClr val="00B648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9" name="object 19"/>
            <p:cNvSpPr/>
            <p:nvPr/>
          </p:nvSpPr>
          <p:spPr>
            <a:xfrm>
              <a:off x="5810282" y="8210625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194364" y="97220"/>
                  </a:moveTo>
                  <a:lnTo>
                    <a:pt x="186728" y="59384"/>
                  </a:lnTo>
                  <a:lnTo>
                    <a:pt x="165902" y="28481"/>
                  </a:lnTo>
                  <a:lnTo>
                    <a:pt x="135012" y="7642"/>
                  </a:lnTo>
                  <a:lnTo>
                    <a:pt x="97182" y="0"/>
                  </a:lnTo>
                  <a:lnTo>
                    <a:pt x="59352" y="7642"/>
                  </a:lnTo>
                  <a:lnTo>
                    <a:pt x="28462" y="28481"/>
                  </a:lnTo>
                  <a:lnTo>
                    <a:pt x="7636" y="59384"/>
                  </a:lnTo>
                  <a:lnTo>
                    <a:pt x="0" y="97220"/>
                  </a:lnTo>
                  <a:lnTo>
                    <a:pt x="7636" y="135050"/>
                  </a:lnTo>
                  <a:lnTo>
                    <a:pt x="28462" y="165940"/>
                  </a:lnTo>
                  <a:lnTo>
                    <a:pt x="59352" y="186766"/>
                  </a:lnTo>
                  <a:lnTo>
                    <a:pt x="97182" y="194402"/>
                  </a:lnTo>
                  <a:lnTo>
                    <a:pt x="135012" y="186766"/>
                  </a:lnTo>
                  <a:lnTo>
                    <a:pt x="165902" y="165940"/>
                  </a:lnTo>
                  <a:lnTo>
                    <a:pt x="186728" y="135050"/>
                  </a:lnTo>
                  <a:lnTo>
                    <a:pt x="194364" y="97220"/>
                  </a:lnTo>
                  <a:close/>
                </a:path>
              </a:pathLst>
            </a:custGeom>
            <a:ln w="137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0" name="object 20"/>
            <p:cNvSpPr/>
            <p:nvPr/>
          </p:nvSpPr>
          <p:spPr>
            <a:xfrm>
              <a:off x="6021331" y="8210628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97182" y="0"/>
                  </a:moveTo>
                  <a:lnTo>
                    <a:pt x="59352" y="7642"/>
                  </a:lnTo>
                  <a:lnTo>
                    <a:pt x="28462" y="28481"/>
                  </a:lnTo>
                  <a:lnTo>
                    <a:pt x="7636" y="59385"/>
                  </a:lnTo>
                  <a:lnTo>
                    <a:pt x="0" y="97221"/>
                  </a:lnTo>
                  <a:lnTo>
                    <a:pt x="7636" y="135050"/>
                  </a:lnTo>
                  <a:lnTo>
                    <a:pt x="28462" y="165941"/>
                  </a:lnTo>
                  <a:lnTo>
                    <a:pt x="59352" y="186767"/>
                  </a:lnTo>
                  <a:lnTo>
                    <a:pt x="97182" y="194403"/>
                  </a:lnTo>
                  <a:lnTo>
                    <a:pt x="135012" y="186767"/>
                  </a:lnTo>
                  <a:lnTo>
                    <a:pt x="165902" y="165941"/>
                  </a:lnTo>
                  <a:lnTo>
                    <a:pt x="186728" y="135050"/>
                  </a:lnTo>
                  <a:lnTo>
                    <a:pt x="194364" y="97221"/>
                  </a:lnTo>
                  <a:lnTo>
                    <a:pt x="186728" y="59385"/>
                  </a:lnTo>
                  <a:lnTo>
                    <a:pt x="165902" y="28481"/>
                  </a:lnTo>
                  <a:lnTo>
                    <a:pt x="135012" y="7642"/>
                  </a:lnTo>
                  <a:lnTo>
                    <a:pt x="97182" y="0"/>
                  </a:lnTo>
                  <a:close/>
                </a:path>
              </a:pathLst>
            </a:custGeom>
            <a:solidFill>
              <a:srgbClr val="00AC53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1" name="object 21"/>
            <p:cNvSpPr/>
            <p:nvPr/>
          </p:nvSpPr>
          <p:spPr>
            <a:xfrm>
              <a:off x="4383212" y="8089252"/>
              <a:ext cx="4652010" cy="437515"/>
            </a:xfrm>
            <a:custGeom>
              <a:avLst/>
              <a:gdLst/>
              <a:ahLst/>
              <a:cxnLst/>
              <a:rect l="l" t="t" r="r" b="b"/>
              <a:pathLst>
                <a:path w="4652009" h="437515">
                  <a:moveTo>
                    <a:pt x="1832484" y="218593"/>
                  </a:moveTo>
                  <a:lnTo>
                    <a:pt x="1824848" y="180758"/>
                  </a:lnTo>
                  <a:lnTo>
                    <a:pt x="1804022" y="149854"/>
                  </a:lnTo>
                  <a:lnTo>
                    <a:pt x="1773132" y="129015"/>
                  </a:lnTo>
                  <a:lnTo>
                    <a:pt x="1735302" y="121373"/>
                  </a:lnTo>
                  <a:lnTo>
                    <a:pt x="1697472" y="129015"/>
                  </a:lnTo>
                  <a:lnTo>
                    <a:pt x="1666582" y="149854"/>
                  </a:lnTo>
                  <a:lnTo>
                    <a:pt x="1645756" y="180758"/>
                  </a:lnTo>
                  <a:lnTo>
                    <a:pt x="1638120" y="218593"/>
                  </a:lnTo>
                  <a:lnTo>
                    <a:pt x="1645756" y="256423"/>
                  </a:lnTo>
                  <a:lnTo>
                    <a:pt x="1666582" y="287313"/>
                  </a:lnTo>
                  <a:lnTo>
                    <a:pt x="1697472" y="308139"/>
                  </a:lnTo>
                  <a:lnTo>
                    <a:pt x="1735302" y="315776"/>
                  </a:lnTo>
                  <a:lnTo>
                    <a:pt x="1773132" y="308139"/>
                  </a:lnTo>
                  <a:lnTo>
                    <a:pt x="1804022" y="287313"/>
                  </a:lnTo>
                  <a:lnTo>
                    <a:pt x="1824848" y="256423"/>
                  </a:lnTo>
                  <a:lnTo>
                    <a:pt x="1832484" y="218593"/>
                  </a:lnTo>
                  <a:close/>
                </a:path>
                <a:path w="4652009" h="437515">
                  <a:moveTo>
                    <a:pt x="0" y="356995"/>
                  </a:moveTo>
                  <a:lnTo>
                    <a:pt x="901206" y="356995"/>
                  </a:lnTo>
                  <a:lnTo>
                    <a:pt x="901206" y="80146"/>
                  </a:lnTo>
                  <a:lnTo>
                    <a:pt x="0" y="80146"/>
                  </a:lnTo>
                  <a:lnTo>
                    <a:pt x="0" y="356995"/>
                  </a:lnTo>
                  <a:close/>
                </a:path>
                <a:path w="4652009" h="437515">
                  <a:moveTo>
                    <a:pt x="969919" y="356995"/>
                  </a:moveTo>
                  <a:lnTo>
                    <a:pt x="1871125" y="356995"/>
                  </a:lnTo>
                  <a:lnTo>
                    <a:pt x="1871125" y="80146"/>
                  </a:lnTo>
                  <a:lnTo>
                    <a:pt x="969919" y="80146"/>
                  </a:lnTo>
                  <a:lnTo>
                    <a:pt x="969919" y="356995"/>
                  </a:lnTo>
                  <a:close/>
                </a:path>
                <a:path w="4652009" h="437515">
                  <a:moveTo>
                    <a:pt x="2620039" y="437149"/>
                  </a:moveTo>
                  <a:lnTo>
                    <a:pt x="4651483" y="437149"/>
                  </a:lnTo>
                  <a:lnTo>
                    <a:pt x="4651483" y="0"/>
                  </a:lnTo>
                  <a:lnTo>
                    <a:pt x="2620039" y="0"/>
                  </a:lnTo>
                  <a:lnTo>
                    <a:pt x="2620039" y="437149"/>
                  </a:lnTo>
                  <a:close/>
                </a:path>
              </a:pathLst>
            </a:custGeom>
            <a:ln w="137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2" name="object 22"/>
            <p:cNvSpPr/>
            <p:nvPr/>
          </p:nvSpPr>
          <p:spPr>
            <a:xfrm>
              <a:off x="7128205" y="8210628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97182" y="0"/>
                  </a:moveTo>
                  <a:lnTo>
                    <a:pt x="59352" y="7642"/>
                  </a:lnTo>
                  <a:lnTo>
                    <a:pt x="28462" y="28481"/>
                  </a:lnTo>
                  <a:lnTo>
                    <a:pt x="7636" y="59385"/>
                  </a:lnTo>
                  <a:lnTo>
                    <a:pt x="0" y="97221"/>
                  </a:lnTo>
                  <a:lnTo>
                    <a:pt x="7636" y="135050"/>
                  </a:lnTo>
                  <a:lnTo>
                    <a:pt x="28462" y="165941"/>
                  </a:lnTo>
                  <a:lnTo>
                    <a:pt x="59352" y="186767"/>
                  </a:lnTo>
                  <a:lnTo>
                    <a:pt x="97182" y="194403"/>
                  </a:lnTo>
                  <a:lnTo>
                    <a:pt x="135012" y="186767"/>
                  </a:lnTo>
                  <a:lnTo>
                    <a:pt x="165902" y="165941"/>
                  </a:lnTo>
                  <a:lnTo>
                    <a:pt x="186728" y="135050"/>
                  </a:lnTo>
                  <a:lnTo>
                    <a:pt x="194364" y="97221"/>
                  </a:lnTo>
                  <a:lnTo>
                    <a:pt x="186728" y="59385"/>
                  </a:lnTo>
                  <a:lnTo>
                    <a:pt x="165902" y="28481"/>
                  </a:lnTo>
                  <a:lnTo>
                    <a:pt x="135012" y="7642"/>
                  </a:lnTo>
                  <a:lnTo>
                    <a:pt x="97182" y="0"/>
                  </a:lnTo>
                  <a:close/>
                </a:path>
              </a:pathLst>
            </a:custGeom>
            <a:solidFill>
              <a:srgbClr val="00D828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3" name="object 23"/>
            <p:cNvSpPr/>
            <p:nvPr/>
          </p:nvSpPr>
          <p:spPr>
            <a:xfrm>
              <a:off x="7128206" y="8210625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194364" y="97220"/>
                  </a:moveTo>
                  <a:lnTo>
                    <a:pt x="186728" y="59384"/>
                  </a:lnTo>
                  <a:lnTo>
                    <a:pt x="165902" y="28481"/>
                  </a:lnTo>
                  <a:lnTo>
                    <a:pt x="135012" y="7642"/>
                  </a:lnTo>
                  <a:lnTo>
                    <a:pt x="97182" y="0"/>
                  </a:lnTo>
                  <a:lnTo>
                    <a:pt x="59352" y="7642"/>
                  </a:lnTo>
                  <a:lnTo>
                    <a:pt x="28462" y="28481"/>
                  </a:lnTo>
                  <a:lnTo>
                    <a:pt x="7636" y="59384"/>
                  </a:lnTo>
                  <a:lnTo>
                    <a:pt x="0" y="97220"/>
                  </a:lnTo>
                  <a:lnTo>
                    <a:pt x="7636" y="135050"/>
                  </a:lnTo>
                  <a:lnTo>
                    <a:pt x="28462" y="165940"/>
                  </a:lnTo>
                  <a:lnTo>
                    <a:pt x="59352" y="186766"/>
                  </a:lnTo>
                  <a:lnTo>
                    <a:pt x="97182" y="194402"/>
                  </a:lnTo>
                  <a:lnTo>
                    <a:pt x="135012" y="186766"/>
                  </a:lnTo>
                  <a:lnTo>
                    <a:pt x="165902" y="165940"/>
                  </a:lnTo>
                  <a:lnTo>
                    <a:pt x="186728" y="135050"/>
                  </a:lnTo>
                  <a:lnTo>
                    <a:pt x="194364" y="97220"/>
                  </a:lnTo>
                  <a:close/>
                </a:path>
              </a:pathLst>
            </a:custGeom>
            <a:ln w="137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4" name="object 24"/>
            <p:cNvSpPr/>
            <p:nvPr/>
          </p:nvSpPr>
          <p:spPr>
            <a:xfrm>
              <a:off x="7335104" y="8210628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97182" y="0"/>
                  </a:moveTo>
                  <a:lnTo>
                    <a:pt x="59352" y="7642"/>
                  </a:lnTo>
                  <a:lnTo>
                    <a:pt x="28461" y="28481"/>
                  </a:lnTo>
                  <a:lnTo>
                    <a:pt x="7636" y="59385"/>
                  </a:lnTo>
                  <a:lnTo>
                    <a:pt x="0" y="97221"/>
                  </a:lnTo>
                  <a:lnTo>
                    <a:pt x="7636" y="135050"/>
                  </a:lnTo>
                  <a:lnTo>
                    <a:pt x="28461" y="165941"/>
                  </a:lnTo>
                  <a:lnTo>
                    <a:pt x="59352" y="186767"/>
                  </a:lnTo>
                  <a:lnTo>
                    <a:pt x="97182" y="194403"/>
                  </a:lnTo>
                  <a:lnTo>
                    <a:pt x="135017" y="186767"/>
                  </a:lnTo>
                  <a:lnTo>
                    <a:pt x="165921" y="165941"/>
                  </a:lnTo>
                  <a:lnTo>
                    <a:pt x="186760" y="135050"/>
                  </a:lnTo>
                  <a:lnTo>
                    <a:pt x="194402" y="97221"/>
                  </a:lnTo>
                  <a:lnTo>
                    <a:pt x="186760" y="59385"/>
                  </a:lnTo>
                  <a:lnTo>
                    <a:pt x="165921" y="28481"/>
                  </a:lnTo>
                  <a:lnTo>
                    <a:pt x="135017" y="7642"/>
                  </a:lnTo>
                  <a:lnTo>
                    <a:pt x="97182" y="0"/>
                  </a:lnTo>
                  <a:close/>
                </a:path>
              </a:pathLst>
            </a:custGeom>
            <a:solidFill>
              <a:srgbClr val="00DD22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5" name="object 25"/>
            <p:cNvSpPr/>
            <p:nvPr/>
          </p:nvSpPr>
          <p:spPr>
            <a:xfrm>
              <a:off x="7335105" y="8210625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194402" y="97220"/>
                  </a:moveTo>
                  <a:lnTo>
                    <a:pt x="186760" y="59384"/>
                  </a:lnTo>
                  <a:lnTo>
                    <a:pt x="165921" y="28481"/>
                  </a:lnTo>
                  <a:lnTo>
                    <a:pt x="135018" y="7642"/>
                  </a:lnTo>
                  <a:lnTo>
                    <a:pt x="97182" y="0"/>
                  </a:lnTo>
                  <a:lnTo>
                    <a:pt x="59352" y="7642"/>
                  </a:lnTo>
                  <a:lnTo>
                    <a:pt x="28462" y="28481"/>
                  </a:lnTo>
                  <a:lnTo>
                    <a:pt x="7636" y="59384"/>
                  </a:lnTo>
                  <a:lnTo>
                    <a:pt x="0" y="97220"/>
                  </a:lnTo>
                  <a:lnTo>
                    <a:pt x="7636" y="135050"/>
                  </a:lnTo>
                  <a:lnTo>
                    <a:pt x="28462" y="165940"/>
                  </a:lnTo>
                  <a:lnTo>
                    <a:pt x="59352" y="186766"/>
                  </a:lnTo>
                  <a:lnTo>
                    <a:pt x="97182" y="194402"/>
                  </a:lnTo>
                  <a:lnTo>
                    <a:pt x="135018" y="186766"/>
                  </a:lnTo>
                  <a:lnTo>
                    <a:pt x="165921" y="165940"/>
                  </a:lnTo>
                  <a:lnTo>
                    <a:pt x="186760" y="135050"/>
                  </a:lnTo>
                  <a:lnTo>
                    <a:pt x="194402" y="97220"/>
                  </a:lnTo>
                  <a:close/>
                </a:path>
              </a:pathLst>
            </a:custGeom>
            <a:ln w="137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6" name="object 26"/>
            <p:cNvSpPr/>
            <p:nvPr/>
          </p:nvSpPr>
          <p:spPr>
            <a:xfrm>
              <a:off x="7542040" y="8210628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97182" y="0"/>
                  </a:moveTo>
                  <a:lnTo>
                    <a:pt x="59352" y="7642"/>
                  </a:lnTo>
                  <a:lnTo>
                    <a:pt x="28462" y="28481"/>
                  </a:lnTo>
                  <a:lnTo>
                    <a:pt x="7636" y="59385"/>
                  </a:lnTo>
                  <a:lnTo>
                    <a:pt x="0" y="97221"/>
                  </a:lnTo>
                  <a:lnTo>
                    <a:pt x="7636" y="135050"/>
                  </a:lnTo>
                  <a:lnTo>
                    <a:pt x="28462" y="165941"/>
                  </a:lnTo>
                  <a:lnTo>
                    <a:pt x="59352" y="186767"/>
                  </a:lnTo>
                  <a:lnTo>
                    <a:pt x="97182" y="194403"/>
                  </a:lnTo>
                  <a:lnTo>
                    <a:pt x="135017" y="186767"/>
                  </a:lnTo>
                  <a:lnTo>
                    <a:pt x="165921" y="165941"/>
                  </a:lnTo>
                  <a:lnTo>
                    <a:pt x="186760" y="135050"/>
                  </a:lnTo>
                  <a:lnTo>
                    <a:pt x="194402" y="97221"/>
                  </a:lnTo>
                  <a:lnTo>
                    <a:pt x="186760" y="59385"/>
                  </a:lnTo>
                  <a:lnTo>
                    <a:pt x="165921" y="28481"/>
                  </a:lnTo>
                  <a:lnTo>
                    <a:pt x="135017" y="7642"/>
                  </a:lnTo>
                  <a:lnTo>
                    <a:pt x="97182" y="0"/>
                  </a:lnTo>
                  <a:close/>
                </a:path>
              </a:pathLst>
            </a:custGeom>
            <a:solidFill>
              <a:srgbClr val="0003FC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7" name="object 27"/>
            <p:cNvSpPr/>
            <p:nvPr/>
          </p:nvSpPr>
          <p:spPr>
            <a:xfrm>
              <a:off x="7542041" y="8210625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194402" y="97220"/>
                  </a:moveTo>
                  <a:lnTo>
                    <a:pt x="186760" y="59384"/>
                  </a:lnTo>
                  <a:lnTo>
                    <a:pt x="165921" y="28481"/>
                  </a:lnTo>
                  <a:lnTo>
                    <a:pt x="135018" y="7642"/>
                  </a:lnTo>
                  <a:lnTo>
                    <a:pt x="97182" y="0"/>
                  </a:lnTo>
                  <a:lnTo>
                    <a:pt x="59352" y="7642"/>
                  </a:lnTo>
                  <a:lnTo>
                    <a:pt x="28462" y="28481"/>
                  </a:lnTo>
                  <a:lnTo>
                    <a:pt x="7636" y="59384"/>
                  </a:lnTo>
                  <a:lnTo>
                    <a:pt x="0" y="97220"/>
                  </a:lnTo>
                  <a:lnTo>
                    <a:pt x="7636" y="135050"/>
                  </a:lnTo>
                  <a:lnTo>
                    <a:pt x="28462" y="165940"/>
                  </a:lnTo>
                  <a:lnTo>
                    <a:pt x="59352" y="186766"/>
                  </a:lnTo>
                  <a:lnTo>
                    <a:pt x="97182" y="194402"/>
                  </a:lnTo>
                  <a:lnTo>
                    <a:pt x="135018" y="186766"/>
                  </a:lnTo>
                  <a:lnTo>
                    <a:pt x="165921" y="165940"/>
                  </a:lnTo>
                  <a:lnTo>
                    <a:pt x="186760" y="135050"/>
                  </a:lnTo>
                  <a:lnTo>
                    <a:pt x="194402" y="97220"/>
                  </a:lnTo>
                  <a:close/>
                </a:path>
              </a:pathLst>
            </a:custGeom>
            <a:ln w="137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8" name="object 28"/>
            <p:cNvSpPr/>
            <p:nvPr/>
          </p:nvSpPr>
          <p:spPr>
            <a:xfrm>
              <a:off x="7748976" y="8210628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97182" y="0"/>
                  </a:moveTo>
                  <a:lnTo>
                    <a:pt x="59352" y="7642"/>
                  </a:lnTo>
                  <a:lnTo>
                    <a:pt x="28462" y="28481"/>
                  </a:lnTo>
                  <a:lnTo>
                    <a:pt x="7636" y="59385"/>
                  </a:lnTo>
                  <a:lnTo>
                    <a:pt x="0" y="97221"/>
                  </a:lnTo>
                  <a:lnTo>
                    <a:pt x="7636" y="135050"/>
                  </a:lnTo>
                  <a:lnTo>
                    <a:pt x="28462" y="165941"/>
                  </a:lnTo>
                  <a:lnTo>
                    <a:pt x="59352" y="186767"/>
                  </a:lnTo>
                  <a:lnTo>
                    <a:pt x="97182" y="194403"/>
                  </a:lnTo>
                  <a:lnTo>
                    <a:pt x="135012" y="186767"/>
                  </a:lnTo>
                  <a:lnTo>
                    <a:pt x="165902" y="165941"/>
                  </a:lnTo>
                  <a:lnTo>
                    <a:pt x="186728" y="135050"/>
                  </a:lnTo>
                  <a:lnTo>
                    <a:pt x="194364" y="97221"/>
                  </a:lnTo>
                  <a:lnTo>
                    <a:pt x="186728" y="59385"/>
                  </a:lnTo>
                  <a:lnTo>
                    <a:pt x="165902" y="28481"/>
                  </a:lnTo>
                  <a:lnTo>
                    <a:pt x="135012" y="7642"/>
                  </a:lnTo>
                  <a:lnTo>
                    <a:pt x="97182" y="0"/>
                  </a:lnTo>
                  <a:close/>
                </a:path>
              </a:pathLst>
            </a:custGeom>
            <a:solidFill>
              <a:srgbClr val="00F50A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9" name="object 29"/>
            <p:cNvSpPr/>
            <p:nvPr/>
          </p:nvSpPr>
          <p:spPr>
            <a:xfrm>
              <a:off x="7748978" y="8210625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194364" y="97220"/>
                  </a:moveTo>
                  <a:lnTo>
                    <a:pt x="186728" y="59384"/>
                  </a:lnTo>
                  <a:lnTo>
                    <a:pt x="165902" y="28481"/>
                  </a:lnTo>
                  <a:lnTo>
                    <a:pt x="135012" y="7642"/>
                  </a:lnTo>
                  <a:lnTo>
                    <a:pt x="97182" y="0"/>
                  </a:lnTo>
                  <a:lnTo>
                    <a:pt x="59352" y="7642"/>
                  </a:lnTo>
                  <a:lnTo>
                    <a:pt x="28462" y="28481"/>
                  </a:lnTo>
                  <a:lnTo>
                    <a:pt x="7636" y="59384"/>
                  </a:lnTo>
                  <a:lnTo>
                    <a:pt x="0" y="97220"/>
                  </a:lnTo>
                  <a:lnTo>
                    <a:pt x="7636" y="135050"/>
                  </a:lnTo>
                  <a:lnTo>
                    <a:pt x="28462" y="165940"/>
                  </a:lnTo>
                  <a:lnTo>
                    <a:pt x="59352" y="186766"/>
                  </a:lnTo>
                  <a:lnTo>
                    <a:pt x="97182" y="194402"/>
                  </a:lnTo>
                  <a:lnTo>
                    <a:pt x="135012" y="186766"/>
                  </a:lnTo>
                  <a:lnTo>
                    <a:pt x="165902" y="165940"/>
                  </a:lnTo>
                  <a:lnTo>
                    <a:pt x="186728" y="135050"/>
                  </a:lnTo>
                  <a:lnTo>
                    <a:pt x="194364" y="97220"/>
                  </a:lnTo>
                  <a:close/>
                </a:path>
              </a:pathLst>
            </a:custGeom>
            <a:ln w="137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30" name="object 30"/>
            <p:cNvSpPr/>
            <p:nvPr/>
          </p:nvSpPr>
          <p:spPr>
            <a:xfrm>
              <a:off x="8096600" y="8210628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97183" y="0"/>
                  </a:moveTo>
                  <a:lnTo>
                    <a:pt x="59353" y="7642"/>
                  </a:lnTo>
                  <a:lnTo>
                    <a:pt x="28462" y="28481"/>
                  </a:lnTo>
                  <a:lnTo>
                    <a:pt x="7636" y="59385"/>
                  </a:lnTo>
                  <a:lnTo>
                    <a:pt x="0" y="97221"/>
                  </a:lnTo>
                  <a:lnTo>
                    <a:pt x="7636" y="135050"/>
                  </a:lnTo>
                  <a:lnTo>
                    <a:pt x="28462" y="165941"/>
                  </a:lnTo>
                  <a:lnTo>
                    <a:pt x="59353" y="186767"/>
                  </a:lnTo>
                  <a:lnTo>
                    <a:pt x="97183" y="194403"/>
                  </a:lnTo>
                  <a:lnTo>
                    <a:pt x="135019" y="186767"/>
                  </a:lnTo>
                  <a:lnTo>
                    <a:pt x="165922" y="165941"/>
                  </a:lnTo>
                  <a:lnTo>
                    <a:pt x="186761" y="135050"/>
                  </a:lnTo>
                  <a:lnTo>
                    <a:pt x="194403" y="97221"/>
                  </a:lnTo>
                  <a:lnTo>
                    <a:pt x="186761" y="59385"/>
                  </a:lnTo>
                  <a:lnTo>
                    <a:pt x="165922" y="28481"/>
                  </a:lnTo>
                  <a:lnTo>
                    <a:pt x="135019" y="7642"/>
                  </a:lnTo>
                  <a:lnTo>
                    <a:pt x="97183" y="0"/>
                  </a:lnTo>
                  <a:close/>
                </a:path>
              </a:pathLst>
            </a:custGeom>
            <a:solidFill>
              <a:srgbClr val="006A95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31" name="object 31"/>
            <p:cNvSpPr/>
            <p:nvPr/>
          </p:nvSpPr>
          <p:spPr>
            <a:xfrm>
              <a:off x="8096602" y="8210625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194402" y="97220"/>
                  </a:moveTo>
                  <a:lnTo>
                    <a:pt x="186760" y="59384"/>
                  </a:lnTo>
                  <a:lnTo>
                    <a:pt x="165921" y="28481"/>
                  </a:lnTo>
                  <a:lnTo>
                    <a:pt x="135018" y="7642"/>
                  </a:lnTo>
                  <a:lnTo>
                    <a:pt x="97182" y="0"/>
                  </a:lnTo>
                  <a:lnTo>
                    <a:pt x="59352" y="7642"/>
                  </a:lnTo>
                  <a:lnTo>
                    <a:pt x="28462" y="28481"/>
                  </a:lnTo>
                  <a:lnTo>
                    <a:pt x="7636" y="59384"/>
                  </a:lnTo>
                  <a:lnTo>
                    <a:pt x="0" y="97220"/>
                  </a:lnTo>
                  <a:lnTo>
                    <a:pt x="7636" y="135050"/>
                  </a:lnTo>
                  <a:lnTo>
                    <a:pt x="28462" y="165940"/>
                  </a:lnTo>
                  <a:lnTo>
                    <a:pt x="59352" y="186766"/>
                  </a:lnTo>
                  <a:lnTo>
                    <a:pt x="97182" y="194402"/>
                  </a:lnTo>
                  <a:lnTo>
                    <a:pt x="135018" y="186766"/>
                  </a:lnTo>
                  <a:lnTo>
                    <a:pt x="165921" y="165940"/>
                  </a:lnTo>
                  <a:lnTo>
                    <a:pt x="186760" y="135050"/>
                  </a:lnTo>
                  <a:lnTo>
                    <a:pt x="194402" y="97220"/>
                  </a:lnTo>
                  <a:close/>
                </a:path>
              </a:pathLst>
            </a:custGeom>
            <a:ln w="137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32" name="object 32"/>
            <p:cNvSpPr/>
            <p:nvPr/>
          </p:nvSpPr>
          <p:spPr>
            <a:xfrm>
              <a:off x="8303537" y="8210628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97182" y="0"/>
                  </a:moveTo>
                  <a:lnTo>
                    <a:pt x="59352" y="7642"/>
                  </a:lnTo>
                  <a:lnTo>
                    <a:pt x="28462" y="28481"/>
                  </a:lnTo>
                  <a:lnTo>
                    <a:pt x="7636" y="59385"/>
                  </a:lnTo>
                  <a:lnTo>
                    <a:pt x="0" y="97221"/>
                  </a:lnTo>
                  <a:lnTo>
                    <a:pt x="7636" y="135050"/>
                  </a:lnTo>
                  <a:lnTo>
                    <a:pt x="28462" y="165941"/>
                  </a:lnTo>
                  <a:lnTo>
                    <a:pt x="59352" y="186767"/>
                  </a:lnTo>
                  <a:lnTo>
                    <a:pt x="97182" y="194403"/>
                  </a:lnTo>
                  <a:lnTo>
                    <a:pt x="135012" y="186767"/>
                  </a:lnTo>
                  <a:lnTo>
                    <a:pt x="165902" y="165941"/>
                  </a:lnTo>
                  <a:lnTo>
                    <a:pt x="186728" y="135050"/>
                  </a:lnTo>
                  <a:lnTo>
                    <a:pt x="194364" y="97221"/>
                  </a:lnTo>
                  <a:lnTo>
                    <a:pt x="186728" y="59385"/>
                  </a:lnTo>
                  <a:lnTo>
                    <a:pt x="165902" y="28481"/>
                  </a:lnTo>
                  <a:lnTo>
                    <a:pt x="135012" y="7642"/>
                  </a:lnTo>
                  <a:lnTo>
                    <a:pt x="97182" y="0"/>
                  </a:lnTo>
                  <a:close/>
                </a:path>
              </a:pathLst>
            </a:custGeom>
            <a:solidFill>
              <a:srgbClr val="0001FE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33" name="object 33"/>
            <p:cNvSpPr/>
            <p:nvPr/>
          </p:nvSpPr>
          <p:spPr>
            <a:xfrm>
              <a:off x="8303538" y="8210625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194364" y="97220"/>
                  </a:moveTo>
                  <a:lnTo>
                    <a:pt x="186728" y="59384"/>
                  </a:lnTo>
                  <a:lnTo>
                    <a:pt x="165902" y="28481"/>
                  </a:lnTo>
                  <a:lnTo>
                    <a:pt x="135012" y="7642"/>
                  </a:lnTo>
                  <a:lnTo>
                    <a:pt x="97182" y="0"/>
                  </a:lnTo>
                  <a:lnTo>
                    <a:pt x="59352" y="7642"/>
                  </a:lnTo>
                  <a:lnTo>
                    <a:pt x="28462" y="28481"/>
                  </a:lnTo>
                  <a:lnTo>
                    <a:pt x="7636" y="59384"/>
                  </a:lnTo>
                  <a:lnTo>
                    <a:pt x="0" y="97220"/>
                  </a:lnTo>
                  <a:lnTo>
                    <a:pt x="7636" y="135050"/>
                  </a:lnTo>
                  <a:lnTo>
                    <a:pt x="28462" y="165940"/>
                  </a:lnTo>
                  <a:lnTo>
                    <a:pt x="59352" y="186766"/>
                  </a:lnTo>
                  <a:lnTo>
                    <a:pt x="97182" y="194402"/>
                  </a:lnTo>
                  <a:lnTo>
                    <a:pt x="135012" y="186766"/>
                  </a:lnTo>
                  <a:lnTo>
                    <a:pt x="165902" y="165940"/>
                  </a:lnTo>
                  <a:lnTo>
                    <a:pt x="186728" y="135050"/>
                  </a:lnTo>
                  <a:lnTo>
                    <a:pt x="194364" y="97220"/>
                  </a:lnTo>
                  <a:close/>
                </a:path>
              </a:pathLst>
            </a:custGeom>
            <a:ln w="137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34" name="object 34"/>
            <p:cNvSpPr/>
            <p:nvPr/>
          </p:nvSpPr>
          <p:spPr>
            <a:xfrm>
              <a:off x="8510473" y="8210628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97182" y="0"/>
                  </a:moveTo>
                  <a:lnTo>
                    <a:pt x="59352" y="7642"/>
                  </a:lnTo>
                  <a:lnTo>
                    <a:pt x="28462" y="28481"/>
                  </a:lnTo>
                  <a:lnTo>
                    <a:pt x="7636" y="59385"/>
                  </a:lnTo>
                  <a:lnTo>
                    <a:pt x="0" y="97221"/>
                  </a:lnTo>
                  <a:lnTo>
                    <a:pt x="7636" y="135050"/>
                  </a:lnTo>
                  <a:lnTo>
                    <a:pt x="28462" y="165941"/>
                  </a:lnTo>
                  <a:lnTo>
                    <a:pt x="59352" y="186767"/>
                  </a:lnTo>
                  <a:lnTo>
                    <a:pt x="97182" y="194403"/>
                  </a:lnTo>
                  <a:lnTo>
                    <a:pt x="135012" y="186767"/>
                  </a:lnTo>
                  <a:lnTo>
                    <a:pt x="165902" y="165941"/>
                  </a:lnTo>
                  <a:lnTo>
                    <a:pt x="186728" y="135050"/>
                  </a:lnTo>
                  <a:lnTo>
                    <a:pt x="194364" y="97221"/>
                  </a:lnTo>
                  <a:lnTo>
                    <a:pt x="186728" y="59385"/>
                  </a:lnTo>
                  <a:lnTo>
                    <a:pt x="165902" y="28481"/>
                  </a:lnTo>
                  <a:lnTo>
                    <a:pt x="135012" y="7642"/>
                  </a:lnTo>
                  <a:lnTo>
                    <a:pt x="97182" y="0"/>
                  </a:lnTo>
                  <a:close/>
                </a:path>
              </a:pathLst>
            </a:custGeom>
            <a:solidFill>
              <a:srgbClr val="0010EF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35" name="object 35"/>
            <p:cNvSpPr/>
            <p:nvPr/>
          </p:nvSpPr>
          <p:spPr>
            <a:xfrm>
              <a:off x="8510475" y="8210625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194364" y="97220"/>
                  </a:moveTo>
                  <a:lnTo>
                    <a:pt x="186728" y="59384"/>
                  </a:lnTo>
                  <a:lnTo>
                    <a:pt x="165902" y="28481"/>
                  </a:lnTo>
                  <a:lnTo>
                    <a:pt x="135012" y="7642"/>
                  </a:lnTo>
                  <a:lnTo>
                    <a:pt x="97182" y="0"/>
                  </a:lnTo>
                  <a:lnTo>
                    <a:pt x="59352" y="7642"/>
                  </a:lnTo>
                  <a:lnTo>
                    <a:pt x="28462" y="28481"/>
                  </a:lnTo>
                  <a:lnTo>
                    <a:pt x="7636" y="59384"/>
                  </a:lnTo>
                  <a:lnTo>
                    <a:pt x="0" y="97220"/>
                  </a:lnTo>
                  <a:lnTo>
                    <a:pt x="7636" y="135050"/>
                  </a:lnTo>
                  <a:lnTo>
                    <a:pt x="28462" y="165940"/>
                  </a:lnTo>
                  <a:lnTo>
                    <a:pt x="59352" y="186766"/>
                  </a:lnTo>
                  <a:lnTo>
                    <a:pt x="97182" y="194402"/>
                  </a:lnTo>
                  <a:lnTo>
                    <a:pt x="135012" y="186766"/>
                  </a:lnTo>
                  <a:lnTo>
                    <a:pt x="165902" y="165940"/>
                  </a:lnTo>
                  <a:lnTo>
                    <a:pt x="186728" y="135050"/>
                  </a:lnTo>
                  <a:lnTo>
                    <a:pt x="194364" y="97220"/>
                  </a:lnTo>
                  <a:close/>
                </a:path>
              </a:pathLst>
            </a:custGeom>
            <a:ln w="137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36" name="object 36"/>
            <p:cNvSpPr/>
            <p:nvPr/>
          </p:nvSpPr>
          <p:spPr>
            <a:xfrm>
              <a:off x="8721525" y="8210628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97182" y="0"/>
                  </a:moveTo>
                  <a:lnTo>
                    <a:pt x="59352" y="7642"/>
                  </a:lnTo>
                  <a:lnTo>
                    <a:pt x="28462" y="28481"/>
                  </a:lnTo>
                  <a:lnTo>
                    <a:pt x="7636" y="59385"/>
                  </a:lnTo>
                  <a:lnTo>
                    <a:pt x="0" y="97221"/>
                  </a:lnTo>
                  <a:lnTo>
                    <a:pt x="7636" y="135050"/>
                  </a:lnTo>
                  <a:lnTo>
                    <a:pt x="28462" y="165941"/>
                  </a:lnTo>
                  <a:lnTo>
                    <a:pt x="59352" y="186767"/>
                  </a:lnTo>
                  <a:lnTo>
                    <a:pt x="97182" y="194403"/>
                  </a:lnTo>
                  <a:lnTo>
                    <a:pt x="135017" y="186767"/>
                  </a:lnTo>
                  <a:lnTo>
                    <a:pt x="165921" y="165941"/>
                  </a:lnTo>
                  <a:lnTo>
                    <a:pt x="186760" y="135050"/>
                  </a:lnTo>
                  <a:lnTo>
                    <a:pt x="194402" y="97221"/>
                  </a:lnTo>
                  <a:lnTo>
                    <a:pt x="186760" y="59385"/>
                  </a:lnTo>
                  <a:lnTo>
                    <a:pt x="165921" y="28481"/>
                  </a:lnTo>
                  <a:lnTo>
                    <a:pt x="135017" y="7642"/>
                  </a:lnTo>
                  <a:lnTo>
                    <a:pt x="97182" y="0"/>
                  </a:lnTo>
                  <a:close/>
                </a:path>
              </a:pathLst>
            </a:custGeom>
            <a:solidFill>
              <a:srgbClr val="0022DE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37" name="object 37"/>
            <p:cNvSpPr/>
            <p:nvPr/>
          </p:nvSpPr>
          <p:spPr>
            <a:xfrm>
              <a:off x="7083444" y="8169398"/>
              <a:ext cx="1871345" cy="276860"/>
            </a:xfrm>
            <a:custGeom>
              <a:avLst/>
              <a:gdLst/>
              <a:ahLst/>
              <a:cxnLst/>
              <a:rect l="l" t="t" r="r" b="b"/>
              <a:pathLst>
                <a:path w="1871345" h="276859">
                  <a:moveTo>
                    <a:pt x="1832484" y="138447"/>
                  </a:moveTo>
                  <a:lnTo>
                    <a:pt x="1824842" y="100611"/>
                  </a:lnTo>
                  <a:lnTo>
                    <a:pt x="1804003" y="69708"/>
                  </a:lnTo>
                  <a:lnTo>
                    <a:pt x="1773100" y="48869"/>
                  </a:lnTo>
                  <a:lnTo>
                    <a:pt x="1735264" y="41226"/>
                  </a:lnTo>
                  <a:lnTo>
                    <a:pt x="1697434" y="48869"/>
                  </a:lnTo>
                  <a:lnTo>
                    <a:pt x="1666544" y="69708"/>
                  </a:lnTo>
                  <a:lnTo>
                    <a:pt x="1645718" y="100611"/>
                  </a:lnTo>
                  <a:lnTo>
                    <a:pt x="1638081" y="138447"/>
                  </a:lnTo>
                  <a:lnTo>
                    <a:pt x="1645718" y="176277"/>
                  </a:lnTo>
                  <a:lnTo>
                    <a:pt x="1666544" y="207167"/>
                  </a:lnTo>
                  <a:lnTo>
                    <a:pt x="1697434" y="227993"/>
                  </a:lnTo>
                  <a:lnTo>
                    <a:pt x="1735264" y="235629"/>
                  </a:lnTo>
                  <a:lnTo>
                    <a:pt x="1773100" y="227993"/>
                  </a:lnTo>
                  <a:lnTo>
                    <a:pt x="1804003" y="207167"/>
                  </a:lnTo>
                  <a:lnTo>
                    <a:pt x="1824842" y="176277"/>
                  </a:lnTo>
                  <a:lnTo>
                    <a:pt x="1832484" y="138447"/>
                  </a:lnTo>
                  <a:close/>
                </a:path>
                <a:path w="1871345" h="276859">
                  <a:moveTo>
                    <a:pt x="0" y="276849"/>
                  </a:moveTo>
                  <a:lnTo>
                    <a:pt x="901206" y="276849"/>
                  </a:lnTo>
                  <a:lnTo>
                    <a:pt x="901206" y="0"/>
                  </a:lnTo>
                  <a:lnTo>
                    <a:pt x="0" y="0"/>
                  </a:lnTo>
                  <a:lnTo>
                    <a:pt x="0" y="276849"/>
                  </a:lnTo>
                  <a:close/>
                </a:path>
                <a:path w="1871345" h="276859">
                  <a:moveTo>
                    <a:pt x="969919" y="276849"/>
                  </a:moveTo>
                  <a:lnTo>
                    <a:pt x="1871125" y="276849"/>
                  </a:lnTo>
                  <a:lnTo>
                    <a:pt x="1871125" y="0"/>
                  </a:lnTo>
                  <a:lnTo>
                    <a:pt x="969919" y="0"/>
                  </a:lnTo>
                  <a:lnTo>
                    <a:pt x="969919" y="276849"/>
                  </a:lnTo>
                  <a:close/>
                </a:path>
              </a:pathLst>
            </a:custGeom>
            <a:ln w="137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5954049" y="4831141"/>
            <a:ext cx="256452" cy="260093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>
              <a:spcBef>
                <a:spcPts val="64"/>
              </a:spcBef>
            </a:pPr>
            <a:r>
              <a:rPr sz="1637" spc="233" dirty="0">
                <a:latin typeface="Cambria"/>
                <a:cs typeface="Cambria"/>
              </a:rPr>
              <a:t>...</a:t>
            </a:r>
            <a:r>
              <a:rPr sz="1637" spc="-121" dirty="0">
                <a:latin typeface="Cambria"/>
                <a:cs typeface="Cambria"/>
              </a:rPr>
              <a:t> </a:t>
            </a:r>
            <a:endParaRPr sz="1637">
              <a:latin typeface="Cambria"/>
              <a:cs typeface="Cambria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4344270" y="4557029"/>
            <a:ext cx="5208383" cy="1087037"/>
            <a:chOff x="7163317" y="7514877"/>
            <a:chExt cx="8589010" cy="1792605"/>
          </a:xfrm>
        </p:grpSpPr>
        <p:sp>
          <p:nvSpPr>
            <p:cNvPr id="40" name="object 40"/>
            <p:cNvSpPr/>
            <p:nvPr/>
          </p:nvSpPr>
          <p:spPr>
            <a:xfrm>
              <a:off x="7211408" y="8862772"/>
              <a:ext cx="1615440" cy="437515"/>
            </a:xfrm>
            <a:custGeom>
              <a:avLst/>
              <a:gdLst/>
              <a:ahLst/>
              <a:cxnLst/>
              <a:rect l="l" t="t" r="r" b="b"/>
              <a:pathLst>
                <a:path w="1615440" h="437515">
                  <a:moveTo>
                    <a:pt x="0" y="437164"/>
                  </a:moveTo>
                  <a:lnTo>
                    <a:pt x="1615201" y="437164"/>
                  </a:lnTo>
                  <a:lnTo>
                    <a:pt x="1615201" y="0"/>
                  </a:lnTo>
                  <a:lnTo>
                    <a:pt x="0" y="0"/>
                  </a:lnTo>
                  <a:lnTo>
                    <a:pt x="0" y="437164"/>
                  </a:lnTo>
                  <a:close/>
                </a:path>
              </a:pathLst>
            </a:custGeom>
            <a:ln w="137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41" name="object 41"/>
            <p:cNvSpPr/>
            <p:nvPr/>
          </p:nvSpPr>
          <p:spPr>
            <a:xfrm>
              <a:off x="7336323" y="8984164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97182" y="0"/>
                  </a:moveTo>
                  <a:lnTo>
                    <a:pt x="59352" y="7636"/>
                  </a:lnTo>
                  <a:lnTo>
                    <a:pt x="28462" y="28462"/>
                  </a:lnTo>
                  <a:lnTo>
                    <a:pt x="7636" y="59352"/>
                  </a:lnTo>
                  <a:lnTo>
                    <a:pt x="0" y="97182"/>
                  </a:lnTo>
                  <a:lnTo>
                    <a:pt x="7636" y="135012"/>
                  </a:lnTo>
                  <a:lnTo>
                    <a:pt x="28462" y="165902"/>
                  </a:lnTo>
                  <a:lnTo>
                    <a:pt x="59352" y="186728"/>
                  </a:lnTo>
                  <a:lnTo>
                    <a:pt x="97182" y="194364"/>
                  </a:lnTo>
                  <a:lnTo>
                    <a:pt x="135012" y="186728"/>
                  </a:lnTo>
                  <a:lnTo>
                    <a:pt x="165902" y="165902"/>
                  </a:lnTo>
                  <a:lnTo>
                    <a:pt x="186728" y="135012"/>
                  </a:lnTo>
                  <a:lnTo>
                    <a:pt x="194364" y="97182"/>
                  </a:lnTo>
                  <a:lnTo>
                    <a:pt x="186728" y="59352"/>
                  </a:lnTo>
                  <a:lnTo>
                    <a:pt x="165902" y="28462"/>
                  </a:lnTo>
                  <a:lnTo>
                    <a:pt x="135012" y="7636"/>
                  </a:lnTo>
                  <a:lnTo>
                    <a:pt x="97182" y="0"/>
                  </a:lnTo>
                  <a:close/>
                </a:path>
              </a:pathLst>
            </a:custGeom>
            <a:solidFill>
              <a:srgbClr val="00C639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42" name="object 42"/>
            <p:cNvSpPr/>
            <p:nvPr/>
          </p:nvSpPr>
          <p:spPr>
            <a:xfrm>
              <a:off x="7336324" y="8984161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194364" y="97182"/>
                  </a:moveTo>
                  <a:lnTo>
                    <a:pt x="186728" y="59352"/>
                  </a:lnTo>
                  <a:lnTo>
                    <a:pt x="165902" y="28462"/>
                  </a:lnTo>
                  <a:lnTo>
                    <a:pt x="135012" y="7636"/>
                  </a:lnTo>
                  <a:lnTo>
                    <a:pt x="97182" y="0"/>
                  </a:lnTo>
                  <a:lnTo>
                    <a:pt x="59352" y="7636"/>
                  </a:lnTo>
                  <a:lnTo>
                    <a:pt x="28462" y="28462"/>
                  </a:lnTo>
                  <a:lnTo>
                    <a:pt x="7636" y="59352"/>
                  </a:lnTo>
                  <a:lnTo>
                    <a:pt x="0" y="97182"/>
                  </a:lnTo>
                  <a:lnTo>
                    <a:pt x="7636" y="135012"/>
                  </a:lnTo>
                  <a:lnTo>
                    <a:pt x="28462" y="165902"/>
                  </a:lnTo>
                  <a:lnTo>
                    <a:pt x="59352" y="186728"/>
                  </a:lnTo>
                  <a:lnTo>
                    <a:pt x="97182" y="194364"/>
                  </a:lnTo>
                  <a:lnTo>
                    <a:pt x="135012" y="186728"/>
                  </a:lnTo>
                  <a:lnTo>
                    <a:pt x="165902" y="165902"/>
                  </a:lnTo>
                  <a:lnTo>
                    <a:pt x="186728" y="135012"/>
                  </a:lnTo>
                  <a:lnTo>
                    <a:pt x="194364" y="97182"/>
                  </a:lnTo>
                  <a:close/>
                </a:path>
              </a:pathLst>
            </a:custGeom>
            <a:ln w="137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43" name="object 43"/>
            <p:cNvSpPr/>
            <p:nvPr/>
          </p:nvSpPr>
          <p:spPr>
            <a:xfrm>
              <a:off x="7543221" y="8984164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97220" y="0"/>
                  </a:moveTo>
                  <a:lnTo>
                    <a:pt x="59384" y="7636"/>
                  </a:lnTo>
                  <a:lnTo>
                    <a:pt x="28481" y="28462"/>
                  </a:lnTo>
                  <a:lnTo>
                    <a:pt x="7642" y="59352"/>
                  </a:lnTo>
                  <a:lnTo>
                    <a:pt x="0" y="97182"/>
                  </a:lnTo>
                  <a:lnTo>
                    <a:pt x="7642" y="135012"/>
                  </a:lnTo>
                  <a:lnTo>
                    <a:pt x="28481" y="165902"/>
                  </a:lnTo>
                  <a:lnTo>
                    <a:pt x="59384" y="186728"/>
                  </a:lnTo>
                  <a:lnTo>
                    <a:pt x="97220" y="194364"/>
                  </a:lnTo>
                  <a:lnTo>
                    <a:pt x="135049" y="186728"/>
                  </a:lnTo>
                  <a:lnTo>
                    <a:pt x="165940" y="165902"/>
                  </a:lnTo>
                  <a:lnTo>
                    <a:pt x="186766" y="135012"/>
                  </a:lnTo>
                  <a:lnTo>
                    <a:pt x="194402" y="97182"/>
                  </a:lnTo>
                  <a:lnTo>
                    <a:pt x="186766" y="59352"/>
                  </a:lnTo>
                  <a:lnTo>
                    <a:pt x="165940" y="28462"/>
                  </a:lnTo>
                  <a:lnTo>
                    <a:pt x="135049" y="7636"/>
                  </a:lnTo>
                  <a:lnTo>
                    <a:pt x="97220" y="0"/>
                  </a:lnTo>
                  <a:close/>
                </a:path>
              </a:pathLst>
            </a:custGeom>
            <a:solidFill>
              <a:srgbClr val="00B54A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44" name="object 44"/>
            <p:cNvSpPr/>
            <p:nvPr/>
          </p:nvSpPr>
          <p:spPr>
            <a:xfrm>
              <a:off x="7543222" y="8984161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194402" y="97182"/>
                  </a:moveTo>
                  <a:lnTo>
                    <a:pt x="186766" y="59352"/>
                  </a:lnTo>
                  <a:lnTo>
                    <a:pt x="165940" y="28462"/>
                  </a:lnTo>
                  <a:lnTo>
                    <a:pt x="135050" y="7636"/>
                  </a:lnTo>
                  <a:lnTo>
                    <a:pt x="97220" y="0"/>
                  </a:lnTo>
                  <a:lnTo>
                    <a:pt x="59384" y="7636"/>
                  </a:lnTo>
                  <a:lnTo>
                    <a:pt x="28481" y="28462"/>
                  </a:lnTo>
                  <a:lnTo>
                    <a:pt x="7642" y="59352"/>
                  </a:lnTo>
                  <a:lnTo>
                    <a:pt x="0" y="97182"/>
                  </a:lnTo>
                  <a:lnTo>
                    <a:pt x="7642" y="135012"/>
                  </a:lnTo>
                  <a:lnTo>
                    <a:pt x="28481" y="165902"/>
                  </a:lnTo>
                  <a:lnTo>
                    <a:pt x="59384" y="186728"/>
                  </a:lnTo>
                  <a:lnTo>
                    <a:pt x="97220" y="194364"/>
                  </a:lnTo>
                  <a:lnTo>
                    <a:pt x="135050" y="186728"/>
                  </a:lnTo>
                  <a:lnTo>
                    <a:pt x="165940" y="165902"/>
                  </a:lnTo>
                  <a:lnTo>
                    <a:pt x="186766" y="135012"/>
                  </a:lnTo>
                  <a:lnTo>
                    <a:pt x="194402" y="97182"/>
                  </a:lnTo>
                  <a:close/>
                </a:path>
              </a:pathLst>
            </a:custGeom>
            <a:ln w="137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45" name="object 45"/>
            <p:cNvSpPr/>
            <p:nvPr/>
          </p:nvSpPr>
          <p:spPr>
            <a:xfrm>
              <a:off x="7750157" y="8984164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97182" y="0"/>
                  </a:moveTo>
                  <a:lnTo>
                    <a:pt x="59352" y="7636"/>
                  </a:lnTo>
                  <a:lnTo>
                    <a:pt x="28462" y="28462"/>
                  </a:lnTo>
                  <a:lnTo>
                    <a:pt x="7636" y="59352"/>
                  </a:lnTo>
                  <a:lnTo>
                    <a:pt x="0" y="97182"/>
                  </a:lnTo>
                  <a:lnTo>
                    <a:pt x="7636" y="135012"/>
                  </a:lnTo>
                  <a:lnTo>
                    <a:pt x="28462" y="165902"/>
                  </a:lnTo>
                  <a:lnTo>
                    <a:pt x="59352" y="186728"/>
                  </a:lnTo>
                  <a:lnTo>
                    <a:pt x="97182" y="194364"/>
                  </a:lnTo>
                  <a:lnTo>
                    <a:pt x="135012" y="186728"/>
                  </a:lnTo>
                  <a:lnTo>
                    <a:pt x="165902" y="165902"/>
                  </a:lnTo>
                  <a:lnTo>
                    <a:pt x="186728" y="135012"/>
                  </a:lnTo>
                  <a:lnTo>
                    <a:pt x="194364" y="97182"/>
                  </a:lnTo>
                  <a:lnTo>
                    <a:pt x="186728" y="59352"/>
                  </a:lnTo>
                  <a:lnTo>
                    <a:pt x="165902" y="28462"/>
                  </a:lnTo>
                  <a:lnTo>
                    <a:pt x="135012" y="7636"/>
                  </a:lnTo>
                  <a:lnTo>
                    <a:pt x="97182" y="0"/>
                  </a:lnTo>
                  <a:close/>
                </a:path>
              </a:pathLst>
            </a:custGeom>
            <a:solidFill>
              <a:srgbClr val="0032CD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46" name="object 46"/>
            <p:cNvSpPr/>
            <p:nvPr/>
          </p:nvSpPr>
          <p:spPr>
            <a:xfrm>
              <a:off x="7750159" y="8984161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194364" y="97182"/>
                  </a:moveTo>
                  <a:lnTo>
                    <a:pt x="186728" y="59352"/>
                  </a:lnTo>
                  <a:lnTo>
                    <a:pt x="165902" y="28462"/>
                  </a:lnTo>
                  <a:lnTo>
                    <a:pt x="135012" y="7636"/>
                  </a:lnTo>
                  <a:lnTo>
                    <a:pt x="97182" y="0"/>
                  </a:lnTo>
                  <a:lnTo>
                    <a:pt x="59352" y="7636"/>
                  </a:lnTo>
                  <a:lnTo>
                    <a:pt x="28462" y="28462"/>
                  </a:lnTo>
                  <a:lnTo>
                    <a:pt x="7636" y="59352"/>
                  </a:lnTo>
                  <a:lnTo>
                    <a:pt x="0" y="97182"/>
                  </a:lnTo>
                  <a:lnTo>
                    <a:pt x="7636" y="135012"/>
                  </a:lnTo>
                  <a:lnTo>
                    <a:pt x="28462" y="165902"/>
                  </a:lnTo>
                  <a:lnTo>
                    <a:pt x="59352" y="186728"/>
                  </a:lnTo>
                  <a:lnTo>
                    <a:pt x="97182" y="194364"/>
                  </a:lnTo>
                  <a:lnTo>
                    <a:pt x="135012" y="186728"/>
                  </a:lnTo>
                  <a:lnTo>
                    <a:pt x="165902" y="165902"/>
                  </a:lnTo>
                  <a:lnTo>
                    <a:pt x="186728" y="135012"/>
                  </a:lnTo>
                  <a:lnTo>
                    <a:pt x="194364" y="97182"/>
                  </a:lnTo>
                  <a:close/>
                </a:path>
              </a:pathLst>
            </a:custGeom>
            <a:ln w="137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47" name="object 47"/>
            <p:cNvSpPr/>
            <p:nvPr/>
          </p:nvSpPr>
          <p:spPr>
            <a:xfrm>
              <a:off x="8097820" y="8984164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97182" y="0"/>
                  </a:moveTo>
                  <a:lnTo>
                    <a:pt x="59352" y="7636"/>
                  </a:lnTo>
                  <a:lnTo>
                    <a:pt x="28462" y="28462"/>
                  </a:lnTo>
                  <a:lnTo>
                    <a:pt x="7636" y="59352"/>
                  </a:lnTo>
                  <a:lnTo>
                    <a:pt x="0" y="97182"/>
                  </a:lnTo>
                  <a:lnTo>
                    <a:pt x="7636" y="135012"/>
                  </a:lnTo>
                  <a:lnTo>
                    <a:pt x="28462" y="165902"/>
                  </a:lnTo>
                  <a:lnTo>
                    <a:pt x="59352" y="186728"/>
                  </a:lnTo>
                  <a:lnTo>
                    <a:pt x="97182" y="194364"/>
                  </a:lnTo>
                  <a:lnTo>
                    <a:pt x="135012" y="186728"/>
                  </a:lnTo>
                  <a:lnTo>
                    <a:pt x="165902" y="165902"/>
                  </a:lnTo>
                  <a:lnTo>
                    <a:pt x="186728" y="135012"/>
                  </a:lnTo>
                  <a:lnTo>
                    <a:pt x="194364" y="97182"/>
                  </a:lnTo>
                  <a:lnTo>
                    <a:pt x="186728" y="59352"/>
                  </a:lnTo>
                  <a:lnTo>
                    <a:pt x="165902" y="28462"/>
                  </a:lnTo>
                  <a:lnTo>
                    <a:pt x="135012" y="7636"/>
                  </a:lnTo>
                  <a:lnTo>
                    <a:pt x="97182" y="0"/>
                  </a:lnTo>
                  <a:close/>
                </a:path>
              </a:pathLst>
            </a:custGeom>
            <a:solidFill>
              <a:srgbClr val="006A94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48" name="object 48"/>
            <p:cNvSpPr/>
            <p:nvPr/>
          </p:nvSpPr>
          <p:spPr>
            <a:xfrm>
              <a:off x="8097821" y="8984161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194364" y="97182"/>
                  </a:moveTo>
                  <a:lnTo>
                    <a:pt x="186728" y="59352"/>
                  </a:lnTo>
                  <a:lnTo>
                    <a:pt x="165902" y="28462"/>
                  </a:lnTo>
                  <a:lnTo>
                    <a:pt x="135012" y="7636"/>
                  </a:lnTo>
                  <a:lnTo>
                    <a:pt x="97182" y="0"/>
                  </a:lnTo>
                  <a:lnTo>
                    <a:pt x="59352" y="7636"/>
                  </a:lnTo>
                  <a:lnTo>
                    <a:pt x="28462" y="28462"/>
                  </a:lnTo>
                  <a:lnTo>
                    <a:pt x="7636" y="59352"/>
                  </a:lnTo>
                  <a:lnTo>
                    <a:pt x="0" y="97182"/>
                  </a:lnTo>
                  <a:lnTo>
                    <a:pt x="7636" y="135012"/>
                  </a:lnTo>
                  <a:lnTo>
                    <a:pt x="28462" y="165902"/>
                  </a:lnTo>
                  <a:lnTo>
                    <a:pt x="59352" y="186728"/>
                  </a:lnTo>
                  <a:lnTo>
                    <a:pt x="97182" y="194364"/>
                  </a:lnTo>
                  <a:lnTo>
                    <a:pt x="135012" y="186728"/>
                  </a:lnTo>
                  <a:lnTo>
                    <a:pt x="165902" y="165902"/>
                  </a:lnTo>
                  <a:lnTo>
                    <a:pt x="186728" y="135012"/>
                  </a:lnTo>
                  <a:lnTo>
                    <a:pt x="194364" y="97182"/>
                  </a:lnTo>
                  <a:close/>
                </a:path>
              </a:pathLst>
            </a:custGeom>
            <a:ln w="137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49" name="object 49"/>
            <p:cNvSpPr/>
            <p:nvPr/>
          </p:nvSpPr>
          <p:spPr>
            <a:xfrm>
              <a:off x="8304719" y="8984164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97182" y="0"/>
                  </a:moveTo>
                  <a:lnTo>
                    <a:pt x="59352" y="7636"/>
                  </a:lnTo>
                  <a:lnTo>
                    <a:pt x="28462" y="28462"/>
                  </a:lnTo>
                  <a:lnTo>
                    <a:pt x="7636" y="59352"/>
                  </a:lnTo>
                  <a:lnTo>
                    <a:pt x="0" y="97182"/>
                  </a:lnTo>
                  <a:lnTo>
                    <a:pt x="7636" y="135012"/>
                  </a:lnTo>
                  <a:lnTo>
                    <a:pt x="28462" y="165902"/>
                  </a:lnTo>
                  <a:lnTo>
                    <a:pt x="59352" y="186728"/>
                  </a:lnTo>
                  <a:lnTo>
                    <a:pt x="97182" y="194364"/>
                  </a:lnTo>
                  <a:lnTo>
                    <a:pt x="135017" y="186728"/>
                  </a:lnTo>
                  <a:lnTo>
                    <a:pt x="165921" y="165902"/>
                  </a:lnTo>
                  <a:lnTo>
                    <a:pt x="186760" y="135012"/>
                  </a:lnTo>
                  <a:lnTo>
                    <a:pt x="194402" y="97182"/>
                  </a:lnTo>
                  <a:lnTo>
                    <a:pt x="186760" y="59352"/>
                  </a:lnTo>
                  <a:lnTo>
                    <a:pt x="165921" y="28462"/>
                  </a:lnTo>
                  <a:lnTo>
                    <a:pt x="135017" y="7636"/>
                  </a:lnTo>
                  <a:lnTo>
                    <a:pt x="97182" y="0"/>
                  </a:lnTo>
                  <a:close/>
                </a:path>
              </a:pathLst>
            </a:custGeom>
            <a:solidFill>
              <a:srgbClr val="00EA15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50" name="object 50"/>
            <p:cNvSpPr/>
            <p:nvPr/>
          </p:nvSpPr>
          <p:spPr>
            <a:xfrm>
              <a:off x="8304720" y="8984161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194402" y="97182"/>
                  </a:moveTo>
                  <a:lnTo>
                    <a:pt x="186760" y="59352"/>
                  </a:lnTo>
                  <a:lnTo>
                    <a:pt x="165921" y="28462"/>
                  </a:lnTo>
                  <a:lnTo>
                    <a:pt x="135018" y="7636"/>
                  </a:lnTo>
                  <a:lnTo>
                    <a:pt x="97182" y="0"/>
                  </a:lnTo>
                  <a:lnTo>
                    <a:pt x="59352" y="7636"/>
                  </a:lnTo>
                  <a:lnTo>
                    <a:pt x="28462" y="28462"/>
                  </a:lnTo>
                  <a:lnTo>
                    <a:pt x="7636" y="59352"/>
                  </a:lnTo>
                  <a:lnTo>
                    <a:pt x="0" y="97182"/>
                  </a:lnTo>
                  <a:lnTo>
                    <a:pt x="7636" y="135012"/>
                  </a:lnTo>
                  <a:lnTo>
                    <a:pt x="28462" y="165902"/>
                  </a:lnTo>
                  <a:lnTo>
                    <a:pt x="59352" y="186728"/>
                  </a:lnTo>
                  <a:lnTo>
                    <a:pt x="97182" y="194364"/>
                  </a:lnTo>
                  <a:lnTo>
                    <a:pt x="135018" y="186728"/>
                  </a:lnTo>
                  <a:lnTo>
                    <a:pt x="165921" y="165902"/>
                  </a:lnTo>
                  <a:lnTo>
                    <a:pt x="186760" y="135012"/>
                  </a:lnTo>
                  <a:lnTo>
                    <a:pt x="194402" y="97182"/>
                  </a:lnTo>
                  <a:close/>
                </a:path>
              </a:pathLst>
            </a:custGeom>
            <a:ln w="137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51" name="object 51"/>
            <p:cNvSpPr/>
            <p:nvPr/>
          </p:nvSpPr>
          <p:spPr>
            <a:xfrm>
              <a:off x="8511655" y="8984164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97182" y="0"/>
                  </a:moveTo>
                  <a:lnTo>
                    <a:pt x="59352" y="7636"/>
                  </a:lnTo>
                  <a:lnTo>
                    <a:pt x="28462" y="28462"/>
                  </a:lnTo>
                  <a:lnTo>
                    <a:pt x="7636" y="59352"/>
                  </a:lnTo>
                  <a:lnTo>
                    <a:pt x="0" y="97182"/>
                  </a:lnTo>
                  <a:lnTo>
                    <a:pt x="7636" y="135012"/>
                  </a:lnTo>
                  <a:lnTo>
                    <a:pt x="28462" y="165902"/>
                  </a:lnTo>
                  <a:lnTo>
                    <a:pt x="59352" y="186728"/>
                  </a:lnTo>
                  <a:lnTo>
                    <a:pt x="97182" y="194364"/>
                  </a:lnTo>
                  <a:lnTo>
                    <a:pt x="135017" y="186728"/>
                  </a:lnTo>
                  <a:lnTo>
                    <a:pt x="165921" y="165902"/>
                  </a:lnTo>
                  <a:lnTo>
                    <a:pt x="186760" y="135012"/>
                  </a:lnTo>
                  <a:lnTo>
                    <a:pt x="194402" y="97182"/>
                  </a:lnTo>
                  <a:lnTo>
                    <a:pt x="186760" y="59352"/>
                  </a:lnTo>
                  <a:lnTo>
                    <a:pt x="165921" y="28462"/>
                  </a:lnTo>
                  <a:lnTo>
                    <a:pt x="135017" y="7636"/>
                  </a:lnTo>
                  <a:lnTo>
                    <a:pt x="97182" y="0"/>
                  </a:lnTo>
                  <a:close/>
                </a:path>
              </a:pathLst>
            </a:custGeom>
            <a:solidFill>
              <a:srgbClr val="000AF6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52" name="object 52"/>
            <p:cNvSpPr/>
            <p:nvPr/>
          </p:nvSpPr>
          <p:spPr>
            <a:xfrm>
              <a:off x="7170302" y="7521862"/>
              <a:ext cx="1576705" cy="1697989"/>
            </a:xfrm>
            <a:custGeom>
              <a:avLst/>
              <a:gdLst/>
              <a:ahLst/>
              <a:cxnLst/>
              <a:rect l="l" t="t" r="r" b="b"/>
              <a:pathLst>
                <a:path w="1576704" h="1697990">
                  <a:moveTo>
                    <a:pt x="1535756" y="1559480"/>
                  </a:moveTo>
                  <a:lnTo>
                    <a:pt x="1528114" y="1521651"/>
                  </a:lnTo>
                  <a:lnTo>
                    <a:pt x="1507275" y="1490760"/>
                  </a:lnTo>
                  <a:lnTo>
                    <a:pt x="1476371" y="1469934"/>
                  </a:lnTo>
                  <a:lnTo>
                    <a:pt x="1438536" y="1462298"/>
                  </a:lnTo>
                  <a:lnTo>
                    <a:pt x="1400706" y="1469934"/>
                  </a:lnTo>
                  <a:lnTo>
                    <a:pt x="1369815" y="1490760"/>
                  </a:lnTo>
                  <a:lnTo>
                    <a:pt x="1348990" y="1521651"/>
                  </a:lnTo>
                  <a:lnTo>
                    <a:pt x="1341353" y="1559480"/>
                  </a:lnTo>
                  <a:lnTo>
                    <a:pt x="1348990" y="1597310"/>
                  </a:lnTo>
                  <a:lnTo>
                    <a:pt x="1369815" y="1628200"/>
                  </a:lnTo>
                  <a:lnTo>
                    <a:pt x="1400706" y="1649026"/>
                  </a:lnTo>
                  <a:lnTo>
                    <a:pt x="1438536" y="1656663"/>
                  </a:lnTo>
                  <a:lnTo>
                    <a:pt x="1476371" y="1649026"/>
                  </a:lnTo>
                  <a:lnTo>
                    <a:pt x="1507275" y="1628200"/>
                  </a:lnTo>
                  <a:lnTo>
                    <a:pt x="1528114" y="1597310"/>
                  </a:lnTo>
                  <a:lnTo>
                    <a:pt x="1535756" y="1559480"/>
                  </a:lnTo>
                  <a:close/>
                </a:path>
                <a:path w="1576704" h="1697990">
                  <a:moveTo>
                    <a:pt x="121220" y="1697882"/>
                  </a:moveTo>
                  <a:lnTo>
                    <a:pt x="814313" y="1697882"/>
                  </a:lnTo>
                  <a:lnTo>
                    <a:pt x="814313" y="1421048"/>
                  </a:lnTo>
                  <a:lnTo>
                    <a:pt x="121220" y="1421048"/>
                  </a:lnTo>
                  <a:lnTo>
                    <a:pt x="121220" y="1697882"/>
                  </a:lnTo>
                  <a:close/>
                </a:path>
                <a:path w="1576704" h="1697990">
                  <a:moveTo>
                    <a:pt x="883061" y="1697882"/>
                  </a:moveTo>
                  <a:lnTo>
                    <a:pt x="1576138" y="1697882"/>
                  </a:lnTo>
                  <a:lnTo>
                    <a:pt x="1576138" y="1421048"/>
                  </a:lnTo>
                  <a:lnTo>
                    <a:pt x="883061" y="1421048"/>
                  </a:lnTo>
                  <a:lnTo>
                    <a:pt x="883061" y="1697882"/>
                  </a:lnTo>
                  <a:close/>
                </a:path>
                <a:path w="1576704" h="1697990">
                  <a:moveTo>
                    <a:pt x="0" y="311195"/>
                  </a:moveTo>
                  <a:lnTo>
                    <a:pt x="727435" y="311195"/>
                  </a:lnTo>
                  <a:lnTo>
                    <a:pt x="727435" y="0"/>
                  </a:lnTo>
                  <a:lnTo>
                    <a:pt x="0" y="0"/>
                  </a:lnTo>
                  <a:lnTo>
                    <a:pt x="0" y="311195"/>
                  </a:lnTo>
                  <a:close/>
                </a:path>
              </a:pathLst>
            </a:custGeom>
            <a:ln w="137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53" name="object 53"/>
            <p:cNvSpPr/>
            <p:nvPr/>
          </p:nvSpPr>
          <p:spPr>
            <a:xfrm>
              <a:off x="7232244" y="7580257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97183" y="0"/>
                  </a:moveTo>
                  <a:lnTo>
                    <a:pt x="59353" y="7636"/>
                  </a:lnTo>
                  <a:lnTo>
                    <a:pt x="28462" y="28462"/>
                  </a:lnTo>
                  <a:lnTo>
                    <a:pt x="7636" y="59352"/>
                  </a:lnTo>
                  <a:lnTo>
                    <a:pt x="0" y="97182"/>
                  </a:lnTo>
                  <a:lnTo>
                    <a:pt x="7636" y="135012"/>
                  </a:lnTo>
                  <a:lnTo>
                    <a:pt x="28462" y="165902"/>
                  </a:lnTo>
                  <a:lnTo>
                    <a:pt x="59353" y="186728"/>
                  </a:lnTo>
                  <a:lnTo>
                    <a:pt x="97183" y="194364"/>
                  </a:lnTo>
                  <a:lnTo>
                    <a:pt x="135019" y="186728"/>
                  </a:lnTo>
                  <a:lnTo>
                    <a:pt x="165922" y="165902"/>
                  </a:lnTo>
                  <a:lnTo>
                    <a:pt x="186761" y="135012"/>
                  </a:lnTo>
                  <a:lnTo>
                    <a:pt x="194403" y="97182"/>
                  </a:lnTo>
                  <a:lnTo>
                    <a:pt x="186761" y="59352"/>
                  </a:lnTo>
                  <a:lnTo>
                    <a:pt x="165922" y="28462"/>
                  </a:lnTo>
                  <a:lnTo>
                    <a:pt x="135019" y="7636"/>
                  </a:lnTo>
                  <a:lnTo>
                    <a:pt x="97183" y="0"/>
                  </a:lnTo>
                  <a:close/>
                </a:path>
              </a:pathLst>
            </a:custGeom>
            <a:solidFill>
              <a:srgbClr val="00CF30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54" name="object 54"/>
            <p:cNvSpPr/>
            <p:nvPr/>
          </p:nvSpPr>
          <p:spPr>
            <a:xfrm>
              <a:off x="7232246" y="7580254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194402" y="97182"/>
                  </a:moveTo>
                  <a:lnTo>
                    <a:pt x="186760" y="59352"/>
                  </a:lnTo>
                  <a:lnTo>
                    <a:pt x="165921" y="28462"/>
                  </a:lnTo>
                  <a:lnTo>
                    <a:pt x="135018" y="7636"/>
                  </a:lnTo>
                  <a:lnTo>
                    <a:pt x="97182" y="0"/>
                  </a:lnTo>
                  <a:lnTo>
                    <a:pt x="59352" y="7636"/>
                  </a:lnTo>
                  <a:lnTo>
                    <a:pt x="28462" y="28462"/>
                  </a:lnTo>
                  <a:lnTo>
                    <a:pt x="7636" y="59352"/>
                  </a:lnTo>
                  <a:lnTo>
                    <a:pt x="0" y="97182"/>
                  </a:lnTo>
                  <a:lnTo>
                    <a:pt x="7636" y="135012"/>
                  </a:lnTo>
                  <a:lnTo>
                    <a:pt x="28462" y="165902"/>
                  </a:lnTo>
                  <a:lnTo>
                    <a:pt x="59352" y="186728"/>
                  </a:lnTo>
                  <a:lnTo>
                    <a:pt x="97182" y="194364"/>
                  </a:lnTo>
                  <a:lnTo>
                    <a:pt x="135018" y="186728"/>
                  </a:lnTo>
                  <a:lnTo>
                    <a:pt x="165921" y="165902"/>
                  </a:lnTo>
                  <a:lnTo>
                    <a:pt x="186760" y="135012"/>
                  </a:lnTo>
                  <a:lnTo>
                    <a:pt x="194402" y="97182"/>
                  </a:lnTo>
                  <a:close/>
                </a:path>
              </a:pathLst>
            </a:custGeom>
            <a:ln w="137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55" name="object 55"/>
            <p:cNvSpPr/>
            <p:nvPr/>
          </p:nvSpPr>
          <p:spPr>
            <a:xfrm>
              <a:off x="7439182" y="7580257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97182" y="0"/>
                  </a:moveTo>
                  <a:lnTo>
                    <a:pt x="59352" y="7636"/>
                  </a:lnTo>
                  <a:lnTo>
                    <a:pt x="28462" y="28462"/>
                  </a:lnTo>
                  <a:lnTo>
                    <a:pt x="7636" y="59352"/>
                  </a:lnTo>
                  <a:lnTo>
                    <a:pt x="0" y="97182"/>
                  </a:lnTo>
                  <a:lnTo>
                    <a:pt x="7636" y="135012"/>
                  </a:lnTo>
                  <a:lnTo>
                    <a:pt x="28462" y="165902"/>
                  </a:lnTo>
                  <a:lnTo>
                    <a:pt x="59352" y="186728"/>
                  </a:lnTo>
                  <a:lnTo>
                    <a:pt x="97182" y="194364"/>
                  </a:lnTo>
                  <a:lnTo>
                    <a:pt x="135012" y="186728"/>
                  </a:lnTo>
                  <a:lnTo>
                    <a:pt x="165902" y="165902"/>
                  </a:lnTo>
                  <a:lnTo>
                    <a:pt x="186728" y="135012"/>
                  </a:lnTo>
                  <a:lnTo>
                    <a:pt x="194364" y="97182"/>
                  </a:lnTo>
                  <a:lnTo>
                    <a:pt x="186728" y="59352"/>
                  </a:lnTo>
                  <a:lnTo>
                    <a:pt x="165902" y="28462"/>
                  </a:lnTo>
                  <a:lnTo>
                    <a:pt x="135012" y="7636"/>
                  </a:lnTo>
                  <a:lnTo>
                    <a:pt x="97182" y="0"/>
                  </a:lnTo>
                  <a:close/>
                </a:path>
              </a:pathLst>
            </a:custGeom>
            <a:solidFill>
              <a:srgbClr val="00ED12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56" name="object 56"/>
            <p:cNvSpPr/>
            <p:nvPr/>
          </p:nvSpPr>
          <p:spPr>
            <a:xfrm>
              <a:off x="7439183" y="7580254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194364" y="97182"/>
                  </a:moveTo>
                  <a:lnTo>
                    <a:pt x="186728" y="59352"/>
                  </a:lnTo>
                  <a:lnTo>
                    <a:pt x="165902" y="28462"/>
                  </a:lnTo>
                  <a:lnTo>
                    <a:pt x="135012" y="7636"/>
                  </a:lnTo>
                  <a:lnTo>
                    <a:pt x="97182" y="0"/>
                  </a:lnTo>
                  <a:lnTo>
                    <a:pt x="59352" y="7636"/>
                  </a:lnTo>
                  <a:lnTo>
                    <a:pt x="28462" y="28462"/>
                  </a:lnTo>
                  <a:lnTo>
                    <a:pt x="7636" y="59352"/>
                  </a:lnTo>
                  <a:lnTo>
                    <a:pt x="0" y="97182"/>
                  </a:lnTo>
                  <a:lnTo>
                    <a:pt x="7636" y="135012"/>
                  </a:lnTo>
                  <a:lnTo>
                    <a:pt x="28462" y="165902"/>
                  </a:lnTo>
                  <a:lnTo>
                    <a:pt x="59352" y="186728"/>
                  </a:lnTo>
                  <a:lnTo>
                    <a:pt x="97182" y="194364"/>
                  </a:lnTo>
                  <a:lnTo>
                    <a:pt x="135012" y="186728"/>
                  </a:lnTo>
                  <a:lnTo>
                    <a:pt x="165902" y="165902"/>
                  </a:lnTo>
                  <a:lnTo>
                    <a:pt x="186728" y="135012"/>
                  </a:lnTo>
                  <a:lnTo>
                    <a:pt x="194364" y="97182"/>
                  </a:lnTo>
                  <a:close/>
                </a:path>
              </a:pathLst>
            </a:custGeom>
            <a:ln w="137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57" name="object 57"/>
            <p:cNvSpPr/>
            <p:nvPr/>
          </p:nvSpPr>
          <p:spPr>
            <a:xfrm>
              <a:off x="7646118" y="7580257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97182" y="0"/>
                  </a:moveTo>
                  <a:lnTo>
                    <a:pt x="59352" y="7636"/>
                  </a:lnTo>
                  <a:lnTo>
                    <a:pt x="28462" y="28462"/>
                  </a:lnTo>
                  <a:lnTo>
                    <a:pt x="7636" y="59352"/>
                  </a:lnTo>
                  <a:lnTo>
                    <a:pt x="0" y="97182"/>
                  </a:lnTo>
                  <a:lnTo>
                    <a:pt x="7636" y="135012"/>
                  </a:lnTo>
                  <a:lnTo>
                    <a:pt x="28462" y="165902"/>
                  </a:lnTo>
                  <a:lnTo>
                    <a:pt x="59352" y="186728"/>
                  </a:lnTo>
                  <a:lnTo>
                    <a:pt x="97182" y="194364"/>
                  </a:lnTo>
                  <a:lnTo>
                    <a:pt x="135012" y="186728"/>
                  </a:lnTo>
                  <a:lnTo>
                    <a:pt x="165902" y="165902"/>
                  </a:lnTo>
                  <a:lnTo>
                    <a:pt x="186728" y="135012"/>
                  </a:lnTo>
                  <a:lnTo>
                    <a:pt x="194364" y="97182"/>
                  </a:lnTo>
                  <a:lnTo>
                    <a:pt x="186728" y="59352"/>
                  </a:lnTo>
                  <a:lnTo>
                    <a:pt x="165902" y="28462"/>
                  </a:lnTo>
                  <a:lnTo>
                    <a:pt x="135012" y="7636"/>
                  </a:lnTo>
                  <a:lnTo>
                    <a:pt x="97182" y="0"/>
                  </a:lnTo>
                  <a:close/>
                </a:path>
              </a:pathLst>
            </a:custGeom>
            <a:solidFill>
              <a:srgbClr val="003EC1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58" name="object 58"/>
            <p:cNvSpPr/>
            <p:nvPr/>
          </p:nvSpPr>
          <p:spPr>
            <a:xfrm>
              <a:off x="7646119" y="7521862"/>
              <a:ext cx="1221740" cy="311785"/>
            </a:xfrm>
            <a:custGeom>
              <a:avLst/>
              <a:gdLst/>
              <a:ahLst/>
              <a:cxnLst/>
              <a:rect l="l" t="t" r="r" b="b"/>
              <a:pathLst>
                <a:path w="1221740" h="311784">
                  <a:moveTo>
                    <a:pt x="194364" y="155573"/>
                  </a:moveTo>
                  <a:lnTo>
                    <a:pt x="186728" y="117744"/>
                  </a:lnTo>
                  <a:lnTo>
                    <a:pt x="165902" y="86853"/>
                  </a:lnTo>
                  <a:lnTo>
                    <a:pt x="135012" y="66027"/>
                  </a:lnTo>
                  <a:lnTo>
                    <a:pt x="97182" y="58391"/>
                  </a:lnTo>
                  <a:lnTo>
                    <a:pt x="59352" y="66027"/>
                  </a:lnTo>
                  <a:lnTo>
                    <a:pt x="28462" y="86853"/>
                  </a:lnTo>
                  <a:lnTo>
                    <a:pt x="7636" y="117744"/>
                  </a:lnTo>
                  <a:lnTo>
                    <a:pt x="0" y="155573"/>
                  </a:lnTo>
                  <a:lnTo>
                    <a:pt x="7636" y="193403"/>
                  </a:lnTo>
                  <a:lnTo>
                    <a:pt x="28462" y="224293"/>
                  </a:lnTo>
                  <a:lnTo>
                    <a:pt x="59352" y="245119"/>
                  </a:lnTo>
                  <a:lnTo>
                    <a:pt x="97182" y="252756"/>
                  </a:lnTo>
                  <a:lnTo>
                    <a:pt x="135012" y="245119"/>
                  </a:lnTo>
                  <a:lnTo>
                    <a:pt x="165902" y="224293"/>
                  </a:lnTo>
                  <a:lnTo>
                    <a:pt x="186728" y="193403"/>
                  </a:lnTo>
                  <a:lnTo>
                    <a:pt x="194364" y="155573"/>
                  </a:lnTo>
                  <a:close/>
                </a:path>
                <a:path w="1221740" h="311784">
                  <a:moveTo>
                    <a:pt x="494102" y="311195"/>
                  </a:moveTo>
                  <a:lnTo>
                    <a:pt x="1221553" y="311195"/>
                  </a:lnTo>
                  <a:lnTo>
                    <a:pt x="1221553" y="0"/>
                  </a:lnTo>
                  <a:lnTo>
                    <a:pt x="494102" y="0"/>
                  </a:lnTo>
                  <a:lnTo>
                    <a:pt x="494102" y="311195"/>
                  </a:lnTo>
                  <a:close/>
                </a:path>
              </a:pathLst>
            </a:custGeom>
            <a:ln w="137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59" name="object 59"/>
            <p:cNvSpPr/>
            <p:nvPr/>
          </p:nvSpPr>
          <p:spPr>
            <a:xfrm>
              <a:off x="8202165" y="7580257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97220" y="0"/>
                  </a:moveTo>
                  <a:lnTo>
                    <a:pt x="59384" y="7636"/>
                  </a:lnTo>
                  <a:lnTo>
                    <a:pt x="28481" y="28462"/>
                  </a:lnTo>
                  <a:lnTo>
                    <a:pt x="7642" y="59352"/>
                  </a:lnTo>
                  <a:lnTo>
                    <a:pt x="0" y="97182"/>
                  </a:lnTo>
                  <a:lnTo>
                    <a:pt x="7642" y="135012"/>
                  </a:lnTo>
                  <a:lnTo>
                    <a:pt x="28481" y="165902"/>
                  </a:lnTo>
                  <a:lnTo>
                    <a:pt x="59384" y="186728"/>
                  </a:lnTo>
                  <a:lnTo>
                    <a:pt x="97220" y="194364"/>
                  </a:lnTo>
                  <a:lnTo>
                    <a:pt x="135049" y="186728"/>
                  </a:lnTo>
                  <a:lnTo>
                    <a:pt x="165940" y="165902"/>
                  </a:lnTo>
                  <a:lnTo>
                    <a:pt x="186766" y="135012"/>
                  </a:lnTo>
                  <a:lnTo>
                    <a:pt x="194402" y="97182"/>
                  </a:lnTo>
                  <a:lnTo>
                    <a:pt x="186766" y="59352"/>
                  </a:lnTo>
                  <a:lnTo>
                    <a:pt x="165940" y="28462"/>
                  </a:lnTo>
                  <a:lnTo>
                    <a:pt x="135049" y="7636"/>
                  </a:lnTo>
                  <a:lnTo>
                    <a:pt x="97220" y="0"/>
                  </a:lnTo>
                  <a:close/>
                </a:path>
              </a:pathLst>
            </a:custGeom>
            <a:solidFill>
              <a:srgbClr val="0018E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60" name="object 60"/>
            <p:cNvSpPr/>
            <p:nvPr/>
          </p:nvSpPr>
          <p:spPr>
            <a:xfrm>
              <a:off x="8202166" y="7580254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194402" y="97182"/>
                  </a:moveTo>
                  <a:lnTo>
                    <a:pt x="186766" y="59352"/>
                  </a:lnTo>
                  <a:lnTo>
                    <a:pt x="165940" y="28462"/>
                  </a:lnTo>
                  <a:lnTo>
                    <a:pt x="135050" y="7636"/>
                  </a:lnTo>
                  <a:lnTo>
                    <a:pt x="97220" y="0"/>
                  </a:lnTo>
                  <a:lnTo>
                    <a:pt x="59384" y="7636"/>
                  </a:lnTo>
                  <a:lnTo>
                    <a:pt x="28481" y="28462"/>
                  </a:lnTo>
                  <a:lnTo>
                    <a:pt x="7642" y="59352"/>
                  </a:lnTo>
                  <a:lnTo>
                    <a:pt x="0" y="97182"/>
                  </a:lnTo>
                  <a:lnTo>
                    <a:pt x="7642" y="135012"/>
                  </a:lnTo>
                  <a:lnTo>
                    <a:pt x="28481" y="165902"/>
                  </a:lnTo>
                  <a:lnTo>
                    <a:pt x="59384" y="186728"/>
                  </a:lnTo>
                  <a:lnTo>
                    <a:pt x="97220" y="194364"/>
                  </a:lnTo>
                  <a:lnTo>
                    <a:pt x="135050" y="186728"/>
                  </a:lnTo>
                  <a:lnTo>
                    <a:pt x="165940" y="165902"/>
                  </a:lnTo>
                  <a:lnTo>
                    <a:pt x="186766" y="135012"/>
                  </a:lnTo>
                  <a:lnTo>
                    <a:pt x="194402" y="97182"/>
                  </a:lnTo>
                  <a:close/>
                </a:path>
              </a:pathLst>
            </a:custGeom>
            <a:ln w="137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61" name="object 61"/>
            <p:cNvSpPr/>
            <p:nvPr/>
          </p:nvSpPr>
          <p:spPr>
            <a:xfrm>
              <a:off x="8409101" y="7580257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97182" y="0"/>
                  </a:moveTo>
                  <a:lnTo>
                    <a:pt x="59352" y="7636"/>
                  </a:lnTo>
                  <a:lnTo>
                    <a:pt x="28462" y="28462"/>
                  </a:lnTo>
                  <a:lnTo>
                    <a:pt x="7636" y="59352"/>
                  </a:lnTo>
                  <a:lnTo>
                    <a:pt x="0" y="97182"/>
                  </a:lnTo>
                  <a:lnTo>
                    <a:pt x="7636" y="135012"/>
                  </a:lnTo>
                  <a:lnTo>
                    <a:pt x="28462" y="165902"/>
                  </a:lnTo>
                  <a:lnTo>
                    <a:pt x="59352" y="186728"/>
                  </a:lnTo>
                  <a:lnTo>
                    <a:pt x="97182" y="194364"/>
                  </a:lnTo>
                  <a:lnTo>
                    <a:pt x="135012" y="186728"/>
                  </a:lnTo>
                  <a:lnTo>
                    <a:pt x="165902" y="165902"/>
                  </a:lnTo>
                  <a:lnTo>
                    <a:pt x="186728" y="135012"/>
                  </a:lnTo>
                  <a:lnTo>
                    <a:pt x="194364" y="97182"/>
                  </a:lnTo>
                  <a:lnTo>
                    <a:pt x="186728" y="59352"/>
                  </a:lnTo>
                  <a:lnTo>
                    <a:pt x="165902" y="28462"/>
                  </a:lnTo>
                  <a:lnTo>
                    <a:pt x="135012" y="7636"/>
                  </a:lnTo>
                  <a:lnTo>
                    <a:pt x="97182" y="0"/>
                  </a:lnTo>
                  <a:close/>
                </a:path>
              </a:pathLst>
            </a:custGeom>
            <a:solidFill>
              <a:srgbClr val="0018E8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62" name="object 62"/>
            <p:cNvSpPr/>
            <p:nvPr/>
          </p:nvSpPr>
          <p:spPr>
            <a:xfrm>
              <a:off x="8409102" y="7580254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194364" y="97182"/>
                  </a:moveTo>
                  <a:lnTo>
                    <a:pt x="186728" y="59352"/>
                  </a:lnTo>
                  <a:lnTo>
                    <a:pt x="165902" y="28462"/>
                  </a:lnTo>
                  <a:lnTo>
                    <a:pt x="135012" y="7636"/>
                  </a:lnTo>
                  <a:lnTo>
                    <a:pt x="97182" y="0"/>
                  </a:lnTo>
                  <a:lnTo>
                    <a:pt x="59352" y="7636"/>
                  </a:lnTo>
                  <a:lnTo>
                    <a:pt x="28462" y="28462"/>
                  </a:lnTo>
                  <a:lnTo>
                    <a:pt x="7636" y="59352"/>
                  </a:lnTo>
                  <a:lnTo>
                    <a:pt x="0" y="97182"/>
                  </a:lnTo>
                  <a:lnTo>
                    <a:pt x="7636" y="135012"/>
                  </a:lnTo>
                  <a:lnTo>
                    <a:pt x="28462" y="165902"/>
                  </a:lnTo>
                  <a:lnTo>
                    <a:pt x="59352" y="186728"/>
                  </a:lnTo>
                  <a:lnTo>
                    <a:pt x="97182" y="194364"/>
                  </a:lnTo>
                  <a:lnTo>
                    <a:pt x="135012" y="186728"/>
                  </a:lnTo>
                  <a:lnTo>
                    <a:pt x="165902" y="165902"/>
                  </a:lnTo>
                  <a:lnTo>
                    <a:pt x="186728" y="135012"/>
                  </a:lnTo>
                  <a:lnTo>
                    <a:pt x="194364" y="97182"/>
                  </a:lnTo>
                  <a:close/>
                </a:path>
              </a:pathLst>
            </a:custGeom>
            <a:ln w="137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63" name="object 63"/>
            <p:cNvSpPr/>
            <p:nvPr/>
          </p:nvSpPr>
          <p:spPr>
            <a:xfrm>
              <a:off x="8616037" y="7580257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97182" y="0"/>
                  </a:moveTo>
                  <a:lnTo>
                    <a:pt x="59352" y="7636"/>
                  </a:lnTo>
                  <a:lnTo>
                    <a:pt x="28462" y="28462"/>
                  </a:lnTo>
                  <a:lnTo>
                    <a:pt x="7636" y="59352"/>
                  </a:lnTo>
                  <a:lnTo>
                    <a:pt x="0" y="97182"/>
                  </a:lnTo>
                  <a:lnTo>
                    <a:pt x="7636" y="135012"/>
                  </a:lnTo>
                  <a:lnTo>
                    <a:pt x="28462" y="165902"/>
                  </a:lnTo>
                  <a:lnTo>
                    <a:pt x="59352" y="186728"/>
                  </a:lnTo>
                  <a:lnTo>
                    <a:pt x="97182" y="194364"/>
                  </a:lnTo>
                  <a:lnTo>
                    <a:pt x="135012" y="186728"/>
                  </a:lnTo>
                  <a:lnTo>
                    <a:pt x="165902" y="165902"/>
                  </a:lnTo>
                  <a:lnTo>
                    <a:pt x="186728" y="135012"/>
                  </a:lnTo>
                  <a:lnTo>
                    <a:pt x="194364" y="97182"/>
                  </a:lnTo>
                  <a:lnTo>
                    <a:pt x="186728" y="59352"/>
                  </a:lnTo>
                  <a:lnTo>
                    <a:pt x="165902" y="28462"/>
                  </a:lnTo>
                  <a:lnTo>
                    <a:pt x="135012" y="7636"/>
                  </a:lnTo>
                  <a:lnTo>
                    <a:pt x="97182" y="0"/>
                  </a:lnTo>
                  <a:close/>
                </a:path>
              </a:pathLst>
            </a:custGeom>
            <a:solidFill>
              <a:srgbClr val="0025DA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64" name="object 64"/>
            <p:cNvSpPr/>
            <p:nvPr/>
          </p:nvSpPr>
          <p:spPr>
            <a:xfrm>
              <a:off x="8616039" y="7580254"/>
              <a:ext cx="4429125" cy="946150"/>
            </a:xfrm>
            <a:custGeom>
              <a:avLst/>
              <a:gdLst/>
              <a:ahLst/>
              <a:cxnLst/>
              <a:rect l="l" t="t" r="r" b="b"/>
              <a:pathLst>
                <a:path w="4429125" h="946150">
                  <a:moveTo>
                    <a:pt x="194364" y="97182"/>
                  </a:moveTo>
                  <a:lnTo>
                    <a:pt x="186728" y="59352"/>
                  </a:lnTo>
                  <a:lnTo>
                    <a:pt x="165902" y="28462"/>
                  </a:lnTo>
                  <a:lnTo>
                    <a:pt x="135012" y="7636"/>
                  </a:lnTo>
                  <a:lnTo>
                    <a:pt x="97182" y="0"/>
                  </a:lnTo>
                  <a:lnTo>
                    <a:pt x="59352" y="7636"/>
                  </a:lnTo>
                  <a:lnTo>
                    <a:pt x="28462" y="28462"/>
                  </a:lnTo>
                  <a:lnTo>
                    <a:pt x="7636" y="59352"/>
                  </a:lnTo>
                  <a:lnTo>
                    <a:pt x="0" y="97182"/>
                  </a:lnTo>
                  <a:lnTo>
                    <a:pt x="7636" y="135012"/>
                  </a:lnTo>
                  <a:lnTo>
                    <a:pt x="28462" y="165902"/>
                  </a:lnTo>
                  <a:lnTo>
                    <a:pt x="59352" y="186728"/>
                  </a:lnTo>
                  <a:lnTo>
                    <a:pt x="97182" y="194364"/>
                  </a:lnTo>
                  <a:lnTo>
                    <a:pt x="135012" y="186728"/>
                  </a:lnTo>
                  <a:lnTo>
                    <a:pt x="165902" y="165902"/>
                  </a:lnTo>
                  <a:lnTo>
                    <a:pt x="186728" y="135012"/>
                  </a:lnTo>
                  <a:lnTo>
                    <a:pt x="194364" y="97182"/>
                  </a:lnTo>
                  <a:close/>
                </a:path>
                <a:path w="4429125" h="946150">
                  <a:moveTo>
                    <a:pt x="2397522" y="946147"/>
                  </a:moveTo>
                  <a:lnTo>
                    <a:pt x="4428966" y="946147"/>
                  </a:lnTo>
                  <a:lnTo>
                    <a:pt x="4428966" y="508998"/>
                  </a:lnTo>
                  <a:lnTo>
                    <a:pt x="2397522" y="508998"/>
                  </a:lnTo>
                  <a:lnTo>
                    <a:pt x="2397522" y="946147"/>
                  </a:lnTo>
                  <a:close/>
                </a:path>
              </a:pathLst>
            </a:custGeom>
            <a:ln w="137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65" name="object 65"/>
            <p:cNvSpPr/>
            <p:nvPr/>
          </p:nvSpPr>
          <p:spPr>
            <a:xfrm>
              <a:off x="11138477" y="8210628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97180" y="0"/>
                  </a:moveTo>
                  <a:lnTo>
                    <a:pt x="59365" y="7642"/>
                  </a:lnTo>
                  <a:lnTo>
                    <a:pt x="28474" y="28481"/>
                  </a:lnTo>
                  <a:lnTo>
                    <a:pt x="7640" y="59385"/>
                  </a:lnTo>
                  <a:lnTo>
                    <a:pt x="0" y="97221"/>
                  </a:lnTo>
                  <a:lnTo>
                    <a:pt x="7640" y="135050"/>
                  </a:lnTo>
                  <a:lnTo>
                    <a:pt x="28474" y="165941"/>
                  </a:lnTo>
                  <a:lnTo>
                    <a:pt x="59365" y="186767"/>
                  </a:lnTo>
                  <a:lnTo>
                    <a:pt x="97180" y="194403"/>
                  </a:lnTo>
                  <a:lnTo>
                    <a:pt x="135014" y="186767"/>
                  </a:lnTo>
                  <a:lnTo>
                    <a:pt x="165919" y="165941"/>
                  </a:lnTo>
                  <a:lnTo>
                    <a:pt x="186759" y="135050"/>
                  </a:lnTo>
                  <a:lnTo>
                    <a:pt x="194402" y="97221"/>
                  </a:lnTo>
                  <a:lnTo>
                    <a:pt x="186759" y="59385"/>
                  </a:lnTo>
                  <a:lnTo>
                    <a:pt x="165919" y="28481"/>
                  </a:lnTo>
                  <a:lnTo>
                    <a:pt x="135014" y="7642"/>
                  </a:lnTo>
                  <a:lnTo>
                    <a:pt x="97180" y="0"/>
                  </a:lnTo>
                  <a:close/>
                </a:path>
              </a:pathLst>
            </a:custGeom>
            <a:solidFill>
              <a:srgbClr val="000FF0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66" name="object 66"/>
            <p:cNvSpPr/>
            <p:nvPr/>
          </p:nvSpPr>
          <p:spPr>
            <a:xfrm>
              <a:off x="11138477" y="8210625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194402" y="97220"/>
                  </a:moveTo>
                  <a:lnTo>
                    <a:pt x="186760" y="59384"/>
                  </a:lnTo>
                  <a:lnTo>
                    <a:pt x="165921" y="28481"/>
                  </a:lnTo>
                  <a:lnTo>
                    <a:pt x="135018" y="7642"/>
                  </a:lnTo>
                  <a:lnTo>
                    <a:pt x="97182" y="0"/>
                  </a:lnTo>
                  <a:lnTo>
                    <a:pt x="59368" y="7642"/>
                  </a:lnTo>
                  <a:lnTo>
                    <a:pt x="28476" y="28481"/>
                  </a:lnTo>
                  <a:lnTo>
                    <a:pt x="7641" y="59384"/>
                  </a:lnTo>
                  <a:lnTo>
                    <a:pt x="0" y="97220"/>
                  </a:lnTo>
                  <a:lnTo>
                    <a:pt x="7641" y="135050"/>
                  </a:lnTo>
                  <a:lnTo>
                    <a:pt x="28476" y="165940"/>
                  </a:lnTo>
                  <a:lnTo>
                    <a:pt x="59368" y="186766"/>
                  </a:lnTo>
                  <a:lnTo>
                    <a:pt x="97182" y="194402"/>
                  </a:lnTo>
                  <a:lnTo>
                    <a:pt x="135018" y="186766"/>
                  </a:lnTo>
                  <a:lnTo>
                    <a:pt x="165921" y="165940"/>
                  </a:lnTo>
                  <a:lnTo>
                    <a:pt x="186760" y="135050"/>
                  </a:lnTo>
                  <a:lnTo>
                    <a:pt x="194402" y="97220"/>
                  </a:lnTo>
                  <a:close/>
                </a:path>
              </a:pathLst>
            </a:custGeom>
            <a:ln w="137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67" name="object 67"/>
            <p:cNvSpPr/>
            <p:nvPr/>
          </p:nvSpPr>
          <p:spPr>
            <a:xfrm>
              <a:off x="11345414" y="8210628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97180" y="0"/>
                  </a:moveTo>
                  <a:lnTo>
                    <a:pt x="59352" y="7642"/>
                  </a:lnTo>
                  <a:lnTo>
                    <a:pt x="28462" y="28481"/>
                  </a:lnTo>
                  <a:lnTo>
                    <a:pt x="7636" y="59385"/>
                  </a:lnTo>
                  <a:lnTo>
                    <a:pt x="0" y="97221"/>
                  </a:lnTo>
                  <a:lnTo>
                    <a:pt x="7636" y="135050"/>
                  </a:lnTo>
                  <a:lnTo>
                    <a:pt x="28462" y="165941"/>
                  </a:lnTo>
                  <a:lnTo>
                    <a:pt x="59352" y="186767"/>
                  </a:lnTo>
                  <a:lnTo>
                    <a:pt x="97180" y="194403"/>
                  </a:lnTo>
                  <a:lnTo>
                    <a:pt x="135008" y="186767"/>
                  </a:lnTo>
                  <a:lnTo>
                    <a:pt x="165898" y="165941"/>
                  </a:lnTo>
                  <a:lnTo>
                    <a:pt x="186724" y="135050"/>
                  </a:lnTo>
                  <a:lnTo>
                    <a:pt x="194360" y="97221"/>
                  </a:lnTo>
                  <a:lnTo>
                    <a:pt x="186724" y="59385"/>
                  </a:lnTo>
                  <a:lnTo>
                    <a:pt x="165898" y="28481"/>
                  </a:lnTo>
                  <a:lnTo>
                    <a:pt x="135008" y="7642"/>
                  </a:lnTo>
                  <a:lnTo>
                    <a:pt x="97180" y="0"/>
                  </a:lnTo>
                  <a:close/>
                </a:path>
              </a:pathLst>
            </a:custGeom>
            <a:solidFill>
              <a:srgbClr val="0048B6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68" name="object 68"/>
            <p:cNvSpPr/>
            <p:nvPr/>
          </p:nvSpPr>
          <p:spPr>
            <a:xfrm>
              <a:off x="11345413" y="8210625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194364" y="97220"/>
                  </a:moveTo>
                  <a:lnTo>
                    <a:pt x="186728" y="59384"/>
                  </a:lnTo>
                  <a:lnTo>
                    <a:pt x="165902" y="28481"/>
                  </a:lnTo>
                  <a:lnTo>
                    <a:pt x="135012" y="7642"/>
                  </a:lnTo>
                  <a:lnTo>
                    <a:pt x="97182" y="0"/>
                  </a:lnTo>
                  <a:lnTo>
                    <a:pt x="59352" y="7642"/>
                  </a:lnTo>
                  <a:lnTo>
                    <a:pt x="28462" y="28481"/>
                  </a:lnTo>
                  <a:lnTo>
                    <a:pt x="7636" y="59384"/>
                  </a:lnTo>
                  <a:lnTo>
                    <a:pt x="0" y="97220"/>
                  </a:lnTo>
                  <a:lnTo>
                    <a:pt x="7636" y="135050"/>
                  </a:lnTo>
                  <a:lnTo>
                    <a:pt x="28462" y="165940"/>
                  </a:lnTo>
                  <a:lnTo>
                    <a:pt x="59352" y="186766"/>
                  </a:lnTo>
                  <a:lnTo>
                    <a:pt x="97182" y="194402"/>
                  </a:lnTo>
                  <a:lnTo>
                    <a:pt x="135012" y="186766"/>
                  </a:lnTo>
                  <a:lnTo>
                    <a:pt x="165902" y="165940"/>
                  </a:lnTo>
                  <a:lnTo>
                    <a:pt x="186728" y="135050"/>
                  </a:lnTo>
                  <a:lnTo>
                    <a:pt x="194364" y="97220"/>
                  </a:lnTo>
                  <a:close/>
                </a:path>
              </a:pathLst>
            </a:custGeom>
            <a:ln w="137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69" name="object 69"/>
            <p:cNvSpPr/>
            <p:nvPr/>
          </p:nvSpPr>
          <p:spPr>
            <a:xfrm>
              <a:off x="11552349" y="8210628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97180" y="0"/>
                  </a:moveTo>
                  <a:lnTo>
                    <a:pt x="59352" y="7642"/>
                  </a:lnTo>
                  <a:lnTo>
                    <a:pt x="28462" y="28481"/>
                  </a:lnTo>
                  <a:lnTo>
                    <a:pt x="7636" y="59385"/>
                  </a:lnTo>
                  <a:lnTo>
                    <a:pt x="0" y="97221"/>
                  </a:lnTo>
                  <a:lnTo>
                    <a:pt x="7636" y="135050"/>
                  </a:lnTo>
                  <a:lnTo>
                    <a:pt x="28462" y="165941"/>
                  </a:lnTo>
                  <a:lnTo>
                    <a:pt x="59352" y="186767"/>
                  </a:lnTo>
                  <a:lnTo>
                    <a:pt x="97180" y="194403"/>
                  </a:lnTo>
                  <a:lnTo>
                    <a:pt x="135008" y="186767"/>
                  </a:lnTo>
                  <a:lnTo>
                    <a:pt x="165898" y="165941"/>
                  </a:lnTo>
                  <a:lnTo>
                    <a:pt x="186724" y="135050"/>
                  </a:lnTo>
                  <a:lnTo>
                    <a:pt x="194360" y="97221"/>
                  </a:lnTo>
                  <a:lnTo>
                    <a:pt x="186724" y="59385"/>
                  </a:lnTo>
                  <a:lnTo>
                    <a:pt x="165898" y="28481"/>
                  </a:lnTo>
                  <a:lnTo>
                    <a:pt x="135008" y="7642"/>
                  </a:lnTo>
                  <a:lnTo>
                    <a:pt x="97180" y="0"/>
                  </a:lnTo>
                  <a:close/>
                </a:path>
              </a:pathLst>
            </a:custGeom>
            <a:solidFill>
              <a:srgbClr val="0011EF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70" name="object 70"/>
            <p:cNvSpPr/>
            <p:nvPr/>
          </p:nvSpPr>
          <p:spPr>
            <a:xfrm>
              <a:off x="11552350" y="8210625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194364" y="97220"/>
                  </a:moveTo>
                  <a:lnTo>
                    <a:pt x="186728" y="59384"/>
                  </a:lnTo>
                  <a:lnTo>
                    <a:pt x="165902" y="28481"/>
                  </a:lnTo>
                  <a:lnTo>
                    <a:pt x="135012" y="7642"/>
                  </a:lnTo>
                  <a:lnTo>
                    <a:pt x="97182" y="0"/>
                  </a:lnTo>
                  <a:lnTo>
                    <a:pt x="59352" y="7642"/>
                  </a:lnTo>
                  <a:lnTo>
                    <a:pt x="28462" y="28481"/>
                  </a:lnTo>
                  <a:lnTo>
                    <a:pt x="7636" y="59384"/>
                  </a:lnTo>
                  <a:lnTo>
                    <a:pt x="0" y="97220"/>
                  </a:lnTo>
                  <a:lnTo>
                    <a:pt x="7636" y="135050"/>
                  </a:lnTo>
                  <a:lnTo>
                    <a:pt x="28462" y="165940"/>
                  </a:lnTo>
                  <a:lnTo>
                    <a:pt x="59352" y="186766"/>
                  </a:lnTo>
                  <a:lnTo>
                    <a:pt x="97182" y="194402"/>
                  </a:lnTo>
                  <a:lnTo>
                    <a:pt x="135012" y="186766"/>
                  </a:lnTo>
                  <a:lnTo>
                    <a:pt x="165902" y="165940"/>
                  </a:lnTo>
                  <a:lnTo>
                    <a:pt x="186728" y="135050"/>
                  </a:lnTo>
                  <a:lnTo>
                    <a:pt x="194364" y="97220"/>
                  </a:lnTo>
                  <a:close/>
                </a:path>
              </a:pathLst>
            </a:custGeom>
            <a:ln w="137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71" name="object 71"/>
            <p:cNvSpPr/>
            <p:nvPr/>
          </p:nvSpPr>
          <p:spPr>
            <a:xfrm>
              <a:off x="11759286" y="8210628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97180" y="0"/>
                  </a:moveTo>
                  <a:lnTo>
                    <a:pt x="59352" y="7642"/>
                  </a:lnTo>
                  <a:lnTo>
                    <a:pt x="28462" y="28481"/>
                  </a:lnTo>
                  <a:lnTo>
                    <a:pt x="7636" y="59385"/>
                  </a:lnTo>
                  <a:lnTo>
                    <a:pt x="0" y="97221"/>
                  </a:lnTo>
                  <a:lnTo>
                    <a:pt x="7636" y="135050"/>
                  </a:lnTo>
                  <a:lnTo>
                    <a:pt x="28462" y="165941"/>
                  </a:lnTo>
                  <a:lnTo>
                    <a:pt x="59352" y="186767"/>
                  </a:lnTo>
                  <a:lnTo>
                    <a:pt x="97180" y="194403"/>
                  </a:lnTo>
                  <a:lnTo>
                    <a:pt x="135008" y="186767"/>
                  </a:lnTo>
                  <a:lnTo>
                    <a:pt x="165898" y="165941"/>
                  </a:lnTo>
                  <a:lnTo>
                    <a:pt x="186724" y="135050"/>
                  </a:lnTo>
                  <a:lnTo>
                    <a:pt x="194360" y="97221"/>
                  </a:lnTo>
                  <a:lnTo>
                    <a:pt x="186724" y="59385"/>
                  </a:lnTo>
                  <a:lnTo>
                    <a:pt x="165898" y="28481"/>
                  </a:lnTo>
                  <a:lnTo>
                    <a:pt x="135008" y="7642"/>
                  </a:lnTo>
                  <a:lnTo>
                    <a:pt x="97180" y="0"/>
                  </a:lnTo>
                  <a:close/>
                </a:path>
              </a:pathLst>
            </a:custGeom>
            <a:solidFill>
              <a:srgbClr val="0046B9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72" name="object 72"/>
            <p:cNvSpPr/>
            <p:nvPr/>
          </p:nvSpPr>
          <p:spPr>
            <a:xfrm>
              <a:off x="11759286" y="8210625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194364" y="97220"/>
                  </a:moveTo>
                  <a:lnTo>
                    <a:pt x="186728" y="59384"/>
                  </a:lnTo>
                  <a:lnTo>
                    <a:pt x="165902" y="28481"/>
                  </a:lnTo>
                  <a:lnTo>
                    <a:pt x="135012" y="7642"/>
                  </a:lnTo>
                  <a:lnTo>
                    <a:pt x="97182" y="0"/>
                  </a:lnTo>
                  <a:lnTo>
                    <a:pt x="59352" y="7642"/>
                  </a:lnTo>
                  <a:lnTo>
                    <a:pt x="28462" y="28481"/>
                  </a:lnTo>
                  <a:lnTo>
                    <a:pt x="7636" y="59384"/>
                  </a:lnTo>
                  <a:lnTo>
                    <a:pt x="0" y="97220"/>
                  </a:lnTo>
                  <a:lnTo>
                    <a:pt x="7636" y="135050"/>
                  </a:lnTo>
                  <a:lnTo>
                    <a:pt x="28462" y="165940"/>
                  </a:lnTo>
                  <a:lnTo>
                    <a:pt x="59352" y="186766"/>
                  </a:lnTo>
                  <a:lnTo>
                    <a:pt x="97182" y="194402"/>
                  </a:lnTo>
                  <a:lnTo>
                    <a:pt x="135012" y="186766"/>
                  </a:lnTo>
                  <a:lnTo>
                    <a:pt x="165902" y="165940"/>
                  </a:lnTo>
                  <a:lnTo>
                    <a:pt x="186728" y="135050"/>
                  </a:lnTo>
                  <a:lnTo>
                    <a:pt x="194364" y="97220"/>
                  </a:lnTo>
                  <a:close/>
                </a:path>
              </a:pathLst>
            </a:custGeom>
            <a:ln w="137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73" name="object 73"/>
            <p:cNvSpPr/>
            <p:nvPr/>
          </p:nvSpPr>
          <p:spPr>
            <a:xfrm>
              <a:off x="12106909" y="8210628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97180" y="0"/>
                  </a:moveTo>
                  <a:lnTo>
                    <a:pt x="59352" y="7642"/>
                  </a:lnTo>
                  <a:lnTo>
                    <a:pt x="28462" y="28481"/>
                  </a:lnTo>
                  <a:lnTo>
                    <a:pt x="7636" y="59385"/>
                  </a:lnTo>
                  <a:lnTo>
                    <a:pt x="0" y="97221"/>
                  </a:lnTo>
                  <a:lnTo>
                    <a:pt x="7636" y="135050"/>
                  </a:lnTo>
                  <a:lnTo>
                    <a:pt x="28462" y="165941"/>
                  </a:lnTo>
                  <a:lnTo>
                    <a:pt x="59352" y="186767"/>
                  </a:lnTo>
                  <a:lnTo>
                    <a:pt x="97180" y="194403"/>
                  </a:lnTo>
                  <a:lnTo>
                    <a:pt x="135012" y="186767"/>
                  </a:lnTo>
                  <a:lnTo>
                    <a:pt x="165902" y="165941"/>
                  </a:lnTo>
                  <a:lnTo>
                    <a:pt x="186725" y="135050"/>
                  </a:lnTo>
                  <a:lnTo>
                    <a:pt x="194360" y="97221"/>
                  </a:lnTo>
                  <a:lnTo>
                    <a:pt x="186725" y="59385"/>
                  </a:lnTo>
                  <a:lnTo>
                    <a:pt x="165902" y="28481"/>
                  </a:lnTo>
                  <a:lnTo>
                    <a:pt x="135012" y="7642"/>
                  </a:lnTo>
                  <a:lnTo>
                    <a:pt x="97180" y="0"/>
                  </a:lnTo>
                  <a:close/>
                </a:path>
              </a:pathLst>
            </a:custGeom>
            <a:solidFill>
              <a:srgbClr val="0008F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74" name="object 74"/>
            <p:cNvSpPr/>
            <p:nvPr/>
          </p:nvSpPr>
          <p:spPr>
            <a:xfrm>
              <a:off x="12106911" y="8210625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194364" y="97220"/>
                  </a:moveTo>
                  <a:lnTo>
                    <a:pt x="186728" y="59384"/>
                  </a:lnTo>
                  <a:lnTo>
                    <a:pt x="165902" y="28481"/>
                  </a:lnTo>
                  <a:lnTo>
                    <a:pt x="135012" y="7642"/>
                  </a:lnTo>
                  <a:lnTo>
                    <a:pt x="97182" y="0"/>
                  </a:lnTo>
                  <a:lnTo>
                    <a:pt x="59352" y="7642"/>
                  </a:lnTo>
                  <a:lnTo>
                    <a:pt x="28462" y="28481"/>
                  </a:lnTo>
                  <a:lnTo>
                    <a:pt x="7636" y="59384"/>
                  </a:lnTo>
                  <a:lnTo>
                    <a:pt x="0" y="97220"/>
                  </a:lnTo>
                  <a:lnTo>
                    <a:pt x="7636" y="135050"/>
                  </a:lnTo>
                  <a:lnTo>
                    <a:pt x="28462" y="165940"/>
                  </a:lnTo>
                  <a:lnTo>
                    <a:pt x="59352" y="186766"/>
                  </a:lnTo>
                  <a:lnTo>
                    <a:pt x="97182" y="194402"/>
                  </a:lnTo>
                  <a:lnTo>
                    <a:pt x="135012" y="186766"/>
                  </a:lnTo>
                  <a:lnTo>
                    <a:pt x="165902" y="165940"/>
                  </a:lnTo>
                  <a:lnTo>
                    <a:pt x="186728" y="135050"/>
                  </a:lnTo>
                  <a:lnTo>
                    <a:pt x="194364" y="97220"/>
                  </a:lnTo>
                  <a:close/>
                </a:path>
              </a:pathLst>
            </a:custGeom>
            <a:ln w="137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75" name="object 75"/>
            <p:cNvSpPr/>
            <p:nvPr/>
          </p:nvSpPr>
          <p:spPr>
            <a:xfrm>
              <a:off x="12313845" y="8210628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97180" y="0"/>
                  </a:moveTo>
                  <a:lnTo>
                    <a:pt x="59352" y="7642"/>
                  </a:lnTo>
                  <a:lnTo>
                    <a:pt x="28462" y="28481"/>
                  </a:lnTo>
                  <a:lnTo>
                    <a:pt x="7636" y="59385"/>
                  </a:lnTo>
                  <a:lnTo>
                    <a:pt x="0" y="97221"/>
                  </a:lnTo>
                  <a:lnTo>
                    <a:pt x="7636" y="135050"/>
                  </a:lnTo>
                  <a:lnTo>
                    <a:pt x="28462" y="165941"/>
                  </a:lnTo>
                  <a:lnTo>
                    <a:pt x="59352" y="186767"/>
                  </a:lnTo>
                  <a:lnTo>
                    <a:pt x="97180" y="194403"/>
                  </a:lnTo>
                  <a:lnTo>
                    <a:pt x="135012" y="186767"/>
                  </a:lnTo>
                  <a:lnTo>
                    <a:pt x="165902" y="165941"/>
                  </a:lnTo>
                  <a:lnTo>
                    <a:pt x="186725" y="135050"/>
                  </a:lnTo>
                  <a:lnTo>
                    <a:pt x="194360" y="97221"/>
                  </a:lnTo>
                  <a:lnTo>
                    <a:pt x="186725" y="59385"/>
                  </a:lnTo>
                  <a:lnTo>
                    <a:pt x="165902" y="28481"/>
                  </a:lnTo>
                  <a:lnTo>
                    <a:pt x="135012" y="7642"/>
                  </a:lnTo>
                  <a:lnTo>
                    <a:pt x="97180" y="0"/>
                  </a:lnTo>
                  <a:close/>
                </a:path>
              </a:pathLst>
            </a:custGeom>
            <a:solidFill>
              <a:srgbClr val="00A25D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76" name="object 76"/>
            <p:cNvSpPr/>
            <p:nvPr/>
          </p:nvSpPr>
          <p:spPr>
            <a:xfrm>
              <a:off x="12313847" y="8210625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194364" y="97220"/>
                  </a:moveTo>
                  <a:lnTo>
                    <a:pt x="186728" y="59384"/>
                  </a:lnTo>
                  <a:lnTo>
                    <a:pt x="165902" y="28481"/>
                  </a:lnTo>
                  <a:lnTo>
                    <a:pt x="135012" y="7642"/>
                  </a:lnTo>
                  <a:lnTo>
                    <a:pt x="97182" y="0"/>
                  </a:lnTo>
                  <a:lnTo>
                    <a:pt x="59352" y="7642"/>
                  </a:lnTo>
                  <a:lnTo>
                    <a:pt x="28462" y="28481"/>
                  </a:lnTo>
                  <a:lnTo>
                    <a:pt x="7636" y="59384"/>
                  </a:lnTo>
                  <a:lnTo>
                    <a:pt x="0" y="97220"/>
                  </a:lnTo>
                  <a:lnTo>
                    <a:pt x="7636" y="135050"/>
                  </a:lnTo>
                  <a:lnTo>
                    <a:pt x="28462" y="165940"/>
                  </a:lnTo>
                  <a:lnTo>
                    <a:pt x="59352" y="186766"/>
                  </a:lnTo>
                  <a:lnTo>
                    <a:pt x="97182" y="194402"/>
                  </a:lnTo>
                  <a:lnTo>
                    <a:pt x="135012" y="186766"/>
                  </a:lnTo>
                  <a:lnTo>
                    <a:pt x="165902" y="165940"/>
                  </a:lnTo>
                  <a:lnTo>
                    <a:pt x="186728" y="135050"/>
                  </a:lnTo>
                  <a:lnTo>
                    <a:pt x="194364" y="97220"/>
                  </a:lnTo>
                  <a:close/>
                </a:path>
              </a:pathLst>
            </a:custGeom>
            <a:ln w="137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77" name="object 77"/>
            <p:cNvSpPr/>
            <p:nvPr/>
          </p:nvSpPr>
          <p:spPr>
            <a:xfrm>
              <a:off x="12520739" y="8210628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97190" y="0"/>
                  </a:moveTo>
                  <a:lnTo>
                    <a:pt x="59356" y="7642"/>
                  </a:lnTo>
                  <a:lnTo>
                    <a:pt x="28463" y="28481"/>
                  </a:lnTo>
                  <a:lnTo>
                    <a:pt x="7636" y="59385"/>
                  </a:lnTo>
                  <a:lnTo>
                    <a:pt x="0" y="97221"/>
                  </a:lnTo>
                  <a:lnTo>
                    <a:pt x="7636" y="135050"/>
                  </a:lnTo>
                  <a:lnTo>
                    <a:pt x="28463" y="165941"/>
                  </a:lnTo>
                  <a:lnTo>
                    <a:pt x="59356" y="186767"/>
                  </a:lnTo>
                  <a:lnTo>
                    <a:pt x="97190" y="194403"/>
                  </a:lnTo>
                  <a:lnTo>
                    <a:pt x="135025" y="186767"/>
                  </a:lnTo>
                  <a:lnTo>
                    <a:pt x="165929" y="165941"/>
                  </a:lnTo>
                  <a:lnTo>
                    <a:pt x="186769" y="135050"/>
                  </a:lnTo>
                  <a:lnTo>
                    <a:pt x="194412" y="97221"/>
                  </a:lnTo>
                  <a:lnTo>
                    <a:pt x="186769" y="59385"/>
                  </a:lnTo>
                  <a:lnTo>
                    <a:pt x="165929" y="28481"/>
                  </a:lnTo>
                  <a:lnTo>
                    <a:pt x="135025" y="7642"/>
                  </a:lnTo>
                  <a:lnTo>
                    <a:pt x="97190" y="0"/>
                  </a:lnTo>
                  <a:close/>
                </a:path>
              </a:pathLst>
            </a:custGeom>
            <a:solidFill>
              <a:srgbClr val="0018E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78" name="object 78"/>
            <p:cNvSpPr/>
            <p:nvPr/>
          </p:nvSpPr>
          <p:spPr>
            <a:xfrm>
              <a:off x="12520745" y="8210625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194402" y="97220"/>
                  </a:moveTo>
                  <a:lnTo>
                    <a:pt x="186760" y="59384"/>
                  </a:lnTo>
                  <a:lnTo>
                    <a:pt x="165921" y="28481"/>
                  </a:lnTo>
                  <a:lnTo>
                    <a:pt x="135018" y="7642"/>
                  </a:lnTo>
                  <a:lnTo>
                    <a:pt x="97182" y="0"/>
                  </a:lnTo>
                  <a:lnTo>
                    <a:pt x="59352" y="7642"/>
                  </a:lnTo>
                  <a:lnTo>
                    <a:pt x="28462" y="28481"/>
                  </a:lnTo>
                  <a:lnTo>
                    <a:pt x="7636" y="59384"/>
                  </a:lnTo>
                  <a:lnTo>
                    <a:pt x="0" y="97220"/>
                  </a:lnTo>
                  <a:lnTo>
                    <a:pt x="7636" y="135050"/>
                  </a:lnTo>
                  <a:lnTo>
                    <a:pt x="28462" y="165940"/>
                  </a:lnTo>
                  <a:lnTo>
                    <a:pt x="59352" y="186766"/>
                  </a:lnTo>
                  <a:lnTo>
                    <a:pt x="97182" y="194402"/>
                  </a:lnTo>
                  <a:lnTo>
                    <a:pt x="135018" y="186766"/>
                  </a:lnTo>
                  <a:lnTo>
                    <a:pt x="165921" y="165940"/>
                  </a:lnTo>
                  <a:lnTo>
                    <a:pt x="186760" y="135050"/>
                  </a:lnTo>
                  <a:lnTo>
                    <a:pt x="194402" y="97220"/>
                  </a:lnTo>
                  <a:close/>
                </a:path>
              </a:pathLst>
            </a:custGeom>
            <a:ln w="137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79" name="object 79"/>
            <p:cNvSpPr/>
            <p:nvPr/>
          </p:nvSpPr>
          <p:spPr>
            <a:xfrm>
              <a:off x="12731832" y="8210628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97180" y="0"/>
                  </a:moveTo>
                  <a:lnTo>
                    <a:pt x="59352" y="7642"/>
                  </a:lnTo>
                  <a:lnTo>
                    <a:pt x="28462" y="28481"/>
                  </a:lnTo>
                  <a:lnTo>
                    <a:pt x="7636" y="59385"/>
                  </a:lnTo>
                  <a:lnTo>
                    <a:pt x="0" y="97221"/>
                  </a:lnTo>
                  <a:lnTo>
                    <a:pt x="7636" y="135050"/>
                  </a:lnTo>
                  <a:lnTo>
                    <a:pt x="28462" y="165941"/>
                  </a:lnTo>
                  <a:lnTo>
                    <a:pt x="59352" y="186767"/>
                  </a:lnTo>
                  <a:lnTo>
                    <a:pt x="97180" y="194403"/>
                  </a:lnTo>
                  <a:lnTo>
                    <a:pt x="135012" y="186767"/>
                  </a:lnTo>
                  <a:lnTo>
                    <a:pt x="165902" y="165941"/>
                  </a:lnTo>
                  <a:lnTo>
                    <a:pt x="186725" y="135050"/>
                  </a:lnTo>
                  <a:lnTo>
                    <a:pt x="194360" y="97221"/>
                  </a:lnTo>
                  <a:lnTo>
                    <a:pt x="186725" y="59385"/>
                  </a:lnTo>
                  <a:lnTo>
                    <a:pt x="165902" y="28481"/>
                  </a:lnTo>
                  <a:lnTo>
                    <a:pt x="135012" y="7642"/>
                  </a:lnTo>
                  <a:lnTo>
                    <a:pt x="97180" y="0"/>
                  </a:lnTo>
                  <a:close/>
                </a:path>
              </a:pathLst>
            </a:custGeom>
            <a:solidFill>
              <a:srgbClr val="00C03F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80" name="object 80"/>
            <p:cNvSpPr/>
            <p:nvPr/>
          </p:nvSpPr>
          <p:spPr>
            <a:xfrm>
              <a:off x="11093714" y="8089252"/>
              <a:ext cx="4652010" cy="437515"/>
            </a:xfrm>
            <a:custGeom>
              <a:avLst/>
              <a:gdLst/>
              <a:ahLst/>
              <a:cxnLst/>
              <a:rect l="l" t="t" r="r" b="b"/>
              <a:pathLst>
                <a:path w="4652009" h="437515">
                  <a:moveTo>
                    <a:pt x="1832484" y="218593"/>
                  </a:moveTo>
                  <a:lnTo>
                    <a:pt x="1824848" y="180758"/>
                  </a:lnTo>
                  <a:lnTo>
                    <a:pt x="1804022" y="149854"/>
                  </a:lnTo>
                  <a:lnTo>
                    <a:pt x="1773132" y="129015"/>
                  </a:lnTo>
                  <a:lnTo>
                    <a:pt x="1735302" y="121373"/>
                  </a:lnTo>
                  <a:lnTo>
                    <a:pt x="1697472" y="129015"/>
                  </a:lnTo>
                  <a:lnTo>
                    <a:pt x="1666582" y="149854"/>
                  </a:lnTo>
                  <a:lnTo>
                    <a:pt x="1645756" y="180758"/>
                  </a:lnTo>
                  <a:lnTo>
                    <a:pt x="1638120" y="218593"/>
                  </a:lnTo>
                  <a:lnTo>
                    <a:pt x="1645756" y="256423"/>
                  </a:lnTo>
                  <a:lnTo>
                    <a:pt x="1666582" y="287313"/>
                  </a:lnTo>
                  <a:lnTo>
                    <a:pt x="1697472" y="308139"/>
                  </a:lnTo>
                  <a:lnTo>
                    <a:pt x="1735302" y="315776"/>
                  </a:lnTo>
                  <a:lnTo>
                    <a:pt x="1773132" y="308139"/>
                  </a:lnTo>
                  <a:lnTo>
                    <a:pt x="1804022" y="287313"/>
                  </a:lnTo>
                  <a:lnTo>
                    <a:pt x="1824848" y="256423"/>
                  </a:lnTo>
                  <a:lnTo>
                    <a:pt x="1832484" y="218593"/>
                  </a:lnTo>
                  <a:close/>
                </a:path>
                <a:path w="4652009" h="437515">
                  <a:moveTo>
                    <a:pt x="0" y="356995"/>
                  </a:moveTo>
                  <a:lnTo>
                    <a:pt x="901206" y="356995"/>
                  </a:lnTo>
                  <a:lnTo>
                    <a:pt x="901206" y="80146"/>
                  </a:lnTo>
                  <a:lnTo>
                    <a:pt x="0" y="80146"/>
                  </a:lnTo>
                  <a:lnTo>
                    <a:pt x="0" y="356995"/>
                  </a:lnTo>
                  <a:close/>
                </a:path>
                <a:path w="4652009" h="437515">
                  <a:moveTo>
                    <a:pt x="969919" y="356995"/>
                  </a:moveTo>
                  <a:lnTo>
                    <a:pt x="1871125" y="356995"/>
                  </a:lnTo>
                  <a:lnTo>
                    <a:pt x="1871125" y="80146"/>
                  </a:lnTo>
                  <a:lnTo>
                    <a:pt x="969919" y="80146"/>
                  </a:lnTo>
                  <a:lnTo>
                    <a:pt x="969919" y="356995"/>
                  </a:lnTo>
                  <a:close/>
                </a:path>
                <a:path w="4652009" h="437515">
                  <a:moveTo>
                    <a:pt x="2620039" y="437149"/>
                  </a:moveTo>
                  <a:lnTo>
                    <a:pt x="4651499" y="437149"/>
                  </a:lnTo>
                  <a:lnTo>
                    <a:pt x="4651499" y="0"/>
                  </a:lnTo>
                  <a:lnTo>
                    <a:pt x="2620039" y="0"/>
                  </a:lnTo>
                  <a:lnTo>
                    <a:pt x="2620039" y="437149"/>
                  </a:lnTo>
                  <a:close/>
                </a:path>
              </a:pathLst>
            </a:custGeom>
            <a:ln w="137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81" name="object 81"/>
            <p:cNvSpPr/>
            <p:nvPr/>
          </p:nvSpPr>
          <p:spPr>
            <a:xfrm>
              <a:off x="13838709" y="8210628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4" h="194945">
                  <a:moveTo>
                    <a:pt x="97180" y="0"/>
                  </a:moveTo>
                  <a:lnTo>
                    <a:pt x="59352" y="7642"/>
                  </a:lnTo>
                  <a:lnTo>
                    <a:pt x="28462" y="28481"/>
                  </a:lnTo>
                  <a:lnTo>
                    <a:pt x="7636" y="59385"/>
                  </a:lnTo>
                  <a:lnTo>
                    <a:pt x="0" y="97221"/>
                  </a:lnTo>
                  <a:lnTo>
                    <a:pt x="7636" y="135050"/>
                  </a:lnTo>
                  <a:lnTo>
                    <a:pt x="28462" y="165941"/>
                  </a:lnTo>
                  <a:lnTo>
                    <a:pt x="59352" y="186767"/>
                  </a:lnTo>
                  <a:lnTo>
                    <a:pt x="97180" y="194403"/>
                  </a:lnTo>
                  <a:lnTo>
                    <a:pt x="135008" y="186767"/>
                  </a:lnTo>
                  <a:lnTo>
                    <a:pt x="165898" y="165941"/>
                  </a:lnTo>
                  <a:lnTo>
                    <a:pt x="186724" y="135050"/>
                  </a:lnTo>
                  <a:lnTo>
                    <a:pt x="194360" y="97221"/>
                  </a:lnTo>
                  <a:lnTo>
                    <a:pt x="186724" y="59385"/>
                  </a:lnTo>
                  <a:lnTo>
                    <a:pt x="165898" y="28481"/>
                  </a:lnTo>
                  <a:lnTo>
                    <a:pt x="135008" y="7642"/>
                  </a:lnTo>
                  <a:lnTo>
                    <a:pt x="97180" y="0"/>
                  </a:lnTo>
                  <a:close/>
                </a:path>
              </a:pathLst>
            </a:custGeom>
            <a:solidFill>
              <a:srgbClr val="003CC3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82" name="object 82"/>
            <p:cNvSpPr/>
            <p:nvPr/>
          </p:nvSpPr>
          <p:spPr>
            <a:xfrm>
              <a:off x="13838708" y="8210625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4" h="194945">
                  <a:moveTo>
                    <a:pt x="194364" y="97220"/>
                  </a:moveTo>
                  <a:lnTo>
                    <a:pt x="186728" y="59384"/>
                  </a:lnTo>
                  <a:lnTo>
                    <a:pt x="165902" y="28481"/>
                  </a:lnTo>
                  <a:lnTo>
                    <a:pt x="135012" y="7642"/>
                  </a:lnTo>
                  <a:lnTo>
                    <a:pt x="97182" y="0"/>
                  </a:lnTo>
                  <a:lnTo>
                    <a:pt x="59352" y="7642"/>
                  </a:lnTo>
                  <a:lnTo>
                    <a:pt x="28462" y="28481"/>
                  </a:lnTo>
                  <a:lnTo>
                    <a:pt x="7636" y="59384"/>
                  </a:lnTo>
                  <a:lnTo>
                    <a:pt x="0" y="97220"/>
                  </a:lnTo>
                  <a:lnTo>
                    <a:pt x="7636" y="135050"/>
                  </a:lnTo>
                  <a:lnTo>
                    <a:pt x="28462" y="165940"/>
                  </a:lnTo>
                  <a:lnTo>
                    <a:pt x="59352" y="186766"/>
                  </a:lnTo>
                  <a:lnTo>
                    <a:pt x="97182" y="194402"/>
                  </a:lnTo>
                  <a:lnTo>
                    <a:pt x="135012" y="186766"/>
                  </a:lnTo>
                  <a:lnTo>
                    <a:pt x="165902" y="165940"/>
                  </a:lnTo>
                  <a:lnTo>
                    <a:pt x="186728" y="135050"/>
                  </a:lnTo>
                  <a:lnTo>
                    <a:pt x="194364" y="97220"/>
                  </a:lnTo>
                  <a:close/>
                </a:path>
              </a:pathLst>
            </a:custGeom>
            <a:ln w="137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83" name="object 83"/>
            <p:cNvSpPr/>
            <p:nvPr/>
          </p:nvSpPr>
          <p:spPr>
            <a:xfrm>
              <a:off x="14045603" y="8210628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4" h="194945">
                  <a:moveTo>
                    <a:pt x="97180" y="0"/>
                  </a:moveTo>
                  <a:lnTo>
                    <a:pt x="59352" y="7642"/>
                  </a:lnTo>
                  <a:lnTo>
                    <a:pt x="28462" y="28481"/>
                  </a:lnTo>
                  <a:lnTo>
                    <a:pt x="7636" y="59385"/>
                  </a:lnTo>
                  <a:lnTo>
                    <a:pt x="0" y="97221"/>
                  </a:lnTo>
                  <a:lnTo>
                    <a:pt x="7636" y="135050"/>
                  </a:lnTo>
                  <a:lnTo>
                    <a:pt x="28462" y="165941"/>
                  </a:lnTo>
                  <a:lnTo>
                    <a:pt x="59352" y="186767"/>
                  </a:lnTo>
                  <a:lnTo>
                    <a:pt x="97180" y="194403"/>
                  </a:lnTo>
                  <a:lnTo>
                    <a:pt x="135019" y="186767"/>
                  </a:lnTo>
                  <a:lnTo>
                    <a:pt x="165922" y="165941"/>
                  </a:lnTo>
                  <a:lnTo>
                    <a:pt x="186760" y="135050"/>
                  </a:lnTo>
                  <a:lnTo>
                    <a:pt x="194402" y="97221"/>
                  </a:lnTo>
                  <a:lnTo>
                    <a:pt x="186760" y="59385"/>
                  </a:lnTo>
                  <a:lnTo>
                    <a:pt x="165922" y="28481"/>
                  </a:lnTo>
                  <a:lnTo>
                    <a:pt x="135019" y="7642"/>
                  </a:lnTo>
                  <a:lnTo>
                    <a:pt x="97180" y="0"/>
                  </a:lnTo>
                  <a:close/>
                </a:path>
              </a:pathLst>
            </a:custGeom>
            <a:solidFill>
              <a:srgbClr val="00D42B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84" name="object 84"/>
            <p:cNvSpPr/>
            <p:nvPr/>
          </p:nvSpPr>
          <p:spPr>
            <a:xfrm>
              <a:off x="14045607" y="8210625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4" h="194945">
                  <a:moveTo>
                    <a:pt x="194402" y="97220"/>
                  </a:moveTo>
                  <a:lnTo>
                    <a:pt x="186760" y="59384"/>
                  </a:lnTo>
                  <a:lnTo>
                    <a:pt x="165921" y="28481"/>
                  </a:lnTo>
                  <a:lnTo>
                    <a:pt x="135018" y="7642"/>
                  </a:lnTo>
                  <a:lnTo>
                    <a:pt x="97182" y="0"/>
                  </a:lnTo>
                  <a:lnTo>
                    <a:pt x="59352" y="7642"/>
                  </a:lnTo>
                  <a:lnTo>
                    <a:pt x="28462" y="28481"/>
                  </a:lnTo>
                  <a:lnTo>
                    <a:pt x="7636" y="59384"/>
                  </a:lnTo>
                  <a:lnTo>
                    <a:pt x="0" y="97220"/>
                  </a:lnTo>
                  <a:lnTo>
                    <a:pt x="7636" y="135050"/>
                  </a:lnTo>
                  <a:lnTo>
                    <a:pt x="28462" y="165940"/>
                  </a:lnTo>
                  <a:lnTo>
                    <a:pt x="59352" y="186766"/>
                  </a:lnTo>
                  <a:lnTo>
                    <a:pt x="97182" y="194402"/>
                  </a:lnTo>
                  <a:lnTo>
                    <a:pt x="135018" y="186766"/>
                  </a:lnTo>
                  <a:lnTo>
                    <a:pt x="165921" y="165940"/>
                  </a:lnTo>
                  <a:lnTo>
                    <a:pt x="186760" y="135050"/>
                  </a:lnTo>
                  <a:lnTo>
                    <a:pt x="194402" y="97220"/>
                  </a:lnTo>
                  <a:close/>
                </a:path>
              </a:pathLst>
            </a:custGeom>
            <a:ln w="137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85" name="object 85"/>
            <p:cNvSpPr/>
            <p:nvPr/>
          </p:nvSpPr>
          <p:spPr>
            <a:xfrm>
              <a:off x="14252540" y="8210628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4" h="194945">
                  <a:moveTo>
                    <a:pt x="97180" y="0"/>
                  </a:moveTo>
                  <a:lnTo>
                    <a:pt x="59352" y="7642"/>
                  </a:lnTo>
                  <a:lnTo>
                    <a:pt x="28462" y="28481"/>
                  </a:lnTo>
                  <a:lnTo>
                    <a:pt x="7636" y="59385"/>
                  </a:lnTo>
                  <a:lnTo>
                    <a:pt x="0" y="97221"/>
                  </a:lnTo>
                  <a:lnTo>
                    <a:pt x="7636" y="135050"/>
                  </a:lnTo>
                  <a:lnTo>
                    <a:pt x="28462" y="165941"/>
                  </a:lnTo>
                  <a:lnTo>
                    <a:pt x="59352" y="186767"/>
                  </a:lnTo>
                  <a:lnTo>
                    <a:pt x="97180" y="194403"/>
                  </a:lnTo>
                  <a:lnTo>
                    <a:pt x="135014" y="186767"/>
                  </a:lnTo>
                  <a:lnTo>
                    <a:pt x="165907" y="165941"/>
                  </a:lnTo>
                  <a:lnTo>
                    <a:pt x="186734" y="135050"/>
                  </a:lnTo>
                  <a:lnTo>
                    <a:pt x="194371" y="97221"/>
                  </a:lnTo>
                  <a:lnTo>
                    <a:pt x="186734" y="59385"/>
                  </a:lnTo>
                  <a:lnTo>
                    <a:pt x="165907" y="28481"/>
                  </a:lnTo>
                  <a:lnTo>
                    <a:pt x="135014" y="7642"/>
                  </a:lnTo>
                  <a:lnTo>
                    <a:pt x="97180" y="0"/>
                  </a:lnTo>
                  <a:close/>
                </a:path>
              </a:pathLst>
            </a:custGeom>
            <a:solidFill>
              <a:srgbClr val="008E71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86" name="object 86"/>
            <p:cNvSpPr/>
            <p:nvPr/>
          </p:nvSpPr>
          <p:spPr>
            <a:xfrm>
              <a:off x="14252543" y="8210625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4" h="194945">
                  <a:moveTo>
                    <a:pt x="194364" y="97220"/>
                  </a:moveTo>
                  <a:lnTo>
                    <a:pt x="186728" y="59384"/>
                  </a:lnTo>
                  <a:lnTo>
                    <a:pt x="165902" y="28481"/>
                  </a:lnTo>
                  <a:lnTo>
                    <a:pt x="135012" y="7642"/>
                  </a:lnTo>
                  <a:lnTo>
                    <a:pt x="97182" y="0"/>
                  </a:lnTo>
                  <a:lnTo>
                    <a:pt x="59352" y="7642"/>
                  </a:lnTo>
                  <a:lnTo>
                    <a:pt x="28462" y="28481"/>
                  </a:lnTo>
                  <a:lnTo>
                    <a:pt x="7636" y="59384"/>
                  </a:lnTo>
                  <a:lnTo>
                    <a:pt x="0" y="97220"/>
                  </a:lnTo>
                  <a:lnTo>
                    <a:pt x="7636" y="135050"/>
                  </a:lnTo>
                  <a:lnTo>
                    <a:pt x="28462" y="165940"/>
                  </a:lnTo>
                  <a:lnTo>
                    <a:pt x="59352" y="186766"/>
                  </a:lnTo>
                  <a:lnTo>
                    <a:pt x="97182" y="194402"/>
                  </a:lnTo>
                  <a:lnTo>
                    <a:pt x="135012" y="186766"/>
                  </a:lnTo>
                  <a:lnTo>
                    <a:pt x="165902" y="165940"/>
                  </a:lnTo>
                  <a:lnTo>
                    <a:pt x="186728" y="135050"/>
                  </a:lnTo>
                  <a:lnTo>
                    <a:pt x="194364" y="97220"/>
                  </a:lnTo>
                  <a:close/>
                </a:path>
              </a:pathLst>
            </a:custGeom>
            <a:ln w="137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87" name="object 87"/>
            <p:cNvSpPr/>
            <p:nvPr/>
          </p:nvSpPr>
          <p:spPr>
            <a:xfrm>
              <a:off x="14459476" y="8210628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4" h="194945">
                  <a:moveTo>
                    <a:pt x="97180" y="0"/>
                  </a:moveTo>
                  <a:lnTo>
                    <a:pt x="59352" y="7642"/>
                  </a:lnTo>
                  <a:lnTo>
                    <a:pt x="28462" y="28481"/>
                  </a:lnTo>
                  <a:lnTo>
                    <a:pt x="7636" y="59385"/>
                  </a:lnTo>
                  <a:lnTo>
                    <a:pt x="0" y="97221"/>
                  </a:lnTo>
                  <a:lnTo>
                    <a:pt x="7636" y="135050"/>
                  </a:lnTo>
                  <a:lnTo>
                    <a:pt x="28462" y="165941"/>
                  </a:lnTo>
                  <a:lnTo>
                    <a:pt x="59352" y="186767"/>
                  </a:lnTo>
                  <a:lnTo>
                    <a:pt x="97180" y="194403"/>
                  </a:lnTo>
                  <a:lnTo>
                    <a:pt x="135014" y="186767"/>
                  </a:lnTo>
                  <a:lnTo>
                    <a:pt x="165907" y="165941"/>
                  </a:lnTo>
                  <a:lnTo>
                    <a:pt x="186734" y="135050"/>
                  </a:lnTo>
                  <a:lnTo>
                    <a:pt x="194371" y="97221"/>
                  </a:lnTo>
                  <a:lnTo>
                    <a:pt x="186734" y="59385"/>
                  </a:lnTo>
                  <a:lnTo>
                    <a:pt x="165907" y="28481"/>
                  </a:lnTo>
                  <a:lnTo>
                    <a:pt x="135014" y="7642"/>
                  </a:lnTo>
                  <a:lnTo>
                    <a:pt x="97180" y="0"/>
                  </a:lnTo>
                  <a:close/>
                </a:path>
              </a:pathLst>
            </a:custGeom>
            <a:solidFill>
              <a:srgbClr val="00D926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88" name="object 88"/>
            <p:cNvSpPr/>
            <p:nvPr/>
          </p:nvSpPr>
          <p:spPr>
            <a:xfrm>
              <a:off x="14459480" y="8210625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4" h="194945">
                  <a:moveTo>
                    <a:pt x="194364" y="97220"/>
                  </a:moveTo>
                  <a:lnTo>
                    <a:pt x="186728" y="59384"/>
                  </a:lnTo>
                  <a:lnTo>
                    <a:pt x="165902" y="28481"/>
                  </a:lnTo>
                  <a:lnTo>
                    <a:pt x="135012" y="7642"/>
                  </a:lnTo>
                  <a:lnTo>
                    <a:pt x="97182" y="0"/>
                  </a:lnTo>
                  <a:lnTo>
                    <a:pt x="59352" y="7642"/>
                  </a:lnTo>
                  <a:lnTo>
                    <a:pt x="28462" y="28481"/>
                  </a:lnTo>
                  <a:lnTo>
                    <a:pt x="7636" y="59384"/>
                  </a:lnTo>
                  <a:lnTo>
                    <a:pt x="0" y="97220"/>
                  </a:lnTo>
                  <a:lnTo>
                    <a:pt x="7636" y="135050"/>
                  </a:lnTo>
                  <a:lnTo>
                    <a:pt x="28462" y="165940"/>
                  </a:lnTo>
                  <a:lnTo>
                    <a:pt x="59352" y="186766"/>
                  </a:lnTo>
                  <a:lnTo>
                    <a:pt x="97182" y="194402"/>
                  </a:lnTo>
                  <a:lnTo>
                    <a:pt x="135012" y="186766"/>
                  </a:lnTo>
                  <a:lnTo>
                    <a:pt x="165902" y="165940"/>
                  </a:lnTo>
                  <a:lnTo>
                    <a:pt x="186728" y="135050"/>
                  </a:lnTo>
                  <a:lnTo>
                    <a:pt x="194364" y="97220"/>
                  </a:lnTo>
                  <a:close/>
                </a:path>
              </a:pathLst>
            </a:custGeom>
            <a:ln w="137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89" name="object 89"/>
            <p:cNvSpPr/>
            <p:nvPr/>
          </p:nvSpPr>
          <p:spPr>
            <a:xfrm>
              <a:off x="14807099" y="8210628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4" h="194945">
                  <a:moveTo>
                    <a:pt x="97190" y="0"/>
                  </a:moveTo>
                  <a:lnTo>
                    <a:pt x="59356" y="7642"/>
                  </a:lnTo>
                  <a:lnTo>
                    <a:pt x="28463" y="28481"/>
                  </a:lnTo>
                  <a:lnTo>
                    <a:pt x="7636" y="59385"/>
                  </a:lnTo>
                  <a:lnTo>
                    <a:pt x="0" y="97221"/>
                  </a:lnTo>
                  <a:lnTo>
                    <a:pt x="7636" y="135050"/>
                  </a:lnTo>
                  <a:lnTo>
                    <a:pt x="28463" y="165941"/>
                  </a:lnTo>
                  <a:lnTo>
                    <a:pt x="59356" y="186767"/>
                  </a:lnTo>
                  <a:lnTo>
                    <a:pt x="97190" y="194403"/>
                  </a:lnTo>
                  <a:lnTo>
                    <a:pt x="135018" y="186767"/>
                  </a:lnTo>
                  <a:lnTo>
                    <a:pt x="165908" y="165941"/>
                  </a:lnTo>
                  <a:lnTo>
                    <a:pt x="186734" y="135050"/>
                  </a:lnTo>
                  <a:lnTo>
                    <a:pt x="194371" y="97221"/>
                  </a:lnTo>
                  <a:lnTo>
                    <a:pt x="186734" y="59385"/>
                  </a:lnTo>
                  <a:lnTo>
                    <a:pt x="165908" y="28481"/>
                  </a:lnTo>
                  <a:lnTo>
                    <a:pt x="135018" y="7642"/>
                  </a:lnTo>
                  <a:lnTo>
                    <a:pt x="97190" y="0"/>
                  </a:lnTo>
                  <a:close/>
                </a:path>
              </a:pathLst>
            </a:custGeom>
            <a:solidFill>
              <a:srgbClr val="0052AC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90" name="object 90"/>
            <p:cNvSpPr/>
            <p:nvPr/>
          </p:nvSpPr>
          <p:spPr>
            <a:xfrm>
              <a:off x="14807103" y="8210625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4" h="194945">
                  <a:moveTo>
                    <a:pt x="194364" y="97220"/>
                  </a:moveTo>
                  <a:lnTo>
                    <a:pt x="186728" y="59384"/>
                  </a:lnTo>
                  <a:lnTo>
                    <a:pt x="165902" y="28481"/>
                  </a:lnTo>
                  <a:lnTo>
                    <a:pt x="135012" y="7642"/>
                  </a:lnTo>
                  <a:lnTo>
                    <a:pt x="97182" y="0"/>
                  </a:lnTo>
                  <a:lnTo>
                    <a:pt x="59352" y="7642"/>
                  </a:lnTo>
                  <a:lnTo>
                    <a:pt x="28462" y="28481"/>
                  </a:lnTo>
                  <a:lnTo>
                    <a:pt x="7636" y="59384"/>
                  </a:lnTo>
                  <a:lnTo>
                    <a:pt x="0" y="97220"/>
                  </a:lnTo>
                  <a:lnTo>
                    <a:pt x="7636" y="135050"/>
                  </a:lnTo>
                  <a:lnTo>
                    <a:pt x="28462" y="165940"/>
                  </a:lnTo>
                  <a:lnTo>
                    <a:pt x="59352" y="186766"/>
                  </a:lnTo>
                  <a:lnTo>
                    <a:pt x="97182" y="194402"/>
                  </a:lnTo>
                  <a:lnTo>
                    <a:pt x="135012" y="186766"/>
                  </a:lnTo>
                  <a:lnTo>
                    <a:pt x="165902" y="165940"/>
                  </a:lnTo>
                  <a:lnTo>
                    <a:pt x="186728" y="135050"/>
                  </a:lnTo>
                  <a:lnTo>
                    <a:pt x="194364" y="97220"/>
                  </a:lnTo>
                  <a:close/>
                </a:path>
              </a:pathLst>
            </a:custGeom>
            <a:ln w="137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91" name="object 91"/>
            <p:cNvSpPr/>
            <p:nvPr/>
          </p:nvSpPr>
          <p:spPr>
            <a:xfrm>
              <a:off x="15014035" y="8210628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4" h="194945">
                  <a:moveTo>
                    <a:pt x="97190" y="0"/>
                  </a:moveTo>
                  <a:lnTo>
                    <a:pt x="59356" y="7642"/>
                  </a:lnTo>
                  <a:lnTo>
                    <a:pt x="28463" y="28481"/>
                  </a:lnTo>
                  <a:lnTo>
                    <a:pt x="7636" y="59385"/>
                  </a:lnTo>
                  <a:lnTo>
                    <a:pt x="0" y="97221"/>
                  </a:lnTo>
                  <a:lnTo>
                    <a:pt x="7636" y="135050"/>
                  </a:lnTo>
                  <a:lnTo>
                    <a:pt x="28463" y="165941"/>
                  </a:lnTo>
                  <a:lnTo>
                    <a:pt x="59356" y="186767"/>
                  </a:lnTo>
                  <a:lnTo>
                    <a:pt x="97190" y="194403"/>
                  </a:lnTo>
                  <a:lnTo>
                    <a:pt x="135018" y="186767"/>
                  </a:lnTo>
                  <a:lnTo>
                    <a:pt x="165908" y="165941"/>
                  </a:lnTo>
                  <a:lnTo>
                    <a:pt x="186734" y="135050"/>
                  </a:lnTo>
                  <a:lnTo>
                    <a:pt x="194371" y="97221"/>
                  </a:lnTo>
                  <a:lnTo>
                    <a:pt x="186734" y="59385"/>
                  </a:lnTo>
                  <a:lnTo>
                    <a:pt x="165908" y="28481"/>
                  </a:lnTo>
                  <a:lnTo>
                    <a:pt x="135018" y="7642"/>
                  </a:lnTo>
                  <a:lnTo>
                    <a:pt x="97190" y="0"/>
                  </a:lnTo>
                  <a:close/>
                </a:path>
              </a:pathLst>
            </a:custGeom>
            <a:solidFill>
              <a:srgbClr val="003BC4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92" name="object 92"/>
            <p:cNvSpPr/>
            <p:nvPr/>
          </p:nvSpPr>
          <p:spPr>
            <a:xfrm>
              <a:off x="15014040" y="8210625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4" h="194945">
                  <a:moveTo>
                    <a:pt x="194364" y="97220"/>
                  </a:moveTo>
                  <a:lnTo>
                    <a:pt x="186728" y="59384"/>
                  </a:lnTo>
                  <a:lnTo>
                    <a:pt x="165902" y="28481"/>
                  </a:lnTo>
                  <a:lnTo>
                    <a:pt x="135012" y="7642"/>
                  </a:lnTo>
                  <a:lnTo>
                    <a:pt x="97182" y="0"/>
                  </a:lnTo>
                  <a:lnTo>
                    <a:pt x="59352" y="7642"/>
                  </a:lnTo>
                  <a:lnTo>
                    <a:pt x="28462" y="28481"/>
                  </a:lnTo>
                  <a:lnTo>
                    <a:pt x="7636" y="59384"/>
                  </a:lnTo>
                  <a:lnTo>
                    <a:pt x="0" y="97220"/>
                  </a:lnTo>
                  <a:lnTo>
                    <a:pt x="7636" y="135050"/>
                  </a:lnTo>
                  <a:lnTo>
                    <a:pt x="28462" y="165940"/>
                  </a:lnTo>
                  <a:lnTo>
                    <a:pt x="59352" y="186766"/>
                  </a:lnTo>
                  <a:lnTo>
                    <a:pt x="97182" y="194402"/>
                  </a:lnTo>
                  <a:lnTo>
                    <a:pt x="135012" y="186766"/>
                  </a:lnTo>
                  <a:lnTo>
                    <a:pt x="165902" y="165940"/>
                  </a:lnTo>
                  <a:lnTo>
                    <a:pt x="186728" y="135050"/>
                  </a:lnTo>
                  <a:lnTo>
                    <a:pt x="194364" y="97220"/>
                  </a:lnTo>
                  <a:close/>
                </a:path>
              </a:pathLst>
            </a:custGeom>
            <a:ln w="137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93" name="object 93"/>
            <p:cNvSpPr/>
            <p:nvPr/>
          </p:nvSpPr>
          <p:spPr>
            <a:xfrm>
              <a:off x="15220970" y="8210628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4" h="194945">
                  <a:moveTo>
                    <a:pt x="97190" y="0"/>
                  </a:moveTo>
                  <a:lnTo>
                    <a:pt x="59356" y="7642"/>
                  </a:lnTo>
                  <a:lnTo>
                    <a:pt x="28463" y="28481"/>
                  </a:lnTo>
                  <a:lnTo>
                    <a:pt x="7636" y="59385"/>
                  </a:lnTo>
                  <a:lnTo>
                    <a:pt x="0" y="97221"/>
                  </a:lnTo>
                  <a:lnTo>
                    <a:pt x="7636" y="135050"/>
                  </a:lnTo>
                  <a:lnTo>
                    <a:pt x="28463" y="165941"/>
                  </a:lnTo>
                  <a:lnTo>
                    <a:pt x="59356" y="186767"/>
                  </a:lnTo>
                  <a:lnTo>
                    <a:pt x="97190" y="194403"/>
                  </a:lnTo>
                  <a:lnTo>
                    <a:pt x="135018" y="186767"/>
                  </a:lnTo>
                  <a:lnTo>
                    <a:pt x="165908" y="165941"/>
                  </a:lnTo>
                  <a:lnTo>
                    <a:pt x="186734" y="135050"/>
                  </a:lnTo>
                  <a:lnTo>
                    <a:pt x="194371" y="97221"/>
                  </a:lnTo>
                  <a:lnTo>
                    <a:pt x="186734" y="59385"/>
                  </a:lnTo>
                  <a:lnTo>
                    <a:pt x="165908" y="28481"/>
                  </a:lnTo>
                  <a:lnTo>
                    <a:pt x="135018" y="7642"/>
                  </a:lnTo>
                  <a:lnTo>
                    <a:pt x="97190" y="0"/>
                  </a:lnTo>
                  <a:close/>
                </a:path>
              </a:pathLst>
            </a:custGeom>
            <a:solidFill>
              <a:srgbClr val="000BF4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94" name="object 94"/>
            <p:cNvSpPr/>
            <p:nvPr/>
          </p:nvSpPr>
          <p:spPr>
            <a:xfrm>
              <a:off x="15220977" y="8210625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4" h="194945">
                  <a:moveTo>
                    <a:pt x="194364" y="97220"/>
                  </a:moveTo>
                  <a:lnTo>
                    <a:pt x="186728" y="59384"/>
                  </a:lnTo>
                  <a:lnTo>
                    <a:pt x="165902" y="28481"/>
                  </a:lnTo>
                  <a:lnTo>
                    <a:pt x="135012" y="7642"/>
                  </a:lnTo>
                  <a:lnTo>
                    <a:pt x="97182" y="0"/>
                  </a:lnTo>
                  <a:lnTo>
                    <a:pt x="59352" y="7642"/>
                  </a:lnTo>
                  <a:lnTo>
                    <a:pt x="28462" y="28481"/>
                  </a:lnTo>
                  <a:lnTo>
                    <a:pt x="7636" y="59384"/>
                  </a:lnTo>
                  <a:lnTo>
                    <a:pt x="0" y="97220"/>
                  </a:lnTo>
                  <a:lnTo>
                    <a:pt x="7636" y="135050"/>
                  </a:lnTo>
                  <a:lnTo>
                    <a:pt x="28462" y="165940"/>
                  </a:lnTo>
                  <a:lnTo>
                    <a:pt x="59352" y="186766"/>
                  </a:lnTo>
                  <a:lnTo>
                    <a:pt x="97182" y="194402"/>
                  </a:lnTo>
                  <a:lnTo>
                    <a:pt x="135012" y="186766"/>
                  </a:lnTo>
                  <a:lnTo>
                    <a:pt x="165902" y="165940"/>
                  </a:lnTo>
                  <a:lnTo>
                    <a:pt x="186728" y="135050"/>
                  </a:lnTo>
                  <a:lnTo>
                    <a:pt x="194364" y="97220"/>
                  </a:lnTo>
                  <a:close/>
                </a:path>
              </a:pathLst>
            </a:custGeom>
            <a:ln w="137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95" name="object 95"/>
            <p:cNvSpPr/>
            <p:nvPr/>
          </p:nvSpPr>
          <p:spPr>
            <a:xfrm>
              <a:off x="15432022" y="8210628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4" h="194945">
                  <a:moveTo>
                    <a:pt x="97190" y="0"/>
                  </a:moveTo>
                  <a:lnTo>
                    <a:pt x="59356" y="7642"/>
                  </a:lnTo>
                  <a:lnTo>
                    <a:pt x="28463" y="28481"/>
                  </a:lnTo>
                  <a:lnTo>
                    <a:pt x="7636" y="59385"/>
                  </a:lnTo>
                  <a:lnTo>
                    <a:pt x="0" y="97221"/>
                  </a:lnTo>
                  <a:lnTo>
                    <a:pt x="7636" y="135050"/>
                  </a:lnTo>
                  <a:lnTo>
                    <a:pt x="28463" y="165941"/>
                  </a:lnTo>
                  <a:lnTo>
                    <a:pt x="59356" y="186767"/>
                  </a:lnTo>
                  <a:lnTo>
                    <a:pt x="97190" y="194403"/>
                  </a:lnTo>
                  <a:lnTo>
                    <a:pt x="135018" y="186767"/>
                  </a:lnTo>
                  <a:lnTo>
                    <a:pt x="165908" y="165941"/>
                  </a:lnTo>
                  <a:lnTo>
                    <a:pt x="186734" y="135050"/>
                  </a:lnTo>
                  <a:lnTo>
                    <a:pt x="194371" y="97221"/>
                  </a:lnTo>
                  <a:lnTo>
                    <a:pt x="186734" y="59385"/>
                  </a:lnTo>
                  <a:lnTo>
                    <a:pt x="165908" y="28481"/>
                  </a:lnTo>
                  <a:lnTo>
                    <a:pt x="135018" y="7642"/>
                  </a:lnTo>
                  <a:lnTo>
                    <a:pt x="97190" y="0"/>
                  </a:lnTo>
                  <a:close/>
                </a:path>
              </a:pathLst>
            </a:custGeom>
            <a:solidFill>
              <a:srgbClr val="00946B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96" name="object 96"/>
            <p:cNvSpPr/>
            <p:nvPr/>
          </p:nvSpPr>
          <p:spPr>
            <a:xfrm>
              <a:off x="11221678" y="8169398"/>
              <a:ext cx="4443730" cy="1130935"/>
            </a:xfrm>
            <a:custGeom>
              <a:avLst/>
              <a:gdLst/>
              <a:ahLst/>
              <a:cxnLst/>
              <a:rect l="l" t="t" r="r" b="b"/>
              <a:pathLst>
                <a:path w="4443730" h="1130934">
                  <a:moveTo>
                    <a:pt x="4404714" y="138447"/>
                  </a:moveTo>
                  <a:lnTo>
                    <a:pt x="4397077" y="100611"/>
                  </a:lnTo>
                  <a:lnTo>
                    <a:pt x="4376252" y="69708"/>
                  </a:lnTo>
                  <a:lnTo>
                    <a:pt x="4345361" y="48869"/>
                  </a:lnTo>
                  <a:lnTo>
                    <a:pt x="4307531" y="41226"/>
                  </a:lnTo>
                  <a:lnTo>
                    <a:pt x="4269702" y="48869"/>
                  </a:lnTo>
                  <a:lnTo>
                    <a:pt x="4238811" y="69708"/>
                  </a:lnTo>
                  <a:lnTo>
                    <a:pt x="4217985" y="100611"/>
                  </a:lnTo>
                  <a:lnTo>
                    <a:pt x="4210349" y="138447"/>
                  </a:lnTo>
                  <a:lnTo>
                    <a:pt x="4217985" y="176277"/>
                  </a:lnTo>
                  <a:lnTo>
                    <a:pt x="4238811" y="207167"/>
                  </a:lnTo>
                  <a:lnTo>
                    <a:pt x="4269702" y="227993"/>
                  </a:lnTo>
                  <a:lnTo>
                    <a:pt x="4307531" y="235629"/>
                  </a:lnTo>
                  <a:lnTo>
                    <a:pt x="4345361" y="227993"/>
                  </a:lnTo>
                  <a:lnTo>
                    <a:pt x="4376252" y="207167"/>
                  </a:lnTo>
                  <a:lnTo>
                    <a:pt x="4397077" y="176277"/>
                  </a:lnTo>
                  <a:lnTo>
                    <a:pt x="4404714" y="138447"/>
                  </a:lnTo>
                  <a:close/>
                </a:path>
                <a:path w="4443730" h="1130934">
                  <a:moveTo>
                    <a:pt x="2572229" y="276849"/>
                  </a:moveTo>
                  <a:lnTo>
                    <a:pt x="3473435" y="276849"/>
                  </a:lnTo>
                  <a:lnTo>
                    <a:pt x="3473435" y="0"/>
                  </a:lnTo>
                  <a:lnTo>
                    <a:pt x="2572229" y="0"/>
                  </a:lnTo>
                  <a:lnTo>
                    <a:pt x="2572229" y="276849"/>
                  </a:lnTo>
                  <a:close/>
                </a:path>
                <a:path w="4443730" h="1130934">
                  <a:moveTo>
                    <a:pt x="3542148" y="276849"/>
                  </a:moveTo>
                  <a:lnTo>
                    <a:pt x="4443354" y="276849"/>
                  </a:lnTo>
                  <a:lnTo>
                    <a:pt x="4443354" y="0"/>
                  </a:lnTo>
                  <a:lnTo>
                    <a:pt x="3542148" y="0"/>
                  </a:lnTo>
                  <a:lnTo>
                    <a:pt x="3542148" y="276849"/>
                  </a:lnTo>
                  <a:close/>
                </a:path>
                <a:path w="4443730" h="1130934">
                  <a:moveTo>
                    <a:pt x="0" y="1130538"/>
                  </a:moveTo>
                  <a:lnTo>
                    <a:pt x="1615201" y="1130538"/>
                  </a:lnTo>
                  <a:lnTo>
                    <a:pt x="1615201" y="693373"/>
                  </a:lnTo>
                  <a:lnTo>
                    <a:pt x="0" y="693373"/>
                  </a:lnTo>
                  <a:lnTo>
                    <a:pt x="0" y="1130538"/>
                  </a:lnTo>
                  <a:close/>
                </a:path>
              </a:pathLst>
            </a:custGeom>
            <a:ln w="137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97" name="object 97"/>
            <p:cNvSpPr/>
            <p:nvPr/>
          </p:nvSpPr>
          <p:spPr>
            <a:xfrm>
              <a:off x="11346596" y="8984164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97180" y="0"/>
                  </a:moveTo>
                  <a:lnTo>
                    <a:pt x="59352" y="7636"/>
                  </a:lnTo>
                  <a:lnTo>
                    <a:pt x="28462" y="28462"/>
                  </a:lnTo>
                  <a:lnTo>
                    <a:pt x="7636" y="59352"/>
                  </a:lnTo>
                  <a:lnTo>
                    <a:pt x="0" y="97182"/>
                  </a:lnTo>
                  <a:lnTo>
                    <a:pt x="7636" y="135012"/>
                  </a:lnTo>
                  <a:lnTo>
                    <a:pt x="28462" y="165902"/>
                  </a:lnTo>
                  <a:lnTo>
                    <a:pt x="59352" y="186728"/>
                  </a:lnTo>
                  <a:lnTo>
                    <a:pt x="97180" y="194364"/>
                  </a:lnTo>
                  <a:lnTo>
                    <a:pt x="135014" y="186728"/>
                  </a:lnTo>
                  <a:lnTo>
                    <a:pt x="165919" y="165902"/>
                  </a:lnTo>
                  <a:lnTo>
                    <a:pt x="186759" y="135012"/>
                  </a:lnTo>
                  <a:lnTo>
                    <a:pt x="194402" y="97182"/>
                  </a:lnTo>
                  <a:lnTo>
                    <a:pt x="186759" y="59352"/>
                  </a:lnTo>
                  <a:lnTo>
                    <a:pt x="165919" y="28462"/>
                  </a:lnTo>
                  <a:lnTo>
                    <a:pt x="135014" y="7636"/>
                  </a:lnTo>
                  <a:lnTo>
                    <a:pt x="97180" y="0"/>
                  </a:lnTo>
                  <a:close/>
                </a:path>
              </a:pathLst>
            </a:custGeom>
            <a:solidFill>
              <a:srgbClr val="00639C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98" name="object 98"/>
            <p:cNvSpPr/>
            <p:nvPr/>
          </p:nvSpPr>
          <p:spPr>
            <a:xfrm>
              <a:off x="11346594" y="8984161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194402" y="97182"/>
                  </a:moveTo>
                  <a:lnTo>
                    <a:pt x="186760" y="59352"/>
                  </a:lnTo>
                  <a:lnTo>
                    <a:pt x="165921" y="28462"/>
                  </a:lnTo>
                  <a:lnTo>
                    <a:pt x="135018" y="7636"/>
                  </a:lnTo>
                  <a:lnTo>
                    <a:pt x="97182" y="0"/>
                  </a:lnTo>
                  <a:lnTo>
                    <a:pt x="59352" y="7636"/>
                  </a:lnTo>
                  <a:lnTo>
                    <a:pt x="28462" y="28462"/>
                  </a:lnTo>
                  <a:lnTo>
                    <a:pt x="7636" y="59352"/>
                  </a:lnTo>
                  <a:lnTo>
                    <a:pt x="0" y="97182"/>
                  </a:lnTo>
                  <a:lnTo>
                    <a:pt x="7636" y="135012"/>
                  </a:lnTo>
                  <a:lnTo>
                    <a:pt x="28462" y="165902"/>
                  </a:lnTo>
                  <a:lnTo>
                    <a:pt x="59352" y="186728"/>
                  </a:lnTo>
                  <a:lnTo>
                    <a:pt x="97182" y="194364"/>
                  </a:lnTo>
                  <a:lnTo>
                    <a:pt x="135018" y="186728"/>
                  </a:lnTo>
                  <a:lnTo>
                    <a:pt x="165921" y="165902"/>
                  </a:lnTo>
                  <a:lnTo>
                    <a:pt x="186760" y="135012"/>
                  </a:lnTo>
                  <a:lnTo>
                    <a:pt x="194402" y="97182"/>
                  </a:lnTo>
                  <a:close/>
                </a:path>
              </a:pathLst>
            </a:custGeom>
            <a:ln w="137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99" name="object 99"/>
            <p:cNvSpPr/>
            <p:nvPr/>
          </p:nvSpPr>
          <p:spPr>
            <a:xfrm>
              <a:off x="11553533" y="8984164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97180" y="0"/>
                  </a:moveTo>
                  <a:lnTo>
                    <a:pt x="59352" y="7636"/>
                  </a:lnTo>
                  <a:lnTo>
                    <a:pt x="28462" y="28462"/>
                  </a:lnTo>
                  <a:lnTo>
                    <a:pt x="7636" y="59352"/>
                  </a:lnTo>
                  <a:lnTo>
                    <a:pt x="0" y="97182"/>
                  </a:lnTo>
                  <a:lnTo>
                    <a:pt x="7636" y="135012"/>
                  </a:lnTo>
                  <a:lnTo>
                    <a:pt x="28462" y="165902"/>
                  </a:lnTo>
                  <a:lnTo>
                    <a:pt x="59352" y="186728"/>
                  </a:lnTo>
                  <a:lnTo>
                    <a:pt x="97180" y="194364"/>
                  </a:lnTo>
                  <a:lnTo>
                    <a:pt x="135014" y="186728"/>
                  </a:lnTo>
                  <a:lnTo>
                    <a:pt x="165919" y="165902"/>
                  </a:lnTo>
                  <a:lnTo>
                    <a:pt x="186759" y="135012"/>
                  </a:lnTo>
                  <a:lnTo>
                    <a:pt x="194402" y="97182"/>
                  </a:lnTo>
                  <a:lnTo>
                    <a:pt x="186759" y="59352"/>
                  </a:lnTo>
                  <a:lnTo>
                    <a:pt x="165919" y="28462"/>
                  </a:lnTo>
                  <a:lnTo>
                    <a:pt x="135014" y="7636"/>
                  </a:lnTo>
                  <a:lnTo>
                    <a:pt x="97180" y="0"/>
                  </a:lnTo>
                  <a:close/>
                </a:path>
              </a:pathLst>
            </a:custGeom>
            <a:solidFill>
              <a:srgbClr val="0023DC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00" name="object 100"/>
            <p:cNvSpPr/>
            <p:nvPr/>
          </p:nvSpPr>
          <p:spPr>
            <a:xfrm>
              <a:off x="11553531" y="8984161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194402" y="97182"/>
                  </a:moveTo>
                  <a:lnTo>
                    <a:pt x="186760" y="59352"/>
                  </a:lnTo>
                  <a:lnTo>
                    <a:pt x="165921" y="28462"/>
                  </a:lnTo>
                  <a:lnTo>
                    <a:pt x="135018" y="7636"/>
                  </a:lnTo>
                  <a:lnTo>
                    <a:pt x="97182" y="0"/>
                  </a:lnTo>
                  <a:lnTo>
                    <a:pt x="59352" y="7636"/>
                  </a:lnTo>
                  <a:lnTo>
                    <a:pt x="28462" y="28462"/>
                  </a:lnTo>
                  <a:lnTo>
                    <a:pt x="7636" y="59352"/>
                  </a:lnTo>
                  <a:lnTo>
                    <a:pt x="0" y="97182"/>
                  </a:lnTo>
                  <a:lnTo>
                    <a:pt x="7636" y="135012"/>
                  </a:lnTo>
                  <a:lnTo>
                    <a:pt x="28462" y="165902"/>
                  </a:lnTo>
                  <a:lnTo>
                    <a:pt x="59352" y="186728"/>
                  </a:lnTo>
                  <a:lnTo>
                    <a:pt x="97182" y="194364"/>
                  </a:lnTo>
                  <a:lnTo>
                    <a:pt x="135018" y="186728"/>
                  </a:lnTo>
                  <a:lnTo>
                    <a:pt x="165921" y="165902"/>
                  </a:lnTo>
                  <a:lnTo>
                    <a:pt x="186760" y="135012"/>
                  </a:lnTo>
                  <a:lnTo>
                    <a:pt x="194402" y="97182"/>
                  </a:lnTo>
                  <a:close/>
                </a:path>
              </a:pathLst>
            </a:custGeom>
            <a:ln w="137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01" name="object 101"/>
            <p:cNvSpPr/>
            <p:nvPr/>
          </p:nvSpPr>
          <p:spPr>
            <a:xfrm>
              <a:off x="11760469" y="8984164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97180" y="0"/>
                  </a:moveTo>
                  <a:lnTo>
                    <a:pt x="59352" y="7636"/>
                  </a:lnTo>
                  <a:lnTo>
                    <a:pt x="28462" y="28462"/>
                  </a:lnTo>
                  <a:lnTo>
                    <a:pt x="7636" y="59352"/>
                  </a:lnTo>
                  <a:lnTo>
                    <a:pt x="0" y="97182"/>
                  </a:lnTo>
                  <a:lnTo>
                    <a:pt x="7636" y="135012"/>
                  </a:lnTo>
                  <a:lnTo>
                    <a:pt x="28462" y="165902"/>
                  </a:lnTo>
                  <a:lnTo>
                    <a:pt x="59352" y="186728"/>
                  </a:lnTo>
                  <a:lnTo>
                    <a:pt x="97180" y="194364"/>
                  </a:lnTo>
                  <a:lnTo>
                    <a:pt x="135008" y="186728"/>
                  </a:lnTo>
                  <a:lnTo>
                    <a:pt x="165898" y="165902"/>
                  </a:lnTo>
                  <a:lnTo>
                    <a:pt x="186724" y="135012"/>
                  </a:lnTo>
                  <a:lnTo>
                    <a:pt x="194360" y="97182"/>
                  </a:lnTo>
                  <a:lnTo>
                    <a:pt x="186724" y="59352"/>
                  </a:lnTo>
                  <a:lnTo>
                    <a:pt x="165898" y="28462"/>
                  </a:lnTo>
                  <a:lnTo>
                    <a:pt x="135008" y="7636"/>
                  </a:lnTo>
                  <a:lnTo>
                    <a:pt x="97180" y="0"/>
                  </a:lnTo>
                  <a:close/>
                </a:path>
              </a:pathLst>
            </a:custGeom>
            <a:solidFill>
              <a:srgbClr val="00D32C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02" name="object 102"/>
            <p:cNvSpPr/>
            <p:nvPr/>
          </p:nvSpPr>
          <p:spPr>
            <a:xfrm>
              <a:off x="11760467" y="8984161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194364" y="97182"/>
                  </a:moveTo>
                  <a:lnTo>
                    <a:pt x="186728" y="59352"/>
                  </a:lnTo>
                  <a:lnTo>
                    <a:pt x="165902" y="28462"/>
                  </a:lnTo>
                  <a:lnTo>
                    <a:pt x="135012" y="7636"/>
                  </a:lnTo>
                  <a:lnTo>
                    <a:pt x="97182" y="0"/>
                  </a:lnTo>
                  <a:lnTo>
                    <a:pt x="59352" y="7636"/>
                  </a:lnTo>
                  <a:lnTo>
                    <a:pt x="28462" y="28462"/>
                  </a:lnTo>
                  <a:lnTo>
                    <a:pt x="7636" y="59352"/>
                  </a:lnTo>
                  <a:lnTo>
                    <a:pt x="0" y="97182"/>
                  </a:lnTo>
                  <a:lnTo>
                    <a:pt x="7636" y="135012"/>
                  </a:lnTo>
                  <a:lnTo>
                    <a:pt x="28462" y="165902"/>
                  </a:lnTo>
                  <a:lnTo>
                    <a:pt x="59352" y="186728"/>
                  </a:lnTo>
                  <a:lnTo>
                    <a:pt x="97182" y="194364"/>
                  </a:lnTo>
                  <a:lnTo>
                    <a:pt x="135012" y="186728"/>
                  </a:lnTo>
                  <a:lnTo>
                    <a:pt x="165902" y="165902"/>
                  </a:lnTo>
                  <a:lnTo>
                    <a:pt x="186728" y="135012"/>
                  </a:lnTo>
                  <a:lnTo>
                    <a:pt x="194364" y="97182"/>
                  </a:lnTo>
                  <a:close/>
                </a:path>
              </a:pathLst>
            </a:custGeom>
            <a:ln w="137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03" name="object 103"/>
            <p:cNvSpPr/>
            <p:nvPr/>
          </p:nvSpPr>
          <p:spPr>
            <a:xfrm>
              <a:off x="12108092" y="8984164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97180" y="0"/>
                  </a:moveTo>
                  <a:lnTo>
                    <a:pt x="59352" y="7636"/>
                  </a:lnTo>
                  <a:lnTo>
                    <a:pt x="28462" y="28462"/>
                  </a:lnTo>
                  <a:lnTo>
                    <a:pt x="7636" y="59352"/>
                  </a:lnTo>
                  <a:lnTo>
                    <a:pt x="0" y="97182"/>
                  </a:lnTo>
                  <a:lnTo>
                    <a:pt x="7636" y="135012"/>
                  </a:lnTo>
                  <a:lnTo>
                    <a:pt x="28462" y="165902"/>
                  </a:lnTo>
                  <a:lnTo>
                    <a:pt x="59352" y="186728"/>
                  </a:lnTo>
                  <a:lnTo>
                    <a:pt x="97180" y="194364"/>
                  </a:lnTo>
                  <a:lnTo>
                    <a:pt x="135014" y="186728"/>
                  </a:lnTo>
                  <a:lnTo>
                    <a:pt x="165919" y="165902"/>
                  </a:lnTo>
                  <a:lnTo>
                    <a:pt x="186759" y="135012"/>
                  </a:lnTo>
                  <a:lnTo>
                    <a:pt x="194402" y="97182"/>
                  </a:lnTo>
                  <a:lnTo>
                    <a:pt x="186759" y="59352"/>
                  </a:lnTo>
                  <a:lnTo>
                    <a:pt x="165919" y="28462"/>
                  </a:lnTo>
                  <a:lnTo>
                    <a:pt x="135014" y="7636"/>
                  </a:lnTo>
                  <a:lnTo>
                    <a:pt x="97180" y="0"/>
                  </a:lnTo>
                  <a:close/>
                </a:path>
              </a:pathLst>
            </a:custGeom>
            <a:solidFill>
              <a:srgbClr val="00ED13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04" name="object 104"/>
            <p:cNvSpPr/>
            <p:nvPr/>
          </p:nvSpPr>
          <p:spPr>
            <a:xfrm>
              <a:off x="12108091" y="8984161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194402" y="97182"/>
                  </a:moveTo>
                  <a:lnTo>
                    <a:pt x="186760" y="59352"/>
                  </a:lnTo>
                  <a:lnTo>
                    <a:pt x="165921" y="28462"/>
                  </a:lnTo>
                  <a:lnTo>
                    <a:pt x="135018" y="7636"/>
                  </a:lnTo>
                  <a:lnTo>
                    <a:pt x="97182" y="0"/>
                  </a:lnTo>
                  <a:lnTo>
                    <a:pt x="59352" y="7636"/>
                  </a:lnTo>
                  <a:lnTo>
                    <a:pt x="28462" y="28462"/>
                  </a:lnTo>
                  <a:lnTo>
                    <a:pt x="7636" y="59352"/>
                  </a:lnTo>
                  <a:lnTo>
                    <a:pt x="0" y="97182"/>
                  </a:lnTo>
                  <a:lnTo>
                    <a:pt x="7636" y="135012"/>
                  </a:lnTo>
                  <a:lnTo>
                    <a:pt x="28462" y="165902"/>
                  </a:lnTo>
                  <a:lnTo>
                    <a:pt x="59352" y="186728"/>
                  </a:lnTo>
                  <a:lnTo>
                    <a:pt x="97182" y="194364"/>
                  </a:lnTo>
                  <a:lnTo>
                    <a:pt x="135018" y="186728"/>
                  </a:lnTo>
                  <a:lnTo>
                    <a:pt x="165921" y="165902"/>
                  </a:lnTo>
                  <a:lnTo>
                    <a:pt x="186760" y="135012"/>
                  </a:lnTo>
                  <a:lnTo>
                    <a:pt x="194402" y="97182"/>
                  </a:lnTo>
                  <a:close/>
                </a:path>
              </a:pathLst>
            </a:custGeom>
            <a:ln w="137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05" name="object 105"/>
            <p:cNvSpPr/>
            <p:nvPr/>
          </p:nvSpPr>
          <p:spPr>
            <a:xfrm>
              <a:off x="12315028" y="8984164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97180" y="0"/>
                  </a:moveTo>
                  <a:lnTo>
                    <a:pt x="59352" y="7636"/>
                  </a:lnTo>
                  <a:lnTo>
                    <a:pt x="28462" y="28462"/>
                  </a:lnTo>
                  <a:lnTo>
                    <a:pt x="7636" y="59352"/>
                  </a:lnTo>
                  <a:lnTo>
                    <a:pt x="0" y="97182"/>
                  </a:lnTo>
                  <a:lnTo>
                    <a:pt x="7636" y="135012"/>
                  </a:lnTo>
                  <a:lnTo>
                    <a:pt x="28462" y="165902"/>
                  </a:lnTo>
                  <a:lnTo>
                    <a:pt x="59352" y="186728"/>
                  </a:lnTo>
                  <a:lnTo>
                    <a:pt x="97180" y="194364"/>
                  </a:lnTo>
                  <a:lnTo>
                    <a:pt x="135008" y="186728"/>
                  </a:lnTo>
                  <a:lnTo>
                    <a:pt x="165898" y="165902"/>
                  </a:lnTo>
                  <a:lnTo>
                    <a:pt x="186724" y="135012"/>
                  </a:lnTo>
                  <a:lnTo>
                    <a:pt x="194360" y="97182"/>
                  </a:lnTo>
                  <a:lnTo>
                    <a:pt x="186724" y="59352"/>
                  </a:lnTo>
                  <a:lnTo>
                    <a:pt x="165898" y="28462"/>
                  </a:lnTo>
                  <a:lnTo>
                    <a:pt x="135008" y="7636"/>
                  </a:lnTo>
                  <a:lnTo>
                    <a:pt x="97180" y="0"/>
                  </a:lnTo>
                  <a:close/>
                </a:path>
              </a:pathLst>
            </a:custGeom>
            <a:solidFill>
              <a:srgbClr val="008D72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06" name="object 106"/>
            <p:cNvSpPr/>
            <p:nvPr/>
          </p:nvSpPr>
          <p:spPr>
            <a:xfrm>
              <a:off x="12315028" y="8984161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194364" y="97182"/>
                  </a:moveTo>
                  <a:lnTo>
                    <a:pt x="186728" y="59352"/>
                  </a:lnTo>
                  <a:lnTo>
                    <a:pt x="165902" y="28462"/>
                  </a:lnTo>
                  <a:lnTo>
                    <a:pt x="135012" y="7636"/>
                  </a:lnTo>
                  <a:lnTo>
                    <a:pt x="97182" y="0"/>
                  </a:lnTo>
                  <a:lnTo>
                    <a:pt x="59352" y="7636"/>
                  </a:lnTo>
                  <a:lnTo>
                    <a:pt x="28462" y="28462"/>
                  </a:lnTo>
                  <a:lnTo>
                    <a:pt x="7636" y="59352"/>
                  </a:lnTo>
                  <a:lnTo>
                    <a:pt x="0" y="97182"/>
                  </a:lnTo>
                  <a:lnTo>
                    <a:pt x="7636" y="135012"/>
                  </a:lnTo>
                  <a:lnTo>
                    <a:pt x="28462" y="165902"/>
                  </a:lnTo>
                  <a:lnTo>
                    <a:pt x="59352" y="186728"/>
                  </a:lnTo>
                  <a:lnTo>
                    <a:pt x="97182" y="194364"/>
                  </a:lnTo>
                  <a:lnTo>
                    <a:pt x="135012" y="186728"/>
                  </a:lnTo>
                  <a:lnTo>
                    <a:pt x="165902" y="165902"/>
                  </a:lnTo>
                  <a:lnTo>
                    <a:pt x="186728" y="135012"/>
                  </a:lnTo>
                  <a:lnTo>
                    <a:pt x="194364" y="97182"/>
                  </a:lnTo>
                  <a:close/>
                </a:path>
              </a:pathLst>
            </a:custGeom>
            <a:ln w="137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07" name="object 107"/>
            <p:cNvSpPr/>
            <p:nvPr/>
          </p:nvSpPr>
          <p:spPr>
            <a:xfrm>
              <a:off x="12521964" y="8984164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97180" y="0"/>
                  </a:moveTo>
                  <a:lnTo>
                    <a:pt x="59352" y="7636"/>
                  </a:lnTo>
                  <a:lnTo>
                    <a:pt x="28462" y="28462"/>
                  </a:lnTo>
                  <a:lnTo>
                    <a:pt x="7636" y="59352"/>
                  </a:lnTo>
                  <a:lnTo>
                    <a:pt x="0" y="97182"/>
                  </a:lnTo>
                  <a:lnTo>
                    <a:pt x="7636" y="135012"/>
                  </a:lnTo>
                  <a:lnTo>
                    <a:pt x="28462" y="165902"/>
                  </a:lnTo>
                  <a:lnTo>
                    <a:pt x="59352" y="186728"/>
                  </a:lnTo>
                  <a:lnTo>
                    <a:pt x="97180" y="194364"/>
                  </a:lnTo>
                  <a:lnTo>
                    <a:pt x="135008" y="186728"/>
                  </a:lnTo>
                  <a:lnTo>
                    <a:pt x="165898" y="165902"/>
                  </a:lnTo>
                  <a:lnTo>
                    <a:pt x="186724" y="135012"/>
                  </a:lnTo>
                  <a:lnTo>
                    <a:pt x="194360" y="97182"/>
                  </a:lnTo>
                  <a:lnTo>
                    <a:pt x="186724" y="59352"/>
                  </a:lnTo>
                  <a:lnTo>
                    <a:pt x="165898" y="28462"/>
                  </a:lnTo>
                  <a:lnTo>
                    <a:pt x="135008" y="7636"/>
                  </a:lnTo>
                  <a:lnTo>
                    <a:pt x="97180" y="0"/>
                  </a:lnTo>
                  <a:close/>
                </a:path>
              </a:pathLst>
            </a:custGeom>
            <a:solidFill>
              <a:srgbClr val="00758A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08" name="object 108"/>
            <p:cNvSpPr/>
            <p:nvPr/>
          </p:nvSpPr>
          <p:spPr>
            <a:xfrm>
              <a:off x="11180611" y="7521862"/>
              <a:ext cx="1576705" cy="1697989"/>
            </a:xfrm>
            <a:custGeom>
              <a:avLst/>
              <a:gdLst/>
              <a:ahLst/>
              <a:cxnLst/>
              <a:rect l="l" t="t" r="r" b="b"/>
              <a:pathLst>
                <a:path w="1576704" h="1697990">
                  <a:moveTo>
                    <a:pt x="1535718" y="1559480"/>
                  </a:moveTo>
                  <a:lnTo>
                    <a:pt x="1528082" y="1521651"/>
                  </a:lnTo>
                  <a:lnTo>
                    <a:pt x="1507256" y="1490760"/>
                  </a:lnTo>
                  <a:lnTo>
                    <a:pt x="1476365" y="1469934"/>
                  </a:lnTo>
                  <a:lnTo>
                    <a:pt x="1438536" y="1462298"/>
                  </a:lnTo>
                  <a:lnTo>
                    <a:pt x="1400706" y="1469934"/>
                  </a:lnTo>
                  <a:lnTo>
                    <a:pt x="1369815" y="1490760"/>
                  </a:lnTo>
                  <a:lnTo>
                    <a:pt x="1348990" y="1521651"/>
                  </a:lnTo>
                  <a:lnTo>
                    <a:pt x="1341353" y="1559480"/>
                  </a:lnTo>
                  <a:lnTo>
                    <a:pt x="1348990" y="1597310"/>
                  </a:lnTo>
                  <a:lnTo>
                    <a:pt x="1369815" y="1628200"/>
                  </a:lnTo>
                  <a:lnTo>
                    <a:pt x="1400706" y="1649026"/>
                  </a:lnTo>
                  <a:lnTo>
                    <a:pt x="1438536" y="1656663"/>
                  </a:lnTo>
                  <a:lnTo>
                    <a:pt x="1476365" y="1649026"/>
                  </a:lnTo>
                  <a:lnTo>
                    <a:pt x="1507256" y="1628200"/>
                  </a:lnTo>
                  <a:lnTo>
                    <a:pt x="1528082" y="1597310"/>
                  </a:lnTo>
                  <a:lnTo>
                    <a:pt x="1535718" y="1559480"/>
                  </a:lnTo>
                  <a:close/>
                </a:path>
                <a:path w="1576704" h="1697990">
                  <a:moveTo>
                    <a:pt x="121220" y="1697882"/>
                  </a:moveTo>
                  <a:lnTo>
                    <a:pt x="814298" y="1697882"/>
                  </a:lnTo>
                  <a:lnTo>
                    <a:pt x="814298" y="1421048"/>
                  </a:lnTo>
                  <a:lnTo>
                    <a:pt x="121220" y="1421048"/>
                  </a:lnTo>
                  <a:lnTo>
                    <a:pt x="121220" y="1697882"/>
                  </a:lnTo>
                  <a:close/>
                </a:path>
                <a:path w="1576704" h="1697990">
                  <a:moveTo>
                    <a:pt x="883022" y="1697882"/>
                  </a:moveTo>
                  <a:lnTo>
                    <a:pt x="1576115" y="1697882"/>
                  </a:lnTo>
                  <a:lnTo>
                    <a:pt x="1576115" y="1421048"/>
                  </a:lnTo>
                  <a:lnTo>
                    <a:pt x="883022" y="1421048"/>
                  </a:lnTo>
                  <a:lnTo>
                    <a:pt x="883022" y="1697882"/>
                  </a:lnTo>
                  <a:close/>
                </a:path>
                <a:path w="1576704" h="1697990">
                  <a:moveTo>
                    <a:pt x="0" y="311195"/>
                  </a:moveTo>
                  <a:lnTo>
                    <a:pt x="727435" y="311195"/>
                  </a:lnTo>
                  <a:lnTo>
                    <a:pt x="727435" y="0"/>
                  </a:lnTo>
                  <a:lnTo>
                    <a:pt x="0" y="0"/>
                  </a:lnTo>
                  <a:lnTo>
                    <a:pt x="0" y="311195"/>
                  </a:lnTo>
                  <a:close/>
                </a:path>
              </a:pathLst>
            </a:custGeom>
            <a:ln w="137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09" name="object 109"/>
            <p:cNvSpPr/>
            <p:nvPr/>
          </p:nvSpPr>
          <p:spPr>
            <a:xfrm>
              <a:off x="11242558" y="7580257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97180" y="0"/>
                  </a:moveTo>
                  <a:lnTo>
                    <a:pt x="59347" y="7636"/>
                  </a:lnTo>
                  <a:lnTo>
                    <a:pt x="28458" y="28462"/>
                  </a:lnTo>
                  <a:lnTo>
                    <a:pt x="7635" y="59352"/>
                  </a:lnTo>
                  <a:lnTo>
                    <a:pt x="0" y="97182"/>
                  </a:lnTo>
                  <a:lnTo>
                    <a:pt x="7635" y="135012"/>
                  </a:lnTo>
                  <a:lnTo>
                    <a:pt x="28458" y="165902"/>
                  </a:lnTo>
                  <a:lnTo>
                    <a:pt x="59347" y="186728"/>
                  </a:lnTo>
                  <a:lnTo>
                    <a:pt x="97180" y="194364"/>
                  </a:lnTo>
                  <a:lnTo>
                    <a:pt x="135008" y="186728"/>
                  </a:lnTo>
                  <a:lnTo>
                    <a:pt x="165898" y="165902"/>
                  </a:lnTo>
                  <a:lnTo>
                    <a:pt x="186724" y="135012"/>
                  </a:lnTo>
                  <a:lnTo>
                    <a:pt x="194360" y="97182"/>
                  </a:lnTo>
                  <a:lnTo>
                    <a:pt x="186724" y="59352"/>
                  </a:lnTo>
                  <a:lnTo>
                    <a:pt x="165898" y="28462"/>
                  </a:lnTo>
                  <a:lnTo>
                    <a:pt x="135008" y="7636"/>
                  </a:lnTo>
                  <a:lnTo>
                    <a:pt x="97180" y="0"/>
                  </a:lnTo>
                  <a:close/>
                </a:path>
              </a:pathLst>
            </a:custGeom>
            <a:solidFill>
              <a:srgbClr val="0039C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10" name="object 110"/>
            <p:cNvSpPr/>
            <p:nvPr/>
          </p:nvSpPr>
          <p:spPr>
            <a:xfrm>
              <a:off x="11242554" y="7580254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194364" y="97182"/>
                  </a:moveTo>
                  <a:lnTo>
                    <a:pt x="186728" y="59352"/>
                  </a:lnTo>
                  <a:lnTo>
                    <a:pt x="165902" y="28462"/>
                  </a:lnTo>
                  <a:lnTo>
                    <a:pt x="135012" y="7636"/>
                  </a:lnTo>
                  <a:lnTo>
                    <a:pt x="97182" y="0"/>
                  </a:lnTo>
                  <a:lnTo>
                    <a:pt x="59352" y="7636"/>
                  </a:lnTo>
                  <a:lnTo>
                    <a:pt x="28462" y="28462"/>
                  </a:lnTo>
                  <a:lnTo>
                    <a:pt x="7636" y="59352"/>
                  </a:lnTo>
                  <a:lnTo>
                    <a:pt x="0" y="97182"/>
                  </a:lnTo>
                  <a:lnTo>
                    <a:pt x="7636" y="135012"/>
                  </a:lnTo>
                  <a:lnTo>
                    <a:pt x="28462" y="165902"/>
                  </a:lnTo>
                  <a:lnTo>
                    <a:pt x="59352" y="186728"/>
                  </a:lnTo>
                  <a:lnTo>
                    <a:pt x="97182" y="194364"/>
                  </a:lnTo>
                  <a:lnTo>
                    <a:pt x="135012" y="186728"/>
                  </a:lnTo>
                  <a:lnTo>
                    <a:pt x="165902" y="165902"/>
                  </a:lnTo>
                  <a:lnTo>
                    <a:pt x="186728" y="135012"/>
                  </a:lnTo>
                  <a:lnTo>
                    <a:pt x="194364" y="97182"/>
                  </a:lnTo>
                  <a:close/>
                </a:path>
              </a:pathLst>
            </a:custGeom>
            <a:ln w="137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11" name="object 111"/>
            <p:cNvSpPr/>
            <p:nvPr/>
          </p:nvSpPr>
          <p:spPr>
            <a:xfrm>
              <a:off x="11449494" y="7580257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97180" y="0"/>
                  </a:moveTo>
                  <a:lnTo>
                    <a:pt x="59347" y="7636"/>
                  </a:lnTo>
                  <a:lnTo>
                    <a:pt x="28458" y="28462"/>
                  </a:lnTo>
                  <a:lnTo>
                    <a:pt x="7635" y="59352"/>
                  </a:lnTo>
                  <a:lnTo>
                    <a:pt x="0" y="97182"/>
                  </a:lnTo>
                  <a:lnTo>
                    <a:pt x="7635" y="135012"/>
                  </a:lnTo>
                  <a:lnTo>
                    <a:pt x="28458" y="165902"/>
                  </a:lnTo>
                  <a:lnTo>
                    <a:pt x="59347" y="186728"/>
                  </a:lnTo>
                  <a:lnTo>
                    <a:pt x="97180" y="194364"/>
                  </a:lnTo>
                  <a:lnTo>
                    <a:pt x="135008" y="186728"/>
                  </a:lnTo>
                  <a:lnTo>
                    <a:pt x="165898" y="165902"/>
                  </a:lnTo>
                  <a:lnTo>
                    <a:pt x="186724" y="135012"/>
                  </a:lnTo>
                  <a:lnTo>
                    <a:pt x="194360" y="97182"/>
                  </a:lnTo>
                  <a:lnTo>
                    <a:pt x="186724" y="59352"/>
                  </a:lnTo>
                  <a:lnTo>
                    <a:pt x="165898" y="28462"/>
                  </a:lnTo>
                  <a:lnTo>
                    <a:pt x="135008" y="7636"/>
                  </a:lnTo>
                  <a:lnTo>
                    <a:pt x="97180" y="0"/>
                  </a:lnTo>
                  <a:close/>
                </a:path>
              </a:pathLst>
            </a:custGeom>
            <a:solidFill>
              <a:srgbClr val="0030CF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12" name="object 112"/>
            <p:cNvSpPr/>
            <p:nvPr/>
          </p:nvSpPr>
          <p:spPr>
            <a:xfrm>
              <a:off x="11449491" y="7580254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194364" y="97182"/>
                  </a:moveTo>
                  <a:lnTo>
                    <a:pt x="186728" y="59352"/>
                  </a:lnTo>
                  <a:lnTo>
                    <a:pt x="165902" y="28462"/>
                  </a:lnTo>
                  <a:lnTo>
                    <a:pt x="135012" y="7636"/>
                  </a:lnTo>
                  <a:lnTo>
                    <a:pt x="97182" y="0"/>
                  </a:lnTo>
                  <a:lnTo>
                    <a:pt x="59352" y="7636"/>
                  </a:lnTo>
                  <a:lnTo>
                    <a:pt x="28462" y="28462"/>
                  </a:lnTo>
                  <a:lnTo>
                    <a:pt x="7636" y="59352"/>
                  </a:lnTo>
                  <a:lnTo>
                    <a:pt x="0" y="97182"/>
                  </a:lnTo>
                  <a:lnTo>
                    <a:pt x="7636" y="135012"/>
                  </a:lnTo>
                  <a:lnTo>
                    <a:pt x="28462" y="165902"/>
                  </a:lnTo>
                  <a:lnTo>
                    <a:pt x="59352" y="186728"/>
                  </a:lnTo>
                  <a:lnTo>
                    <a:pt x="97182" y="194364"/>
                  </a:lnTo>
                  <a:lnTo>
                    <a:pt x="135012" y="186728"/>
                  </a:lnTo>
                  <a:lnTo>
                    <a:pt x="165902" y="165902"/>
                  </a:lnTo>
                  <a:lnTo>
                    <a:pt x="186728" y="135012"/>
                  </a:lnTo>
                  <a:lnTo>
                    <a:pt x="194364" y="97182"/>
                  </a:lnTo>
                  <a:close/>
                </a:path>
              </a:pathLst>
            </a:custGeom>
            <a:ln w="137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13" name="object 113"/>
            <p:cNvSpPr/>
            <p:nvPr/>
          </p:nvSpPr>
          <p:spPr>
            <a:xfrm>
              <a:off x="11656388" y="7580257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97180" y="0"/>
                  </a:moveTo>
                  <a:lnTo>
                    <a:pt x="59352" y="7636"/>
                  </a:lnTo>
                  <a:lnTo>
                    <a:pt x="28462" y="28462"/>
                  </a:lnTo>
                  <a:lnTo>
                    <a:pt x="7636" y="59352"/>
                  </a:lnTo>
                  <a:lnTo>
                    <a:pt x="0" y="97182"/>
                  </a:lnTo>
                  <a:lnTo>
                    <a:pt x="7636" y="135012"/>
                  </a:lnTo>
                  <a:lnTo>
                    <a:pt x="28462" y="165902"/>
                  </a:lnTo>
                  <a:lnTo>
                    <a:pt x="59352" y="186728"/>
                  </a:lnTo>
                  <a:lnTo>
                    <a:pt x="97180" y="194364"/>
                  </a:lnTo>
                  <a:lnTo>
                    <a:pt x="135014" y="186728"/>
                  </a:lnTo>
                  <a:lnTo>
                    <a:pt x="165919" y="165902"/>
                  </a:lnTo>
                  <a:lnTo>
                    <a:pt x="186759" y="135012"/>
                  </a:lnTo>
                  <a:lnTo>
                    <a:pt x="194402" y="97182"/>
                  </a:lnTo>
                  <a:lnTo>
                    <a:pt x="186759" y="59352"/>
                  </a:lnTo>
                  <a:lnTo>
                    <a:pt x="165919" y="28462"/>
                  </a:lnTo>
                  <a:lnTo>
                    <a:pt x="135014" y="7636"/>
                  </a:lnTo>
                  <a:lnTo>
                    <a:pt x="97180" y="0"/>
                  </a:lnTo>
                  <a:close/>
                </a:path>
              </a:pathLst>
            </a:custGeom>
            <a:solidFill>
              <a:srgbClr val="00E11E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14" name="object 114"/>
            <p:cNvSpPr/>
            <p:nvPr/>
          </p:nvSpPr>
          <p:spPr>
            <a:xfrm>
              <a:off x="11656389" y="7521862"/>
              <a:ext cx="1221740" cy="311785"/>
            </a:xfrm>
            <a:custGeom>
              <a:avLst/>
              <a:gdLst/>
              <a:ahLst/>
              <a:cxnLst/>
              <a:rect l="l" t="t" r="r" b="b"/>
              <a:pathLst>
                <a:path w="1221740" h="311784">
                  <a:moveTo>
                    <a:pt x="194402" y="155573"/>
                  </a:moveTo>
                  <a:lnTo>
                    <a:pt x="186760" y="117744"/>
                  </a:lnTo>
                  <a:lnTo>
                    <a:pt x="165921" y="86853"/>
                  </a:lnTo>
                  <a:lnTo>
                    <a:pt x="135018" y="66027"/>
                  </a:lnTo>
                  <a:lnTo>
                    <a:pt x="97182" y="58391"/>
                  </a:lnTo>
                  <a:lnTo>
                    <a:pt x="59352" y="66027"/>
                  </a:lnTo>
                  <a:lnTo>
                    <a:pt x="28462" y="86853"/>
                  </a:lnTo>
                  <a:lnTo>
                    <a:pt x="7636" y="117744"/>
                  </a:lnTo>
                  <a:lnTo>
                    <a:pt x="0" y="155573"/>
                  </a:lnTo>
                  <a:lnTo>
                    <a:pt x="7636" y="193403"/>
                  </a:lnTo>
                  <a:lnTo>
                    <a:pt x="28462" y="224293"/>
                  </a:lnTo>
                  <a:lnTo>
                    <a:pt x="59352" y="245119"/>
                  </a:lnTo>
                  <a:lnTo>
                    <a:pt x="97182" y="252756"/>
                  </a:lnTo>
                  <a:lnTo>
                    <a:pt x="135018" y="245119"/>
                  </a:lnTo>
                  <a:lnTo>
                    <a:pt x="165921" y="224293"/>
                  </a:lnTo>
                  <a:lnTo>
                    <a:pt x="186760" y="193403"/>
                  </a:lnTo>
                  <a:lnTo>
                    <a:pt x="194402" y="155573"/>
                  </a:lnTo>
                  <a:close/>
                </a:path>
                <a:path w="1221740" h="311784">
                  <a:moveTo>
                    <a:pt x="494140" y="311195"/>
                  </a:moveTo>
                  <a:lnTo>
                    <a:pt x="1221576" y="311195"/>
                  </a:lnTo>
                  <a:lnTo>
                    <a:pt x="1221576" y="0"/>
                  </a:lnTo>
                  <a:lnTo>
                    <a:pt x="494140" y="0"/>
                  </a:lnTo>
                  <a:lnTo>
                    <a:pt x="494140" y="311195"/>
                  </a:lnTo>
                  <a:close/>
                </a:path>
              </a:pathLst>
            </a:custGeom>
            <a:ln w="137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15" name="object 115"/>
            <p:cNvSpPr/>
            <p:nvPr/>
          </p:nvSpPr>
          <p:spPr>
            <a:xfrm>
              <a:off x="12212476" y="7580257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97180" y="0"/>
                  </a:moveTo>
                  <a:lnTo>
                    <a:pt x="59352" y="7636"/>
                  </a:lnTo>
                  <a:lnTo>
                    <a:pt x="28462" y="28462"/>
                  </a:lnTo>
                  <a:lnTo>
                    <a:pt x="7636" y="59352"/>
                  </a:lnTo>
                  <a:lnTo>
                    <a:pt x="0" y="97182"/>
                  </a:lnTo>
                  <a:lnTo>
                    <a:pt x="7636" y="135012"/>
                  </a:lnTo>
                  <a:lnTo>
                    <a:pt x="28462" y="165902"/>
                  </a:lnTo>
                  <a:lnTo>
                    <a:pt x="59352" y="186728"/>
                  </a:lnTo>
                  <a:lnTo>
                    <a:pt x="97180" y="194364"/>
                  </a:lnTo>
                  <a:lnTo>
                    <a:pt x="135008" y="186728"/>
                  </a:lnTo>
                  <a:lnTo>
                    <a:pt x="165898" y="165902"/>
                  </a:lnTo>
                  <a:lnTo>
                    <a:pt x="186724" y="135012"/>
                  </a:lnTo>
                  <a:lnTo>
                    <a:pt x="194360" y="97182"/>
                  </a:lnTo>
                  <a:lnTo>
                    <a:pt x="186724" y="59352"/>
                  </a:lnTo>
                  <a:lnTo>
                    <a:pt x="165898" y="28462"/>
                  </a:lnTo>
                  <a:lnTo>
                    <a:pt x="135008" y="7636"/>
                  </a:lnTo>
                  <a:lnTo>
                    <a:pt x="97180" y="0"/>
                  </a:lnTo>
                  <a:close/>
                </a:path>
              </a:pathLst>
            </a:custGeom>
            <a:solidFill>
              <a:srgbClr val="00AD52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16" name="object 116"/>
            <p:cNvSpPr/>
            <p:nvPr/>
          </p:nvSpPr>
          <p:spPr>
            <a:xfrm>
              <a:off x="12212474" y="7580254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194364" y="97182"/>
                  </a:moveTo>
                  <a:lnTo>
                    <a:pt x="186728" y="59352"/>
                  </a:lnTo>
                  <a:lnTo>
                    <a:pt x="165902" y="28462"/>
                  </a:lnTo>
                  <a:lnTo>
                    <a:pt x="135012" y="7636"/>
                  </a:lnTo>
                  <a:lnTo>
                    <a:pt x="97182" y="0"/>
                  </a:lnTo>
                  <a:lnTo>
                    <a:pt x="59352" y="7636"/>
                  </a:lnTo>
                  <a:lnTo>
                    <a:pt x="28462" y="28462"/>
                  </a:lnTo>
                  <a:lnTo>
                    <a:pt x="7636" y="59352"/>
                  </a:lnTo>
                  <a:lnTo>
                    <a:pt x="0" y="97182"/>
                  </a:lnTo>
                  <a:lnTo>
                    <a:pt x="7636" y="135012"/>
                  </a:lnTo>
                  <a:lnTo>
                    <a:pt x="28462" y="165902"/>
                  </a:lnTo>
                  <a:lnTo>
                    <a:pt x="59352" y="186728"/>
                  </a:lnTo>
                  <a:lnTo>
                    <a:pt x="97182" y="194364"/>
                  </a:lnTo>
                  <a:lnTo>
                    <a:pt x="135012" y="186728"/>
                  </a:lnTo>
                  <a:lnTo>
                    <a:pt x="165902" y="165902"/>
                  </a:lnTo>
                  <a:lnTo>
                    <a:pt x="186728" y="135012"/>
                  </a:lnTo>
                  <a:lnTo>
                    <a:pt x="194364" y="97182"/>
                  </a:lnTo>
                  <a:close/>
                </a:path>
              </a:pathLst>
            </a:custGeom>
            <a:ln w="137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17" name="object 117"/>
            <p:cNvSpPr/>
            <p:nvPr/>
          </p:nvSpPr>
          <p:spPr>
            <a:xfrm>
              <a:off x="12419412" y="7580257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97180" y="0"/>
                  </a:moveTo>
                  <a:lnTo>
                    <a:pt x="59352" y="7636"/>
                  </a:lnTo>
                  <a:lnTo>
                    <a:pt x="28462" y="28462"/>
                  </a:lnTo>
                  <a:lnTo>
                    <a:pt x="7636" y="59352"/>
                  </a:lnTo>
                  <a:lnTo>
                    <a:pt x="0" y="97182"/>
                  </a:lnTo>
                  <a:lnTo>
                    <a:pt x="7636" y="135012"/>
                  </a:lnTo>
                  <a:lnTo>
                    <a:pt x="28462" y="165902"/>
                  </a:lnTo>
                  <a:lnTo>
                    <a:pt x="59352" y="186728"/>
                  </a:lnTo>
                  <a:lnTo>
                    <a:pt x="97180" y="194364"/>
                  </a:lnTo>
                  <a:lnTo>
                    <a:pt x="135008" y="186728"/>
                  </a:lnTo>
                  <a:lnTo>
                    <a:pt x="165898" y="165902"/>
                  </a:lnTo>
                  <a:lnTo>
                    <a:pt x="186724" y="135012"/>
                  </a:lnTo>
                  <a:lnTo>
                    <a:pt x="194360" y="97182"/>
                  </a:lnTo>
                  <a:lnTo>
                    <a:pt x="186724" y="59352"/>
                  </a:lnTo>
                  <a:lnTo>
                    <a:pt x="165898" y="28462"/>
                  </a:lnTo>
                  <a:lnTo>
                    <a:pt x="135008" y="7636"/>
                  </a:lnTo>
                  <a:lnTo>
                    <a:pt x="97180" y="0"/>
                  </a:lnTo>
                  <a:close/>
                </a:path>
              </a:pathLst>
            </a:custGeom>
            <a:solidFill>
              <a:srgbClr val="00629C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18" name="object 118"/>
            <p:cNvSpPr/>
            <p:nvPr/>
          </p:nvSpPr>
          <p:spPr>
            <a:xfrm>
              <a:off x="12419410" y="7580254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194364" y="97182"/>
                  </a:moveTo>
                  <a:lnTo>
                    <a:pt x="186728" y="59352"/>
                  </a:lnTo>
                  <a:lnTo>
                    <a:pt x="165902" y="28462"/>
                  </a:lnTo>
                  <a:lnTo>
                    <a:pt x="135012" y="7636"/>
                  </a:lnTo>
                  <a:lnTo>
                    <a:pt x="97182" y="0"/>
                  </a:lnTo>
                  <a:lnTo>
                    <a:pt x="59352" y="7636"/>
                  </a:lnTo>
                  <a:lnTo>
                    <a:pt x="28462" y="28462"/>
                  </a:lnTo>
                  <a:lnTo>
                    <a:pt x="7636" y="59352"/>
                  </a:lnTo>
                  <a:lnTo>
                    <a:pt x="0" y="97182"/>
                  </a:lnTo>
                  <a:lnTo>
                    <a:pt x="7636" y="135012"/>
                  </a:lnTo>
                  <a:lnTo>
                    <a:pt x="28462" y="165902"/>
                  </a:lnTo>
                  <a:lnTo>
                    <a:pt x="59352" y="186728"/>
                  </a:lnTo>
                  <a:lnTo>
                    <a:pt x="97182" y="194364"/>
                  </a:lnTo>
                  <a:lnTo>
                    <a:pt x="135012" y="186728"/>
                  </a:lnTo>
                  <a:lnTo>
                    <a:pt x="165902" y="165902"/>
                  </a:lnTo>
                  <a:lnTo>
                    <a:pt x="186728" y="135012"/>
                  </a:lnTo>
                  <a:lnTo>
                    <a:pt x="194364" y="97182"/>
                  </a:lnTo>
                  <a:close/>
                </a:path>
              </a:pathLst>
            </a:custGeom>
            <a:ln w="137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19" name="object 119"/>
            <p:cNvSpPr/>
            <p:nvPr/>
          </p:nvSpPr>
          <p:spPr>
            <a:xfrm>
              <a:off x="12626306" y="7580257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97222" y="0"/>
                  </a:moveTo>
                  <a:lnTo>
                    <a:pt x="59387" y="7636"/>
                  </a:lnTo>
                  <a:lnTo>
                    <a:pt x="28483" y="28462"/>
                  </a:lnTo>
                  <a:lnTo>
                    <a:pt x="7643" y="59352"/>
                  </a:lnTo>
                  <a:lnTo>
                    <a:pt x="0" y="97182"/>
                  </a:lnTo>
                  <a:lnTo>
                    <a:pt x="7643" y="135012"/>
                  </a:lnTo>
                  <a:lnTo>
                    <a:pt x="28483" y="165902"/>
                  </a:lnTo>
                  <a:lnTo>
                    <a:pt x="59387" y="186728"/>
                  </a:lnTo>
                  <a:lnTo>
                    <a:pt x="97222" y="194364"/>
                  </a:lnTo>
                  <a:lnTo>
                    <a:pt x="135050" y="186728"/>
                  </a:lnTo>
                  <a:lnTo>
                    <a:pt x="165939" y="165902"/>
                  </a:lnTo>
                  <a:lnTo>
                    <a:pt x="186765" y="135012"/>
                  </a:lnTo>
                  <a:lnTo>
                    <a:pt x="194402" y="97182"/>
                  </a:lnTo>
                  <a:lnTo>
                    <a:pt x="186765" y="59352"/>
                  </a:lnTo>
                  <a:lnTo>
                    <a:pt x="165939" y="28462"/>
                  </a:lnTo>
                  <a:lnTo>
                    <a:pt x="135050" y="7636"/>
                  </a:lnTo>
                  <a:lnTo>
                    <a:pt x="97222" y="0"/>
                  </a:lnTo>
                  <a:close/>
                </a:path>
              </a:pathLst>
            </a:custGeom>
            <a:solidFill>
              <a:srgbClr val="0001FE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20" name="object 120"/>
            <p:cNvSpPr/>
            <p:nvPr/>
          </p:nvSpPr>
          <p:spPr>
            <a:xfrm>
              <a:off x="12626309" y="7580254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194402" y="97182"/>
                  </a:moveTo>
                  <a:lnTo>
                    <a:pt x="186766" y="59352"/>
                  </a:lnTo>
                  <a:lnTo>
                    <a:pt x="165940" y="28462"/>
                  </a:lnTo>
                  <a:lnTo>
                    <a:pt x="135050" y="7636"/>
                  </a:lnTo>
                  <a:lnTo>
                    <a:pt x="97220" y="0"/>
                  </a:lnTo>
                  <a:lnTo>
                    <a:pt x="59384" y="7636"/>
                  </a:lnTo>
                  <a:lnTo>
                    <a:pt x="28481" y="28462"/>
                  </a:lnTo>
                  <a:lnTo>
                    <a:pt x="7642" y="59352"/>
                  </a:lnTo>
                  <a:lnTo>
                    <a:pt x="0" y="97182"/>
                  </a:lnTo>
                  <a:lnTo>
                    <a:pt x="7642" y="135012"/>
                  </a:lnTo>
                  <a:lnTo>
                    <a:pt x="28481" y="165902"/>
                  </a:lnTo>
                  <a:lnTo>
                    <a:pt x="59384" y="186728"/>
                  </a:lnTo>
                  <a:lnTo>
                    <a:pt x="97220" y="194364"/>
                  </a:lnTo>
                  <a:lnTo>
                    <a:pt x="135050" y="186728"/>
                  </a:lnTo>
                  <a:lnTo>
                    <a:pt x="165940" y="165902"/>
                  </a:lnTo>
                  <a:lnTo>
                    <a:pt x="186766" y="135012"/>
                  </a:lnTo>
                  <a:lnTo>
                    <a:pt x="194402" y="97182"/>
                  </a:lnTo>
                  <a:close/>
                </a:path>
              </a:pathLst>
            </a:custGeom>
            <a:ln w="137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</p:grpSp>
      <p:sp>
        <p:nvSpPr>
          <p:cNvPr id="121" name="object 121"/>
          <p:cNvSpPr txBox="1"/>
          <p:nvPr/>
        </p:nvSpPr>
        <p:spPr>
          <a:xfrm>
            <a:off x="4241385" y="5766260"/>
            <a:ext cx="509825" cy="260093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>
              <a:spcBef>
                <a:spcPts val="64"/>
              </a:spcBef>
            </a:pPr>
            <a:r>
              <a:rPr sz="1637" spc="3" dirty="0">
                <a:latin typeface="Courier New"/>
                <a:cs typeface="Courier New"/>
              </a:rPr>
              <a:t>root</a:t>
            </a:r>
            <a:endParaRPr sz="1637">
              <a:latin typeface="Courier New"/>
              <a:cs typeface="Courier New"/>
            </a:endParaRPr>
          </a:p>
        </p:txBody>
      </p:sp>
      <p:sp>
        <p:nvSpPr>
          <p:cNvPr id="122" name="object 122"/>
          <p:cNvSpPr txBox="1"/>
          <p:nvPr/>
        </p:nvSpPr>
        <p:spPr>
          <a:xfrm>
            <a:off x="4984851" y="5790318"/>
            <a:ext cx="559113" cy="260093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>
              <a:spcBef>
                <a:spcPts val="64"/>
              </a:spcBef>
            </a:pPr>
            <a:r>
              <a:rPr sz="1637" spc="21" dirty="0">
                <a:latin typeface="Cambria"/>
                <a:cs typeface="Cambria"/>
              </a:rPr>
              <a:t>R</a:t>
            </a:r>
            <a:r>
              <a:rPr sz="1637" spc="97" dirty="0">
                <a:latin typeface="Cambria"/>
                <a:cs typeface="Cambria"/>
              </a:rPr>
              <a:t>O</a:t>
            </a:r>
            <a:r>
              <a:rPr sz="1637" spc="52" dirty="0">
                <a:latin typeface="Cambria"/>
                <a:cs typeface="Cambria"/>
              </a:rPr>
              <a:t>O</a:t>
            </a:r>
            <a:r>
              <a:rPr sz="1637" spc="30" dirty="0">
                <a:latin typeface="Cambria"/>
                <a:cs typeface="Cambria"/>
              </a:rPr>
              <a:t>T</a:t>
            </a:r>
            <a:endParaRPr sz="1637">
              <a:latin typeface="Cambria"/>
              <a:cs typeface="Cambria"/>
            </a:endParaRPr>
          </a:p>
        </p:txBody>
      </p:sp>
      <p:sp>
        <p:nvSpPr>
          <p:cNvPr id="123" name="object 123"/>
          <p:cNvSpPr txBox="1"/>
          <p:nvPr/>
        </p:nvSpPr>
        <p:spPr>
          <a:xfrm>
            <a:off x="6802770" y="5790318"/>
            <a:ext cx="1038904" cy="260157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>
              <a:spcBef>
                <a:spcPts val="64"/>
              </a:spcBef>
              <a:tabLst>
                <a:tab pos="613792" algn="l"/>
              </a:tabLst>
            </a:pPr>
            <a:r>
              <a:rPr sz="1637" spc="152" dirty="0">
                <a:latin typeface="Cambria"/>
                <a:cs typeface="Cambria"/>
              </a:rPr>
              <a:t>K</a:t>
            </a:r>
            <a:r>
              <a:rPr sz="1637" spc="-3" dirty="0">
                <a:latin typeface="Cambria"/>
                <a:cs typeface="Cambria"/>
              </a:rPr>
              <a:t>i</a:t>
            </a:r>
            <a:r>
              <a:rPr sz="1637" spc="-88" dirty="0">
                <a:latin typeface="Cambria"/>
                <a:cs typeface="Cambria"/>
              </a:rPr>
              <a:t>m</a:t>
            </a:r>
            <a:r>
              <a:rPr sz="1637" dirty="0">
                <a:latin typeface="Cambria"/>
                <a:cs typeface="Cambria"/>
              </a:rPr>
              <a:t>	</a:t>
            </a:r>
            <a:r>
              <a:rPr sz="2456" spc="59" baseline="1028" dirty="0">
                <a:latin typeface="Cambria"/>
                <a:cs typeface="Cambria"/>
              </a:rPr>
              <a:t>NNP</a:t>
            </a:r>
            <a:endParaRPr sz="2456" baseline="1028">
              <a:latin typeface="Cambria"/>
              <a:cs typeface="Cambria"/>
            </a:endParaRPr>
          </a:p>
        </p:txBody>
      </p:sp>
      <p:grpSp>
        <p:nvGrpSpPr>
          <p:cNvPr id="124" name="object 124"/>
          <p:cNvGrpSpPr/>
          <p:nvPr/>
        </p:nvGrpSpPr>
        <p:grpSpPr>
          <a:xfrm>
            <a:off x="4480406" y="3221430"/>
            <a:ext cx="765508" cy="938787"/>
            <a:chOff x="7387816" y="5312377"/>
            <a:chExt cx="1262380" cy="1548130"/>
          </a:xfrm>
        </p:grpSpPr>
        <p:sp>
          <p:nvSpPr>
            <p:cNvPr id="125" name="object 125"/>
            <p:cNvSpPr/>
            <p:nvPr/>
          </p:nvSpPr>
          <p:spPr>
            <a:xfrm>
              <a:off x="7394801" y="5319362"/>
              <a:ext cx="1248410" cy="1534160"/>
            </a:xfrm>
            <a:custGeom>
              <a:avLst/>
              <a:gdLst/>
              <a:ahLst/>
              <a:cxnLst/>
              <a:rect l="l" t="t" r="r" b="b"/>
              <a:pathLst>
                <a:path w="1248409" h="1534159">
                  <a:moveTo>
                    <a:pt x="0" y="1534099"/>
                  </a:moveTo>
                  <a:lnTo>
                    <a:pt x="1248411" y="1534099"/>
                  </a:lnTo>
                  <a:lnTo>
                    <a:pt x="1248411" y="0"/>
                  </a:lnTo>
                  <a:lnTo>
                    <a:pt x="0" y="0"/>
                  </a:lnTo>
                  <a:lnTo>
                    <a:pt x="0" y="1534099"/>
                  </a:lnTo>
                  <a:close/>
                </a:path>
              </a:pathLst>
            </a:custGeom>
            <a:ln w="137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26" name="object 126"/>
            <p:cNvSpPr/>
            <p:nvPr/>
          </p:nvSpPr>
          <p:spPr>
            <a:xfrm>
              <a:off x="7542612" y="5465940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97220" y="0"/>
                  </a:moveTo>
                  <a:lnTo>
                    <a:pt x="59384" y="7636"/>
                  </a:lnTo>
                  <a:lnTo>
                    <a:pt x="28481" y="28462"/>
                  </a:lnTo>
                  <a:lnTo>
                    <a:pt x="7642" y="59352"/>
                  </a:lnTo>
                  <a:lnTo>
                    <a:pt x="0" y="97182"/>
                  </a:lnTo>
                  <a:lnTo>
                    <a:pt x="7642" y="135012"/>
                  </a:lnTo>
                  <a:lnTo>
                    <a:pt x="28481" y="165902"/>
                  </a:lnTo>
                  <a:lnTo>
                    <a:pt x="59384" y="186728"/>
                  </a:lnTo>
                  <a:lnTo>
                    <a:pt x="97220" y="194364"/>
                  </a:lnTo>
                  <a:lnTo>
                    <a:pt x="135049" y="186728"/>
                  </a:lnTo>
                  <a:lnTo>
                    <a:pt x="165940" y="165902"/>
                  </a:lnTo>
                  <a:lnTo>
                    <a:pt x="186766" y="135012"/>
                  </a:lnTo>
                  <a:lnTo>
                    <a:pt x="194402" y="97182"/>
                  </a:lnTo>
                  <a:lnTo>
                    <a:pt x="186766" y="59352"/>
                  </a:lnTo>
                  <a:lnTo>
                    <a:pt x="165940" y="28462"/>
                  </a:lnTo>
                  <a:lnTo>
                    <a:pt x="135049" y="7636"/>
                  </a:lnTo>
                  <a:lnTo>
                    <a:pt x="97220" y="0"/>
                  </a:lnTo>
                  <a:close/>
                </a:path>
              </a:pathLst>
            </a:custGeom>
            <a:solidFill>
              <a:srgbClr val="00CC33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27" name="object 127"/>
            <p:cNvSpPr/>
            <p:nvPr/>
          </p:nvSpPr>
          <p:spPr>
            <a:xfrm>
              <a:off x="7542613" y="5465936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194402" y="97182"/>
                  </a:moveTo>
                  <a:lnTo>
                    <a:pt x="186766" y="59352"/>
                  </a:lnTo>
                  <a:lnTo>
                    <a:pt x="165940" y="28462"/>
                  </a:lnTo>
                  <a:lnTo>
                    <a:pt x="135050" y="7636"/>
                  </a:lnTo>
                  <a:lnTo>
                    <a:pt x="97220" y="0"/>
                  </a:lnTo>
                  <a:lnTo>
                    <a:pt x="59384" y="7636"/>
                  </a:lnTo>
                  <a:lnTo>
                    <a:pt x="28481" y="28462"/>
                  </a:lnTo>
                  <a:lnTo>
                    <a:pt x="7642" y="59352"/>
                  </a:lnTo>
                  <a:lnTo>
                    <a:pt x="0" y="97182"/>
                  </a:lnTo>
                  <a:lnTo>
                    <a:pt x="7642" y="135012"/>
                  </a:lnTo>
                  <a:lnTo>
                    <a:pt x="28481" y="165902"/>
                  </a:lnTo>
                  <a:lnTo>
                    <a:pt x="59384" y="186728"/>
                  </a:lnTo>
                  <a:lnTo>
                    <a:pt x="97220" y="194364"/>
                  </a:lnTo>
                  <a:lnTo>
                    <a:pt x="135050" y="186728"/>
                  </a:lnTo>
                  <a:lnTo>
                    <a:pt x="165940" y="165902"/>
                  </a:lnTo>
                  <a:lnTo>
                    <a:pt x="186766" y="135012"/>
                  </a:lnTo>
                  <a:lnTo>
                    <a:pt x="194402" y="97182"/>
                  </a:lnTo>
                  <a:close/>
                </a:path>
              </a:pathLst>
            </a:custGeom>
            <a:ln w="137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28" name="object 128"/>
            <p:cNvSpPr/>
            <p:nvPr/>
          </p:nvSpPr>
          <p:spPr>
            <a:xfrm>
              <a:off x="7749548" y="5465940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97182" y="0"/>
                  </a:moveTo>
                  <a:lnTo>
                    <a:pt x="59352" y="7636"/>
                  </a:lnTo>
                  <a:lnTo>
                    <a:pt x="28462" y="28462"/>
                  </a:lnTo>
                  <a:lnTo>
                    <a:pt x="7636" y="59352"/>
                  </a:lnTo>
                  <a:lnTo>
                    <a:pt x="0" y="97182"/>
                  </a:lnTo>
                  <a:lnTo>
                    <a:pt x="7636" y="135012"/>
                  </a:lnTo>
                  <a:lnTo>
                    <a:pt x="28462" y="165902"/>
                  </a:lnTo>
                  <a:lnTo>
                    <a:pt x="59352" y="186728"/>
                  </a:lnTo>
                  <a:lnTo>
                    <a:pt x="97182" y="194364"/>
                  </a:lnTo>
                  <a:lnTo>
                    <a:pt x="135012" y="186728"/>
                  </a:lnTo>
                  <a:lnTo>
                    <a:pt x="165902" y="165902"/>
                  </a:lnTo>
                  <a:lnTo>
                    <a:pt x="186728" y="135012"/>
                  </a:lnTo>
                  <a:lnTo>
                    <a:pt x="194364" y="97182"/>
                  </a:lnTo>
                  <a:lnTo>
                    <a:pt x="186728" y="59352"/>
                  </a:lnTo>
                  <a:lnTo>
                    <a:pt x="165902" y="28462"/>
                  </a:lnTo>
                  <a:lnTo>
                    <a:pt x="135012" y="7636"/>
                  </a:lnTo>
                  <a:lnTo>
                    <a:pt x="97182" y="0"/>
                  </a:lnTo>
                  <a:close/>
                </a:path>
              </a:pathLst>
            </a:custGeom>
            <a:solidFill>
              <a:srgbClr val="005CA3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29" name="object 129"/>
            <p:cNvSpPr/>
            <p:nvPr/>
          </p:nvSpPr>
          <p:spPr>
            <a:xfrm>
              <a:off x="7749549" y="5465936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194364" y="97182"/>
                  </a:moveTo>
                  <a:lnTo>
                    <a:pt x="186728" y="59352"/>
                  </a:lnTo>
                  <a:lnTo>
                    <a:pt x="165902" y="28462"/>
                  </a:lnTo>
                  <a:lnTo>
                    <a:pt x="135012" y="7636"/>
                  </a:lnTo>
                  <a:lnTo>
                    <a:pt x="97182" y="0"/>
                  </a:lnTo>
                  <a:lnTo>
                    <a:pt x="59352" y="7636"/>
                  </a:lnTo>
                  <a:lnTo>
                    <a:pt x="28462" y="28462"/>
                  </a:lnTo>
                  <a:lnTo>
                    <a:pt x="7636" y="59352"/>
                  </a:lnTo>
                  <a:lnTo>
                    <a:pt x="0" y="97182"/>
                  </a:lnTo>
                  <a:lnTo>
                    <a:pt x="7636" y="135012"/>
                  </a:lnTo>
                  <a:lnTo>
                    <a:pt x="28462" y="165902"/>
                  </a:lnTo>
                  <a:lnTo>
                    <a:pt x="59352" y="186728"/>
                  </a:lnTo>
                  <a:lnTo>
                    <a:pt x="97182" y="194364"/>
                  </a:lnTo>
                  <a:lnTo>
                    <a:pt x="135012" y="186728"/>
                  </a:lnTo>
                  <a:lnTo>
                    <a:pt x="165902" y="165902"/>
                  </a:lnTo>
                  <a:lnTo>
                    <a:pt x="186728" y="135012"/>
                  </a:lnTo>
                  <a:lnTo>
                    <a:pt x="194364" y="97182"/>
                  </a:lnTo>
                  <a:close/>
                </a:path>
              </a:pathLst>
            </a:custGeom>
            <a:ln w="137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30" name="object 130"/>
            <p:cNvSpPr/>
            <p:nvPr/>
          </p:nvSpPr>
          <p:spPr>
            <a:xfrm>
              <a:off x="7956484" y="5465940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97182" y="0"/>
                  </a:moveTo>
                  <a:lnTo>
                    <a:pt x="59352" y="7636"/>
                  </a:lnTo>
                  <a:lnTo>
                    <a:pt x="28462" y="28462"/>
                  </a:lnTo>
                  <a:lnTo>
                    <a:pt x="7636" y="59352"/>
                  </a:lnTo>
                  <a:lnTo>
                    <a:pt x="0" y="97182"/>
                  </a:lnTo>
                  <a:lnTo>
                    <a:pt x="7636" y="135012"/>
                  </a:lnTo>
                  <a:lnTo>
                    <a:pt x="28462" y="165902"/>
                  </a:lnTo>
                  <a:lnTo>
                    <a:pt x="59352" y="186728"/>
                  </a:lnTo>
                  <a:lnTo>
                    <a:pt x="97182" y="194364"/>
                  </a:lnTo>
                  <a:lnTo>
                    <a:pt x="135012" y="186728"/>
                  </a:lnTo>
                  <a:lnTo>
                    <a:pt x="165902" y="165902"/>
                  </a:lnTo>
                  <a:lnTo>
                    <a:pt x="186728" y="135012"/>
                  </a:lnTo>
                  <a:lnTo>
                    <a:pt x="194364" y="97182"/>
                  </a:lnTo>
                  <a:lnTo>
                    <a:pt x="186728" y="59352"/>
                  </a:lnTo>
                  <a:lnTo>
                    <a:pt x="165902" y="28462"/>
                  </a:lnTo>
                  <a:lnTo>
                    <a:pt x="135012" y="7636"/>
                  </a:lnTo>
                  <a:lnTo>
                    <a:pt x="97182" y="0"/>
                  </a:lnTo>
                  <a:close/>
                </a:path>
              </a:pathLst>
            </a:custGeom>
            <a:solidFill>
              <a:srgbClr val="00609F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31" name="object 131"/>
            <p:cNvSpPr/>
            <p:nvPr/>
          </p:nvSpPr>
          <p:spPr>
            <a:xfrm>
              <a:off x="7956486" y="5465936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194364" y="97182"/>
                  </a:moveTo>
                  <a:lnTo>
                    <a:pt x="186728" y="59352"/>
                  </a:lnTo>
                  <a:lnTo>
                    <a:pt x="165902" y="28462"/>
                  </a:lnTo>
                  <a:lnTo>
                    <a:pt x="135012" y="7636"/>
                  </a:lnTo>
                  <a:lnTo>
                    <a:pt x="97182" y="0"/>
                  </a:lnTo>
                  <a:lnTo>
                    <a:pt x="59352" y="7636"/>
                  </a:lnTo>
                  <a:lnTo>
                    <a:pt x="28462" y="28462"/>
                  </a:lnTo>
                  <a:lnTo>
                    <a:pt x="7636" y="59352"/>
                  </a:lnTo>
                  <a:lnTo>
                    <a:pt x="0" y="97182"/>
                  </a:lnTo>
                  <a:lnTo>
                    <a:pt x="7636" y="135012"/>
                  </a:lnTo>
                  <a:lnTo>
                    <a:pt x="28462" y="165902"/>
                  </a:lnTo>
                  <a:lnTo>
                    <a:pt x="59352" y="186728"/>
                  </a:lnTo>
                  <a:lnTo>
                    <a:pt x="97182" y="194364"/>
                  </a:lnTo>
                  <a:lnTo>
                    <a:pt x="135012" y="186728"/>
                  </a:lnTo>
                  <a:lnTo>
                    <a:pt x="165902" y="165902"/>
                  </a:lnTo>
                  <a:lnTo>
                    <a:pt x="186728" y="135012"/>
                  </a:lnTo>
                  <a:lnTo>
                    <a:pt x="194364" y="97182"/>
                  </a:lnTo>
                  <a:close/>
                </a:path>
              </a:pathLst>
            </a:custGeom>
            <a:ln w="137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pic>
          <p:nvPicPr>
            <p:cNvPr id="132" name="object 13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95448" y="5457274"/>
              <a:ext cx="211727" cy="211727"/>
            </a:xfrm>
            <a:prstGeom prst="rect">
              <a:avLst/>
            </a:prstGeom>
          </p:spPr>
        </p:pic>
        <p:sp>
          <p:nvSpPr>
            <p:cNvPr id="133" name="object 133"/>
            <p:cNvSpPr/>
            <p:nvPr/>
          </p:nvSpPr>
          <p:spPr>
            <a:xfrm>
              <a:off x="7542612" y="5813601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97220" y="0"/>
                  </a:moveTo>
                  <a:lnTo>
                    <a:pt x="59384" y="7636"/>
                  </a:lnTo>
                  <a:lnTo>
                    <a:pt x="28481" y="28462"/>
                  </a:lnTo>
                  <a:lnTo>
                    <a:pt x="7642" y="59352"/>
                  </a:lnTo>
                  <a:lnTo>
                    <a:pt x="0" y="97182"/>
                  </a:lnTo>
                  <a:lnTo>
                    <a:pt x="7642" y="135012"/>
                  </a:lnTo>
                  <a:lnTo>
                    <a:pt x="28481" y="165902"/>
                  </a:lnTo>
                  <a:lnTo>
                    <a:pt x="59384" y="186728"/>
                  </a:lnTo>
                  <a:lnTo>
                    <a:pt x="97220" y="194364"/>
                  </a:lnTo>
                  <a:lnTo>
                    <a:pt x="135049" y="186728"/>
                  </a:lnTo>
                  <a:lnTo>
                    <a:pt x="165940" y="165902"/>
                  </a:lnTo>
                  <a:lnTo>
                    <a:pt x="186766" y="135012"/>
                  </a:lnTo>
                  <a:lnTo>
                    <a:pt x="194402" y="97182"/>
                  </a:lnTo>
                  <a:lnTo>
                    <a:pt x="186766" y="59352"/>
                  </a:lnTo>
                  <a:lnTo>
                    <a:pt x="165940" y="28462"/>
                  </a:lnTo>
                  <a:lnTo>
                    <a:pt x="135049" y="7636"/>
                  </a:lnTo>
                  <a:lnTo>
                    <a:pt x="97220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34" name="object 134"/>
            <p:cNvSpPr/>
            <p:nvPr/>
          </p:nvSpPr>
          <p:spPr>
            <a:xfrm>
              <a:off x="7542613" y="5813598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194402" y="97182"/>
                  </a:moveTo>
                  <a:lnTo>
                    <a:pt x="186766" y="59352"/>
                  </a:lnTo>
                  <a:lnTo>
                    <a:pt x="165940" y="28462"/>
                  </a:lnTo>
                  <a:lnTo>
                    <a:pt x="135050" y="7636"/>
                  </a:lnTo>
                  <a:lnTo>
                    <a:pt x="97220" y="0"/>
                  </a:lnTo>
                  <a:lnTo>
                    <a:pt x="59384" y="7636"/>
                  </a:lnTo>
                  <a:lnTo>
                    <a:pt x="28481" y="28462"/>
                  </a:lnTo>
                  <a:lnTo>
                    <a:pt x="7642" y="59352"/>
                  </a:lnTo>
                  <a:lnTo>
                    <a:pt x="0" y="97182"/>
                  </a:lnTo>
                  <a:lnTo>
                    <a:pt x="7642" y="135012"/>
                  </a:lnTo>
                  <a:lnTo>
                    <a:pt x="28481" y="165902"/>
                  </a:lnTo>
                  <a:lnTo>
                    <a:pt x="59384" y="186728"/>
                  </a:lnTo>
                  <a:lnTo>
                    <a:pt x="97220" y="194364"/>
                  </a:lnTo>
                  <a:lnTo>
                    <a:pt x="135050" y="186728"/>
                  </a:lnTo>
                  <a:lnTo>
                    <a:pt x="165940" y="165902"/>
                  </a:lnTo>
                  <a:lnTo>
                    <a:pt x="186766" y="135012"/>
                  </a:lnTo>
                  <a:lnTo>
                    <a:pt x="194402" y="97182"/>
                  </a:lnTo>
                  <a:close/>
                </a:path>
              </a:pathLst>
            </a:custGeom>
            <a:ln w="137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35" name="object 135"/>
            <p:cNvSpPr/>
            <p:nvPr/>
          </p:nvSpPr>
          <p:spPr>
            <a:xfrm>
              <a:off x="7749548" y="5813601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97182" y="0"/>
                  </a:moveTo>
                  <a:lnTo>
                    <a:pt x="59352" y="7636"/>
                  </a:lnTo>
                  <a:lnTo>
                    <a:pt x="28462" y="28462"/>
                  </a:lnTo>
                  <a:lnTo>
                    <a:pt x="7636" y="59352"/>
                  </a:lnTo>
                  <a:lnTo>
                    <a:pt x="0" y="97182"/>
                  </a:lnTo>
                  <a:lnTo>
                    <a:pt x="7636" y="135012"/>
                  </a:lnTo>
                  <a:lnTo>
                    <a:pt x="28462" y="165902"/>
                  </a:lnTo>
                  <a:lnTo>
                    <a:pt x="59352" y="186728"/>
                  </a:lnTo>
                  <a:lnTo>
                    <a:pt x="97182" y="194364"/>
                  </a:lnTo>
                  <a:lnTo>
                    <a:pt x="135012" y="186728"/>
                  </a:lnTo>
                  <a:lnTo>
                    <a:pt x="165902" y="165902"/>
                  </a:lnTo>
                  <a:lnTo>
                    <a:pt x="186728" y="135012"/>
                  </a:lnTo>
                  <a:lnTo>
                    <a:pt x="194364" y="97182"/>
                  </a:lnTo>
                  <a:lnTo>
                    <a:pt x="186728" y="59352"/>
                  </a:lnTo>
                  <a:lnTo>
                    <a:pt x="165902" y="28462"/>
                  </a:lnTo>
                  <a:lnTo>
                    <a:pt x="135012" y="7636"/>
                  </a:lnTo>
                  <a:lnTo>
                    <a:pt x="97182" y="0"/>
                  </a:lnTo>
                  <a:close/>
                </a:path>
              </a:pathLst>
            </a:custGeom>
            <a:solidFill>
              <a:srgbClr val="00857A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36" name="object 136"/>
            <p:cNvSpPr/>
            <p:nvPr/>
          </p:nvSpPr>
          <p:spPr>
            <a:xfrm>
              <a:off x="7749549" y="5813598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194364" y="97182"/>
                  </a:moveTo>
                  <a:lnTo>
                    <a:pt x="186728" y="59352"/>
                  </a:lnTo>
                  <a:lnTo>
                    <a:pt x="165902" y="28462"/>
                  </a:lnTo>
                  <a:lnTo>
                    <a:pt x="135012" y="7636"/>
                  </a:lnTo>
                  <a:lnTo>
                    <a:pt x="97182" y="0"/>
                  </a:lnTo>
                  <a:lnTo>
                    <a:pt x="59352" y="7636"/>
                  </a:lnTo>
                  <a:lnTo>
                    <a:pt x="28462" y="28462"/>
                  </a:lnTo>
                  <a:lnTo>
                    <a:pt x="7636" y="59352"/>
                  </a:lnTo>
                  <a:lnTo>
                    <a:pt x="0" y="97182"/>
                  </a:lnTo>
                  <a:lnTo>
                    <a:pt x="7636" y="135012"/>
                  </a:lnTo>
                  <a:lnTo>
                    <a:pt x="28462" y="165902"/>
                  </a:lnTo>
                  <a:lnTo>
                    <a:pt x="59352" y="186728"/>
                  </a:lnTo>
                  <a:lnTo>
                    <a:pt x="97182" y="194364"/>
                  </a:lnTo>
                  <a:lnTo>
                    <a:pt x="135012" y="186728"/>
                  </a:lnTo>
                  <a:lnTo>
                    <a:pt x="165902" y="165902"/>
                  </a:lnTo>
                  <a:lnTo>
                    <a:pt x="186728" y="135012"/>
                  </a:lnTo>
                  <a:lnTo>
                    <a:pt x="194364" y="97182"/>
                  </a:lnTo>
                  <a:close/>
                </a:path>
              </a:pathLst>
            </a:custGeom>
            <a:ln w="137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37" name="object 137"/>
            <p:cNvSpPr/>
            <p:nvPr/>
          </p:nvSpPr>
          <p:spPr>
            <a:xfrm>
              <a:off x="7956484" y="5813601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97182" y="0"/>
                  </a:moveTo>
                  <a:lnTo>
                    <a:pt x="59352" y="7636"/>
                  </a:lnTo>
                  <a:lnTo>
                    <a:pt x="28462" y="28462"/>
                  </a:lnTo>
                  <a:lnTo>
                    <a:pt x="7636" y="59352"/>
                  </a:lnTo>
                  <a:lnTo>
                    <a:pt x="0" y="97182"/>
                  </a:lnTo>
                  <a:lnTo>
                    <a:pt x="7636" y="135012"/>
                  </a:lnTo>
                  <a:lnTo>
                    <a:pt x="28462" y="165902"/>
                  </a:lnTo>
                  <a:lnTo>
                    <a:pt x="59352" y="186728"/>
                  </a:lnTo>
                  <a:lnTo>
                    <a:pt x="97182" y="194364"/>
                  </a:lnTo>
                  <a:lnTo>
                    <a:pt x="135012" y="186728"/>
                  </a:lnTo>
                  <a:lnTo>
                    <a:pt x="165902" y="165902"/>
                  </a:lnTo>
                  <a:lnTo>
                    <a:pt x="186728" y="135012"/>
                  </a:lnTo>
                  <a:lnTo>
                    <a:pt x="194364" y="97182"/>
                  </a:lnTo>
                  <a:lnTo>
                    <a:pt x="186728" y="59352"/>
                  </a:lnTo>
                  <a:lnTo>
                    <a:pt x="165902" y="28462"/>
                  </a:lnTo>
                  <a:lnTo>
                    <a:pt x="135012" y="7636"/>
                  </a:lnTo>
                  <a:lnTo>
                    <a:pt x="97182" y="0"/>
                  </a:lnTo>
                  <a:close/>
                </a:path>
              </a:pathLst>
            </a:custGeom>
            <a:solidFill>
              <a:srgbClr val="00AD52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38" name="object 138"/>
            <p:cNvSpPr/>
            <p:nvPr/>
          </p:nvSpPr>
          <p:spPr>
            <a:xfrm>
              <a:off x="7956486" y="5813598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194364" y="97182"/>
                  </a:moveTo>
                  <a:lnTo>
                    <a:pt x="186728" y="59352"/>
                  </a:lnTo>
                  <a:lnTo>
                    <a:pt x="165902" y="28462"/>
                  </a:lnTo>
                  <a:lnTo>
                    <a:pt x="135012" y="7636"/>
                  </a:lnTo>
                  <a:lnTo>
                    <a:pt x="97182" y="0"/>
                  </a:lnTo>
                  <a:lnTo>
                    <a:pt x="59352" y="7636"/>
                  </a:lnTo>
                  <a:lnTo>
                    <a:pt x="28462" y="28462"/>
                  </a:lnTo>
                  <a:lnTo>
                    <a:pt x="7636" y="59352"/>
                  </a:lnTo>
                  <a:lnTo>
                    <a:pt x="0" y="97182"/>
                  </a:lnTo>
                  <a:lnTo>
                    <a:pt x="7636" y="135012"/>
                  </a:lnTo>
                  <a:lnTo>
                    <a:pt x="28462" y="165902"/>
                  </a:lnTo>
                  <a:lnTo>
                    <a:pt x="59352" y="186728"/>
                  </a:lnTo>
                  <a:lnTo>
                    <a:pt x="97182" y="194364"/>
                  </a:lnTo>
                  <a:lnTo>
                    <a:pt x="135012" y="186728"/>
                  </a:lnTo>
                  <a:lnTo>
                    <a:pt x="165902" y="165902"/>
                  </a:lnTo>
                  <a:lnTo>
                    <a:pt x="186728" y="135012"/>
                  </a:lnTo>
                  <a:lnTo>
                    <a:pt x="194364" y="97182"/>
                  </a:lnTo>
                  <a:close/>
                </a:path>
              </a:pathLst>
            </a:custGeom>
            <a:ln w="137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pic>
          <p:nvPicPr>
            <p:cNvPr id="139" name="object 13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95448" y="5804898"/>
              <a:ext cx="211727" cy="211727"/>
            </a:xfrm>
            <a:prstGeom prst="rect">
              <a:avLst/>
            </a:prstGeom>
          </p:spPr>
        </p:pic>
        <p:sp>
          <p:nvSpPr>
            <p:cNvPr id="140" name="object 140"/>
            <p:cNvSpPr/>
            <p:nvPr/>
          </p:nvSpPr>
          <p:spPr>
            <a:xfrm>
              <a:off x="7542612" y="6165341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97220" y="0"/>
                  </a:moveTo>
                  <a:lnTo>
                    <a:pt x="59384" y="7642"/>
                  </a:lnTo>
                  <a:lnTo>
                    <a:pt x="28481" y="28481"/>
                  </a:lnTo>
                  <a:lnTo>
                    <a:pt x="7642" y="59384"/>
                  </a:lnTo>
                  <a:lnTo>
                    <a:pt x="0" y="97220"/>
                  </a:lnTo>
                  <a:lnTo>
                    <a:pt x="7642" y="135049"/>
                  </a:lnTo>
                  <a:lnTo>
                    <a:pt x="28481" y="165940"/>
                  </a:lnTo>
                  <a:lnTo>
                    <a:pt x="59384" y="186766"/>
                  </a:lnTo>
                  <a:lnTo>
                    <a:pt x="97220" y="194402"/>
                  </a:lnTo>
                  <a:lnTo>
                    <a:pt x="135049" y="186766"/>
                  </a:lnTo>
                  <a:lnTo>
                    <a:pt x="165940" y="165940"/>
                  </a:lnTo>
                  <a:lnTo>
                    <a:pt x="186766" y="135049"/>
                  </a:lnTo>
                  <a:lnTo>
                    <a:pt x="194402" y="97220"/>
                  </a:lnTo>
                  <a:lnTo>
                    <a:pt x="186766" y="59384"/>
                  </a:lnTo>
                  <a:lnTo>
                    <a:pt x="165940" y="28481"/>
                  </a:lnTo>
                  <a:lnTo>
                    <a:pt x="135049" y="7642"/>
                  </a:lnTo>
                  <a:lnTo>
                    <a:pt x="97220" y="0"/>
                  </a:lnTo>
                  <a:close/>
                </a:path>
              </a:pathLst>
            </a:custGeom>
            <a:solidFill>
              <a:srgbClr val="00A15E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41" name="object 141"/>
            <p:cNvSpPr/>
            <p:nvPr/>
          </p:nvSpPr>
          <p:spPr>
            <a:xfrm>
              <a:off x="7542613" y="6165337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194402" y="97220"/>
                  </a:moveTo>
                  <a:lnTo>
                    <a:pt x="186766" y="59384"/>
                  </a:lnTo>
                  <a:lnTo>
                    <a:pt x="165940" y="28481"/>
                  </a:lnTo>
                  <a:lnTo>
                    <a:pt x="135050" y="7642"/>
                  </a:lnTo>
                  <a:lnTo>
                    <a:pt x="97220" y="0"/>
                  </a:lnTo>
                  <a:lnTo>
                    <a:pt x="59384" y="7642"/>
                  </a:lnTo>
                  <a:lnTo>
                    <a:pt x="28481" y="28481"/>
                  </a:lnTo>
                  <a:lnTo>
                    <a:pt x="7642" y="59384"/>
                  </a:lnTo>
                  <a:lnTo>
                    <a:pt x="0" y="97220"/>
                  </a:lnTo>
                  <a:lnTo>
                    <a:pt x="7642" y="135050"/>
                  </a:lnTo>
                  <a:lnTo>
                    <a:pt x="28481" y="165940"/>
                  </a:lnTo>
                  <a:lnTo>
                    <a:pt x="59384" y="186766"/>
                  </a:lnTo>
                  <a:lnTo>
                    <a:pt x="97220" y="194402"/>
                  </a:lnTo>
                  <a:lnTo>
                    <a:pt x="135050" y="186766"/>
                  </a:lnTo>
                  <a:lnTo>
                    <a:pt x="165940" y="165940"/>
                  </a:lnTo>
                  <a:lnTo>
                    <a:pt x="186766" y="135050"/>
                  </a:lnTo>
                  <a:lnTo>
                    <a:pt x="194402" y="97220"/>
                  </a:lnTo>
                  <a:close/>
                </a:path>
              </a:pathLst>
            </a:custGeom>
            <a:ln w="137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42" name="object 142"/>
            <p:cNvSpPr/>
            <p:nvPr/>
          </p:nvSpPr>
          <p:spPr>
            <a:xfrm>
              <a:off x="7749548" y="6165341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97182" y="0"/>
                  </a:moveTo>
                  <a:lnTo>
                    <a:pt x="59352" y="7642"/>
                  </a:lnTo>
                  <a:lnTo>
                    <a:pt x="28462" y="28481"/>
                  </a:lnTo>
                  <a:lnTo>
                    <a:pt x="7636" y="59384"/>
                  </a:lnTo>
                  <a:lnTo>
                    <a:pt x="0" y="97220"/>
                  </a:lnTo>
                  <a:lnTo>
                    <a:pt x="7636" y="135049"/>
                  </a:lnTo>
                  <a:lnTo>
                    <a:pt x="28462" y="165940"/>
                  </a:lnTo>
                  <a:lnTo>
                    <a:pt x="59352" y="186766"/>
                  </a:lnTo>
                  <a:lnTo>
                    <a:pt x="97182" y="194402"/>
                  </a:lnTo>
                  <a:lnTo>
                    <a:pt x="135012" y="186766"/>
                  </a:lnTo>
                  <a:lnTo>
                    <a:pt x="165902" y="165940"/>
                  </a:lnTo>
                  <a:lnTo>
                    <a:pt x="186728" y="135049"/>
                  </a:lnTo>
                  <a:lnTo>
                    <a:pt x="194364" y="97220"/>
                  </a:lnTo>
                  <a:lnTo>
                    <a:pt x="186728" y="59384"/>
                  </a:lnTo>
                  <a:lnTo>
                    <a:pt x="165902" y="28481"/>
                  </a:lnTo>
                  <a:lnTo>
                    <a:pt x="135012" y="7642"/>
                  </a:lnTo>
                  <a:lnTo>
                    <a:pt x="97182" y="0"/>
                  </a:lnTo>
                  <a:close/>
                </a:path>
              </a:pathLst>
            </a:custGeom>
            <a:solidFill>
              <a:srgbClr val="002CD3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43" name="object 143"/>
            <p:cNvSpPr/>
            <p:nvPr/>
          </p:nvSpPr>
          <p:spPr>
            <a:xfrm>
              <a:off x="7749549" y="6165337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194364" y="97220"/>
                  </a:moveTo>
                  <a:lnTo>
                    <a:pt x="186728" y="59384"/>
                  </a:lnTo>
                  <a:lnTo>
                    <a:pt x="165902" y="28481"/>
                  </a:lnTo>
                  <a:lnTo>
                    <a:pt x="135012" y="7642"/>
                  </a:lnTo>
                  <a:lnTo>
                    <a:pt x="97182" y="0"/>
                  </a:lnTo>
                  <a:lnTo>
                    <a:pt x="59352" y="7642"/>
                  </a:lnTo>
                  <a:lnTo>
                    <a:pt x="28462" y="28481"/>
                  </a:lnTo>
                  <a:lnTo>
                    <a:pt x="7636" y="59384"/>
                  </a:lnTo>
                  <a:lnTo>
                    <a:pt x="0" y="97220"/>
                  </a:lnTo>
                  <a:lnTo>
                    <a:pt x="7636" y="135050"/>
                  </a:lnTo>
                  <a:lnTo>
                    <a:pt x="28462" y="165940"/>
                  </a:lnTo>
                  <a:lnTo>
                    <a:pt x="59352" y="186766"/>
                  </a:lnTo>
                  <a:lnTo>
                    <a:pt x="97182" y="194402"/>
                  </a:lnTo>
                  <a:lnTo>
                    <a:pt x="135012" y="186766"/>
                  </a:lnTo>
                  <a:lnTo>
                    <a:pt x="165902" y="165940"/>
                  </a:lnTo>
                  <a:lnTo>
                    <a:pt x="186728" y="135050"/>
                  </a:lnTo>
                  <a:lnTo>
                    <a:pt x="194364" y="97220"/>
                  </a:lnTo>
                  <a:close/>
                </a:path>
              </a:pathLst>
            </a:custGeom>
            <a:ln w="137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44" name="object 144"/>
            <p:cNvSpPr/>
            <p:nvPr/>
          </p:nvSpPr>
          <p:spPr>
            <a:xfrm>
              <a:off x="7956484" y="6165341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97182" y="0"/>
                  </a:moveTo>
                  <a:lnTo>
                    <a:pt x="59352" y="7642"/>
                  </a:lnTo>
                  <a:lnTo>
                    <a:pt x="28462" y="28481"/>
                  </a:lnTo>
                  <a:lnTo>
                    <a:pt x="7636" y="59384"/>
                  </a:lnTo>
                  <a:lnTo>
                    <a:pt x="0" y="97220"/>
                  </a:lnTo>
                  <a:lnTo>
                    <a:pt x="7636" y="135049"/>
                  </a:lnTo>
                  <a:lnTo>
                    <a:pt x="28462" y="165940"/>
                  </a:lnTo>
                  <a:lnTo>
                    <a:pt x="59352" y="186766"/>
                  </a:lnTo>
                  <a:lnTo>
                    <a:pt x="97182" y="194402"/>
                  </a:lnTo>
                  <a:lnTo>
                    <a:pt x="135012" y="186766"/>
                  </a:lnTo>
                  <a:lnTo>
                    <a:pt x="165902" y="165940"/>
                  </a:lnTo>
                  <a:lnTo>
                    <a:pt x="186728" y="135049"/>
                  </a:lnTo>
                  <a:lnTo>
                    <a:pt x="194364" y="97220"/>
                  </a:lnTo>
                  <a:lnTo>
                    <a:pt x="186728" y="59384"/>
                  </a:lnTo>
                  <a:lnTo>
                    <a:pt x="165902" y="28481"/>
                  </a:lnTo>
                  <a:lnTo>
                    <a:pt x="135012" y="7642"/>
                  </a:lnTo>
                  <a:lnTo>
                    <a:pt x="97182" y="0"/>
                  </a:lnTo>
                  <a:close/>
                </a:path>
              </a:pathLst>
            </a:custGeom>
            <a:solidFill>
              <a:srgbClr val="0009F6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45" name="object 145"/>
            <p:cNvSpPr/>
            <p:nvPr/>
          </p:nvSpPr>
          <p:spPr>
            <a:xfrm>
              <a:off x="7956486" y="6165337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194364" y="97220"/>
                  </a:moveTo>
                  <a:lnTo>
                    <a:pt x="186728" y="59384"/>
                  </a:lnTo>
                  <a:lnTo>
                    <a:pt x="165902" y="28481"/>
                  </a:lnTo>
                  <a:lnTo>
                    <a:pt x="135012" y="7642"/>
                  </a:lnTo>
                  <a:lnTo>
                    <a:pt x="97182" y="0"/>
                  </a:lnTo>
                  <a:lnTo>
                    <a:pt x="59352" y="7642"/>
                  </a:lnTo>
                  <a:lnTo>
                    <a:pt x="28462" y="28481"/>
                  </a:lnTo>
                  <a:lnTo>
                    <a:pt x="7636" y="59384"/>
                  </a:lnTo>
                  <a:lnTo>
                    <a:pt x="0" y="97220"/>
                  </a:lnTo>
                  <a:lnTo>
                    <a:pt x="7636" y="135050"/>
                  </a:lnTo>
                  <a:lnTo>
                    <a:pt x="28462" y="165940"/>
                  </a:lnTo>
                  <a:lnTo>
                    <a:pt x="59352" y="186766"/>
                  </a:lnTo>
                  <a:lnTo>
                    <a:pt x="97182" y="194402"/>
                  </a:lnTo>
                  <a:lnTo>
                    <a:pt x="135012" y="186766"/>
                  </a:lnTo>
                  <a:lnTo>
                    <a:pt x="165902" y="165940"/>
                  </a:lnTo>
                  <a:lnTo>
                    <a:pt x="186728" y="135050"/>
                  </a:lnTo>
                  <a:lnTo>
                    <a:pt x="194364" y="97220"/>
                  </a:lnTo>
                  <a:close/>
                </a:path>
              </a:pathLst>
            </a:custGeom>
            <a:ln w="137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pic>
          <p:nvPicPr>
            <p:cNvPr id="146" name="object 14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95448" y="6156675"/>
              <a:ext cx="211727" cy="211727"/>
            </a:xfrm>
            <a:prstGeom prst="rect">
              <a:avLst/>
            </a:prstGeom>
          </p:spPr>
        </p:pic>
        <p:sp>
          <p:nvSpPr>
            <p:cNvPr id="147" name="object 147"/>
            <p:cNvSpPr/>
            <p:nvPr/>
          </p:nvSpPr>
          <p:spPr>
            <a:xfrm>
              <a:off x="7542612" y="6513003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97220" y="0"/>
                  </a:moveTo>
                  <a:lnTo>
                    <a:pt x="59384" y="7636"/>
                  </a:lnTo>
                  <a:lnTo>
                    <a:pt x="28481" y="28461"/>
                  </a:lnTo>
                  <a:lnTo>
                    <a:pt x="7642" y="59352"/>
                  </a:lnTo>
                  <a:lnTo>
                    <a:pt x="0" y="97182"/>
                  </a:lnTo>
                  <a:lnTo>
                    <a:pt x="7642" y="135012"/>
                  </a:lnTo>
                  <a:lnTo>
                    <a:pt x="28481" y="165902"/>
                  </a:lnTo>
                  <a:lnTo>
                    <a:pt x="59384" y="186728"/>
                  </a:lnTo>
                  <a:lnTo>
                    <a:pt x="97220" y="194364"/>
                  </a:lnTo>
                  <a:lnTo>
                    <a:pt x="135049" y="186728"/>
                  </a:lnTo>
                  <a:lnTo>
                    <a:pt x="165940" y="165902"/>
                  </a:lnTo>
                  <a:lnTo>
                    <a:pt x="186766" y="135012"/>
                  </a:lnTo>
                  <a:lnTo>
                    <a:pt x="194402" y="97182"/>
                  </a:lnTo>
                  <a:lnTo>
                    <a:pt x="186766" y="59352"/>
                  </a:lnTo>
                  <a:lnTo>
                    <a:pt x="165940" y="28461"/>
                  </a:lnTo>
                  <a:lnTo>
                    <a:pt x="135049" y="7636"/>
                  </a:lnTo>
                  <a:lnTo>
                    <a:pt x="97220" y="0"/>
                  </a:lnTo>
                  <a:close/>
                </a:path>
              </a:pathLst>
            </a:custGeom>
            <a:solidFill>
              <a:srgbClr val="00629D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48" name="object 148"/>
            <p:cNvSpPr/>
            <p:nvPr/>
          </p:nvSpPr>
          <p:spPr>
            <a:xfrm>
              <a:off x="7542613" y="6512999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194402" y="97182"/>
                  </a:moveTo>
                  <a:lnTo>
                    <a:pt x="186766" y="59352"/>
                  </a:lnTo>
                  <a:lnTo>
                    <a:pt x="165940" y="28462"/>
                  </a:lnTo>
                  <a:lnTo>
                    <a:pt x="135050" y="7636"/>
                  </a:lnTo>
                  <a:lnTo>
                    <a:pt x="97220" y="0"/>
                  </a:lnTo>
                  <a:lnTo>
                    <a:pt x="59384" y="7636"/>
                  </a:lnTo>
                  <a:lnTo>
                    <a:pt x="28481" y="28462"/>
                  </a:lnTo>
                  <a:lnTo>
                    <a:pt x="7642" y="59352"/>
                  </a:lnTo>
                  <a:lnTo>
                    <a:pt x="0" y="97182"/>
                  </a:lnTo>
                  <a:lnTo>
                    <a:pt x="7642" y="135012"/>
                  </a:lnTo>
                  <a:lnTo>
                    <a:pt x="28481" y="165902"/>
                  </a:lnTo>
                  <a:lnTo>
                    <a:pt x="59384" y="186728"/>
                  </a:lnTo>
                  <a:lnTo>
                    <a:pt x="97220" y="194364"/>
                  </a:lnTo>
                  <a:lnTo>
                    <a:pt x="135050" y="186728"/>
                  </a:lnTo>
                  <a:lnTo>
                    <a:pt x="165940" y="165902"/>
                  </a:lnTo>
                  <a:lnTo>
                    <a:pt x="186766" y="135012"/>
                  </a:lnTo>
                  <a:lnTo>
                    <a:pt x="194402" y="97182"/>
                  </a:lnTo>
                  <a:close/>
                </a:path>
              </a:pathLst>
            </a:custGeom>
            <a:ln w="137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49" name="object 149"/>
            <p:cNvSpPr/>
            <p:nvPr/>
          </p:nvSpPr>
          <p:spPr>
            <a:xfrm>
              <a:off x="7749548" y="6513003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97182" y="0"/>
                  </a:moveTo>
                  <a:lnTo>
                    <a:pt x="59352" y="7636"/>
                  </a:lnTo>
                  <a:lnTo>
                    <a:pt x="28462" y="28461"/>
                  </a:lnTo>
                  <a:lnTo>
                    <a:pt x="7636" y="59352"/>
                  </a:lnTo>
                  <a:lnTo>
                    <a:pt x="0" y="97182"/>
                  </a:lnTo>
                  <a:lnTo>
                    <a:pt x="7636" y="135012"/>
                  </a:lnTo>
                  <a:lnTo>
                    <a:pt x="28462" y="165902"/>
                  </a:lnTo>
                  <a:lnTo>
                    <a:pt x="59352" y="186728"/>
                  </a:lnTo>
                  <a:lnTo>
                    <a:pt x="97182" y="194364"/>
                  </a:lnTo>
                  <a:lnTo>
                    <a:pt x="135012" y="186728"/>
                  </a:lnTo>
                  <a:lnTo>
                    <a:pt x="165902" y="165902"/>
                  </a:lnTo>
                  <a:lnTo>
                    <a:pt x="186728" y="135012"/>
                  </a:lnTo>
                  <a:lnTo>
                    <a:pt x="194364" y="97182"/>
                  </a:lnTo>
                  <a:lnTo>
                    <a:pt x="186728" y="59352"/>
                  </a:lnTo>
                  <a:lnTo>
                    <a:pt x="165902" y="28461"/>
                  </a:lnTo>
                  <a:lnTo>
                    <a:pt x="135012" y="7636"/>
                  </a:lnTo>
                  <a:lnTo>
                    <a:pt x="97182" y="0"/>
                  </a:lnTo>
                  <a:close/>
                </a:path>
              </a:pathLst>
            </a:custGeom>
            <a:solidFill>
              <a:srgbClr val="0040BF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50" name="object 150"/>
            <p:cNvSpPr/>
            <p:nvPr/>
          </p:nvSpPr>
          <p:spPr>
            <a:xfrm>
              <a:off x="7749549" y="6512999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194364" y="97182"/>
                  </a:moveTo>
                  <a:lnTo>
                    <a:pt x="186728" y="59352"/>
                  </a:lnTo>
                  <a:lnTo>
                    <a:pt x="165902" y="28462"/>
                  </a:lnTo>
                  <a:lnTo>
                    <a:pt x="135012" y="7636"/>
                  </a:lnTo>
                  <a:lnTo>
                    <a:pt x="97182" y="0"/>
                  </a:lnTo>
                  <a:lnTo>
                    <a:pt x="59352" y="7636"/>
                  </a:lnTo>
                  <a:lnTo>
                    <a:pt x="28462" y="28462"/>
                  </a:lnTo>
                  <a:lnTo>
                    <a:pt x="7636" y="59352"/>
                  </a:lnTo>
                  <a:lnTo>
                    <a:pt x="0" y="97182"/>
                  </a:lnTo>
                  <a:lnTo>
                    <a:pt x="7636" y="135012"/>
                  </a:lnTo>
                  <a:lnTo>
                    <a:pt x="28462" y="165902"/>
                  </a:lnTo>
                  <a:lnTo>
                    <a:pt x="59352" y="186728"/>
                  </a:lnTo>
                  <a:lnTo>
                    <a:pt x="97182" y="194364"/>
                  </a:lnTo>
                  <a:lnTo>
                    <a:pt x="135012" y="186728"/>
                  </a:lnTo>
                  <a:lnTo>
                    <a:pt x="165902" y="165902"/>
                  </a:lnTo>
                  <a:lnTo>
                    <a:pt x="186728" y="135012"/>
                  </a:lnTo>
                  <a:lnTo>
                    <a:pt x="194364" y="97182"/>
                  </a:lnTo>
                  <a:close/>
                </a:path>
              </a:pathLst>
            </a:custGeom>
            <a:ln w="137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51" name="object 151"/>
            <p:cNvSpPr/>
            <p:nvPr/>
          </p:nvSpPr>
          <p:spPr>
            <a:xfrm>
              <a:off x="7956484" y="6513003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97182" y="0"/>
                  </a:moveTo>
                  <a:lnTo>
                    <a:pt x="59352" y="7636"/>
                  </a:lnTo>
                  <a:lnTo>
                    <a:pt x="28462" y="28461"/>
                  </a:lnTo>
                  <a:lnTo>
                    <a:pt x="7636" y="59352"/>
                  </a:lnTo>
                  <a:lnTo>
                    <a:pt x="0" y="97182"/>
                  </a:lnTo>
                  <a:lnTo>
                    <a:pt x="7636" y="135012"/>
                  </a:lnTo>
                  <a:lnTo>
                    <a:pt x="28462" y="165902"/>
                  </a:lnTo>
                  <a:lnTo>
                    <a:pt x="59352" y="186728"/>
                  </a:lnTo>
                  <a:lnTo>
                    <a:pt x="97182" y="194364"/>
                  </a:lnTo>
                  <a:lnTo>
                    <a:pt x="135012" y="186728"/>
                  </a:lnTo>
                  <a:lnTo>
                    <a:pt x="165902" y="165902"/>
                  </a:lnTo>
                  <a:lnTo>
                    <a:pt x="186728" y="135012"/>
                  </a:lnTo>
                  <a:lnTo>
                    <a:pt x="194364" y="97182"/>
                  </a:lnTo>
                  <a:lnTo>
                    <a:pt x="186728" y="59352"/>
                  </a:lnTo>
                  <a:lnTo>
                    <a:pt x="165902" y="28461"/>
                  </a:lnTo>
                  <a:lnTo>
                    <a:pt x="135012" y="7636"/>
                  </a:lnTo>
                  <a:lnTo>
                    <a:pt x="97182" y="0"/>
                  </a:lnTo>
                  <a:close/>
                </a:path>
              </a:pathLst>
            </a:custGeom>
            <a:solidFill>
              <a:srgbClr val="00619E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52" name="object 152"/>
            <p:cNvSpPr/>
            <p:nvPr/>
          </p:nvSpPr>
          <p:spPr>
            <a:xfrm>
              <a:off x="7956486" y="6512999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194364" y="97182"/>
                  </a:moveTo>
                  <a:lnTo>
                    <a:pt x="186728" y="59352"/>
                  </a:lnTo>
                  <a:lnTo>
                    <a:pt x="165902" y="28462"/>
                  </a:lnTo>
                  <a:lnTo>
                    <a:pt x="135012" y="7636"/>
                  </a:lnTo>
                  <a:lnTo>
                    <a:pt x="97182" y="0"/>
                  </a:lnTo>
                  <a:lnTo>
                    <a:pt x="59352" y="7636"/>
                  </a:lnTo>
                  <a:lnTo>
                    <a:pt x="28462" y="28462"/>
                  </a:lnTo>
                  <a:lnTo>
                    <a:pt x="7636" y="59352"/>
                  </a:lnTo>
                  <a:lnTo>
                    <a:pt x="0" y="97182"/>
                  </a:lnTo>
                  <a:lnTo>
                    <a:pt x="7636" y="135012"/>
                  </a:lnTo>
                  <a:lnTo>
                    <a:pt x="28462" y="165902"/>
                  </a:lnTo>
                  <a:lnTo>
                    <a:pt x="59352" y="186728"/>
                  </a:lnTo>
                  <a:lnTo>
                    <a:pt x="97182" y="194364"/>
                  </a:lnTo>
                  <a:lnTo>
                    <a:pt x="135012" y="186728"/>
                  </a:lnTo>
                  <a:lnTo>
                    <a:pt x="165902" y="165902"/>
                  </a:lnTo>
                  <a:lnTo>
                    <a:pt x="186728" y="135012"/>
                  </a:lnTo>
                  <a:lnTo>
                    <a:pt x="194364" y="97182"/>
                  </a:lnTo>
                  <a:close/>
                </a:path>
              </a:pathLst>
            </a:custGeom>
            <a:ln w="137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pic>
          <p:nvPicPr>
            <p:cNvPr id="153" name="object 15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95448" y="6504299"/>
              <a:ext cx="211727" cy="211727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5009088" y="3288186"/>
            <a:ext cx="170199" cy="794113"/>
          </a:xfrm>
          <a:prstGeom prst="rect">
            <a:avLst/>
          </a:prstGeom>
          <a:ln w="13743">
            <a:solidFill>
              <a:srgbClr val="000000"/>
            </a:solidFill>
          </a:ln>
        </p:spPr>
        <p:txBody>
          <a:bodyPr vert="horz" wrap="square" lIns="0" tIns="4621" rIns="0" bIns="0" rtlCol="0">
            <a:spAutoFit/>
          </a:bodyPr>
          <a:lstStyle/>
          <a:p>
            <a:pPr marL="54294">
              <a:spcBef>
                <a:spcPts val="36"/>
              </a:spcBef>
            </a:pPr>
            <a:r>
              <a:rPr sz="970" spc="-45" dirty="0">
                <a:latin typeface="Cambria"/>
                <a:cs typeface="Cambria"/>
              </a:rPr>
              <a:t>1</a:t>
            </a:r>
            <a:endParaRPr sz="970">
              <a:latin typeface="Cambria"/>
              <a:cs typeface="Cambria"/>
            </a:endParaRPr>
          </a:p>
          <a:p>
            <a:pPr marL="54294">
              <a:spcBef>
                <a:spcPts val="494"/>
              </a:spcBef>
            </a:pPr>
            <a:r>
              <a:rPr sz="970" spc="-45" dirty="0">
                <a:latin typeface="Cambria"/>
                <a:cs typeface="Cambria"/>
              </a:rPr>
              <a:t>1</a:t>
            </a:r>
            <a:endParaRPr sz="970">
              <a:latin typeface="Cambria"/>
              <a:cs typeface="Cambria"/>
            </a:endParaRPr>
          </a:p>
          <a:p>
            <a:pPr marL="54294">
              <a:spcBef>
                <a:spcPts val="515"/>
              </a:spcBef>
            </a:pPr>
            <a:r>
              <a:rPr sz="970" spc="-45" dirty="0">
                <a:latin typeface="Cambria"/>
                <a:cs typeface="Cambria"/>
              </a:rPr>
              <a:t>1</a:t>
            </a:r>
            <a:endParaRPr sz="970">
              <a:latin typeface="Cambria"/>
              <a:cs typeface="Cambria"/>
            </a:endParaRPr>
          </a:p>
          <a:p>
            <a:pPr marL="54294">
              <a:spcBef>
                <a:spcPts val="497"/>
              </a:spcBef>
            </a:pPr>
            <a:r>
              <a:rPr sz="970" spc="-45" dirty="0">
                <a:latin typeface="Cambria"/>
                <a:cs typeface="Cambria"/>
              </a:rPr>
              <a:t>1</a:t>
            </a:r>
            <a:endParaRPr sz="970">
              <a:latin typeface="Cambria"/>
              <a:cs typeface="Cambria"/>
            </a:endParaRPr>
          </a:p>
        </p:txBody>
      </p:sp>
      <p:grpSp>
        <p:nvGrpSpPr>
          <p:cNvPr id="155" name="object 155"/>
          <p:cNvGrpSpPr/>
          <p:nvPr/>
        </p:nvGrpSpPr>
        <p:grpSpPr>
          <a:xfrm>
            <a:off x="4542895" y="3230184"/>
            <a:ext cx="3029303" cy="930316"/>
            <a:chOff x="7490865" y="5326812"/>
            <a:chExt cx="4995545" cy="1534160"/>
          </a:xfrm>
        </p:grpSpPr>
        <p:sp>
          <p:nvSpPr>
            <p:cNvPr id="156" name="object 156"/>
            <p:cNvSpPr/>
            <p:nvPr/>
          </p:nvSpPr>
          <p:spPr>
            <a:xfrm>
              <a:off x="7497850" y="5333797"/>
              <a:ext cx="4981575" cy="1520190"/>
            </a:xfrm>
            <a:custGeom>
              <a:avLst/>
              <a:gdLst/>
              <a:ahLst/>
              <a:cxnLst/>
              <a:rect l="l" t="t" r="r" b="b"/>
              <a:pathLst>
                <a:path w="4981575" h="1520190">
                  <a:moveTo>
                    <a:pt x="0" y="367304"/>
                  </a:moveTo>
                  <a:lnTo>
                    <a:pt x="693077" y="367304"/>
                  </a:lnTo>
                  <a:lnTo>
                    <a:pt x="693077" y="90469"/>
                  </a:lnTo>
                  <a:lnTo>
                    <a:pt x="0" y="90469"/>
                  </a:lnTo>
                  <a:lnTo>
                    <a:pt x="0" y="367304"/>
                  </a:lnTo>
                  <a:close/>
                </a:path>
                <a:path w="4981575" h="1520190">
                  <a:moveTo>
                    <a:pt x="0" y="716452"/>
                  </a:moveTo>
                  <a:lnTo>
                    <a:pt x="693077" y="716452"/>
                  </a:lnTo>
                  <a:lnTo>
                    <a:pt x="693077" y="439618"/>
                  </a:lnTo>
                  <a:lnTo>
                    <a:pt x="0" y="439618"/>
                  </a:lnTo>
                  <a:lnTo>
                    <a:pt x="0" y="716452"/>
                  </a:lnTo>
                  <a:close/>
                </a:path>
                <a:path w="4981575" h="1520190">
                  <a:moveTo>
                    <a:pt x="0" y="1065639"/>
                  </a:moveTo>
                  <a:lnTo>
                    <a:pt x="693077" y="1065639"/>
                  </a:lnTo>
                  <a:lnTo>
                    <a:pt x="693077" y="788789"/>
                  </a:lnTo>
                  <a:lnTo>
                    <a:pt x="0" y="788789"/>
                  </a:lnTo>
                  <a:lnTo>
                    <a:pt x="0" y="1065639"/>
                  </a:lnTo>
                  <a:close/>
                </a:path>
                <a:path w="4981575" h="1520190">
                  <a:moveTo>
                    <a:pt x="0" y="1414787"/>
                  </a:moveTo>
                  <a:lnTo>
                    <a:pt x="693077" y="1414787"/>
                  </a:lnTo>
                  <a:lnTo>
                    <a:pt x="693077" y="1137952"/>
                  </a:lnTo>
                  <a:lnTo>
                    <a:pt x="0" y="1137952"/>
                  </a:lnTo>
                  <a:lnTo>
                    <a:pt x="0" y="1414787"/>
                  </a:lnTo>
                  <a:close/>
                </a:path>
                <a:path w="4981575" h="1520190">
                  <a:moveTo>
                    <a:pt x="4081814" y="1519664"/>
                  </a:moveTo>
                  <a:lnTo>
                    <a:pt x="4981054" y="1519664"/>
                  </a:lnTo>
                  <a:lnTo>
                    <a:pt x="4981054" y="0"/>
                  </a:lnTo>
                  <a:lnTo>
                    <a:pt x="4081814" y="0"/>
                  </a:lnTo>
                  <a:lnTo>
                    <a:pt x="4081814" y="1519664"/>
                  </a:lnTo>
                  <a:close/>
                </a:path>
              </a:pathLst>
            </a:custGeom>
            <a:ln w="137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57" name="object 157"/>
            <p:cNvSpPr/>
            <p:nvPr/>
          </p:nvSpPr>
          <p:spPr>
            <a:xfrm>
              <a:off x="11727517" y="5480188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97180" y="0"/>
                  </a:moveTo>
                  <a:lnTo>
                    <a:pt x="59347" y="7636"/>
                  </a:lnTo>
                  <a:lnTo>
                    <a:pt x="28458" y="28462"/>
                  </a:lnTo>
                  <a:lnTo>
                    <a:pt x="7635" y="59352"/>
                  </a:lnTo>
                  <a:lnTo>
                    <a:pt x="0" y="97182"/>
                  </a:lnTo>
                  <a:lnTo>
                    <a:pt x="7635" y="135012"/>
                  </a:lnTo>
                  <a:lnTo>
                    <a:pt x="28458" y="165902"/>
                  </a:lnTo>
                  <a:lnTo>
                    <a:pt x="59347" y="186728"/>
                  </a:lnTo>
                  <a:lnTo>
                    <a:pt x="97180" y="194364"/>
                  </a:lnTo>
                  <a:lnTo>
                    <a:pt x="135008" y="186728"/>
                  </a:lnTo>
                  <a:lnTo>
                    <a:pt x="165898" y="165902"/>
                  </a:lnTo>
                  <a:lnTo>
                    <a:pt x="186724" y="135012"/>
                  </a:lnTo>
                  <a:lnTo>
                    <a:pt x="194360" y="97182"/>
                  </a:lnTo>
                  <a:lnTo>
                    <a:pt x="186724" y="59352"/>
                  </a:lnTo>
                  <a:lnTo>
                    <a:pt x="165898" y="28462"/>
                  </a:lnTo>
                  <a:lnTo>
                    <a:pt x="135008" y="7636"/>
                  </a:lnTo>
                  <a:lnTo>
                    <a:pt x="97180" y="0"/>
                  </a:lnTo>
                  <a:close/>
                </a:path>
              </a:pathLst>
            </a:custGeom>
            <a:solidFill>
              <a:srgbClr val="0049B6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58" name="object 158"/>
            <p:cNvSpPr/>
            <p:nvPr/>
          </p:nvSpPr>
          <p:spPr>
            <a:xfrm>
              <a:off x="11727514" y="5480184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194364" y="97182"/>
                  </a:moveTo>
                  <a:lnTo>
                    <a:pt x="186728" y="59352"/>
                  </a:lnTo>
                  <a:lnTo>
                    <a:pt x="165902" y="28462"/>
                  </a:lnTo>
                  <a:lnTo>
                    <a:pt x="135012" y="7636"/>
                  </a:lnTo>
                  <a:lnTo>
                    <a:pt x="97182" y="0"/>
                  </a:lnTo>
                  <a:lnTo>
                    <a:pt x="59352" y="7636"/>
                  </a:lnTo>
                  <a:lnTo>
                    <a:pt x="28462" y="28462"/>
                  </a:lnTo>
                  <a:lnTo>
                    <a:pt x="7636" y="59352"/>
                  </a:lnTo>
                  <a:lnTo>
                    <a:pt x="0" y="97182"/>
                  </a:lnTo>
                  <a:lnTo>
                    <a:pt x="7636" y="135012"/>
                  </a:lnTo>
                  <a:lnTo>
                    <a:pt x="28462" y="165902"/>
                  </a:lnTo>
                  <a:lnTo>
                    <a:pt x="59352" y="186728"/>
                  </a:lnTo>
                  <a:lnTo>
                    <a:pt x="97182" y="194364"/>
                  </a:lnTo>
                  <a:lnTo>
                    <a:pt x="135012" y="186728"/>
                  </a:lnTo>
                  <a:lnTo>
                    <a:pt x="165902" y="165902"/>
                  </a:lnTo>
                  <a:lnTo>
                    <a:pt x="186728" y="135012"/>
                  </a:lnTo>
                  <a:lnTo>
                    <a:pt x="194364" y="97182"/>
                  </a:lnTo>
                  <a:close/>
                </a:path>
              </a:pathLst>
            </a:custGeom>
            <a:ln w="137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59" name="object 159"/>
            <p:cNvSpPr/>
            <p:nvPr/>
          </p:nvSpPr>
          <p:spPr>
            <a:xfrm>
              <a:off x="11934453" y="5480188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97180" y="0"/>
                  </a:moveTo>
                  <a:lnTo>
                    <a:pt x="59352" y="7636"/>
                  </a:lnTo>
                  <a:lnTo>
                    <a:pt x="28462" y="28462"/>
                  </a:lnTo>
                  <a:lnTo>
                    <a:pt x="7636" y="59352"/>
                  </a:lnTo>
                  <a:lnTo>
                    <a:pt x="0" y="97182"/>
                  </a:lnTo>
                  <a:lnTo>
                    <a:pt x="7636" y="135012"/>
                  </a:lnTo>
                  <a:lnTo>
                    <a:pt x="28462" y="165902"/>
                  </a:lnTo>
                  <a:lnTo>
                    <a:pt x="59352" y="186728"/>
                  </a:lnTo>
                  <a:lnTo>
                    <a:pt x="97180" y="194364"/>
                  </a:lnTo>
                  <a:lnTo>
                    <a:pt x="135008" y="186728"/>
                  </a:lnTo>
                  <a:lnTo>
                    <a:pt x="165898" y="165902"/>
                  </a:lnTo>
                  <a:lnTo>
                    <a:pt x="186724" y="135012"/>
                  </a:lnTo>
                  <a:lnTo>
                    <a:pt x="194360" y="97182"/>
                  </a:lnTo>
                  <a:lnTo>
                    <a:pt x="186724" y="59352"/>
                  </a:lnTo>
                  <a:lnTo>
                    <a:pt x="165898" y="28462"/>
                  </a:lnTo>
                  <a:lnTo>
                    <a:pt x="135008" y="7636"/>
                  </a:lnTo>
                  <a:lnTo>
                    <a:pt x="97180" y="0"/>
                  </a:lnTo>
                  <a:close/>
                </a:path>
              </a:pathLst>
            </a:custGeom>
            <a:solidFill>
              <a:srgbClr val="0033CC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60" name="object 160"/>
            <p:cNvSpPr/>
            <p:nvPr/>
          </p:nvSpPr>
          <p:spPr>
            <a:xfrm>
              <a:off x="11934450" y="5480184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194364" y="97182"/>
                  </a:moveTo>
                  <a:lnTo>
                    <a:pt x="186728" y="59352"/>
                  </a:lnTo>
                  <a:lnTo>
                    <a:pt x="165902" y="28462"/>
                  </a:lnTo>
                  <a:lnTo>
                    <a:pt x="135012" y="7636"/>
                  </a:lnTo>
                  <a:lnTo>
                    <a:pt x="97182" y="0"/>
                  </a:lnTo>
                  <a:lnTo>
                    <a:pt x="59352" y="7636"/>
                  </a:lnTo>
                  <a:lnTo>
                    <a:pt x="28462" y="28462"/>
                  </a:lnTo>
                  <a:lnTo>
                    <a:pt x="7636" y="59352"/>
                  </a:lnTo>
                  <a:lnTo>
                    <a:pt x="0" y="97182"/>
                  </a:lnTo>
                  <a:lnTo>
                    <a:pt x="7636" y="135012"/>
                  </a:lnTo>
                  <a:lnTo>
                    <a:pt x="28462" y="165902"/>
                  </a:lnTo>
                  <a:lnTo>
                    <a:pt x="59352" y="186728"/>
                  </a:lnTo>
                  <a:lnTo>
                    <a:pt x="97182" y="194364"/>
                  </a:lnTo>
                  <a:lnTo>
                    <a:pt x="135012" y="186728"/>
                  </a:lnTo>
                  <a:lnTo>
                    <a:pt x="165902" y="165902"/>
                  </a:lnTo>
                  <a:lnTo>
                    <a:pt x="186728" y="135012"/>
                  </a:lnTo>
                  <a:lnTo>
                    <a:pt x="194364" y="97182"/>
                  </a:lnTo>
                  <a:close/>
                </a:path>
              </a:pathLst>
            </a:custGeom>
            <a:ln w="137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61" name="object 161"/>
            <p:cNvSpPr/>
            <p:nvPr/>
          </p:nvSpPr>
          <p:spPr>
            <a:xfrm>
              <a:off x="12141347" y="5480188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97180" y="0"/>
                  </a:moveTo>
                  <a:lnTo>
                    <a:pt x="59369" y="7636"/>
                  </a:lnTo>
                  <a:lnTo>
                    <a:pt x="28478" y="28462"/>
                  </a:lnTo>
                  <a:lnTo>
                    <a:pt x="7642" y="59352"/>
                  </a:lnTo>
                  <a:lnTo>
                    <a:pt x="0" y="97182"/>
                  </a:lnTo>
                  <a:lnTo>
                    <a:pt x="7642" y="135012"/>
                  </a:lnTo>
                  <a:lnTo>
                    <a:pt x="28478" y="165902"/>
                  </a:lnTo>
                  <a:lnTo>
                    <a:pt x="59369" y="186728"/>
                  </a:lnTo>
                  <a:lnTo>
                    <a:pt x="97180" y="194364"/>
                  </a:lnTo>
                  <a:lnTo>
                    <a:pt x="135019" y="186728"/>
                  </a:lnTo>
                  <a:lnTo>
                    <a:pt x="165922" y="165902"/>
                  </a:lnTo>
                  <a:lnTo>
                    <a:pt x="186760" y="135012"/>
                  </a:lnTo>
                  <a:lnTo>
                    <a:pt x="194402" y="97182"/>
                  </a:lnTo>
                  <a:lnTo>
                    <a:pt x="186760" y="59352"/>
                  </a:lnTo>
                  <a:lnTo>
                    <a:pt x="165922" y="28462"/>
                  </a:lnTo>
                  <a:lnTo>
                    <a:pt x="135019" y="7636"/>
                  </a:lnTo>
                  <a:lnTo>
                    <a:pt x="97180" y="0"/>
                  </a:lnTo>
                  <a:close/>
                </a:path>
              </a:pathLst>
            </a:custGeom>
            <a:solidFill>
              <a:srgbClr val="0036C9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62" name="object 162"/>
            <p:cNvSpPr/>
            <p:nvPr/>
          </p:nvSpPr>
          <p:spPr>
            <a:xfrm>
              <a:off x="12141349" y="5480184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194402" y="97182"/>
                  </a:moveTo>
                  <a:lnTo>
                    <a:pt x="186760" y="59352"/>
                  </a:lnTo>
                  <a:lnTo>
                    <a:pt x="165921" y="28462"/>
                  </a:lnTo>
                  <a:lnTo>
                    <a:pt x="135018" y="7636"/>
                  </a:lnTo>
                  <a:lnTo>
                    <a:pt x="97182" y="0"/>
                  </a:lnTo>
                  <a:lnTo>
                    <a:pt x="59368" y="7636"/>
                  </a:lnTo>
                  <a:lnTo>
                    <a:pt x="28476" y="28462"/>
                  </a:lnTo>
                  <a:lnTo>
                    <a:pt x="7641" y="59352"/>
                  </a:lnTo>
                  <a:lnTo>
                    <a:pt x="0" y="97182"/>
                  </a:lnTo>
                  <a:lnTo>
                    <a:pt x="7641" y="135012"/>
                  </a:lnTo>
                  <a:lnTo>
                    <a:pt x="28476" y="165902"/>
                  </a:lnTo>
                  <a:lnTo>
                    <a:pt x="59368" y="186728"/>
                  </a:lnTo>
                  <a:lnTo>
                    <a:pt x="97182" y="194364"/>
                  </a:lnTo>
                  <a:lnTo>
                    <a:pt x="135018" y="186728"/>
                  </a:lnTo>
                  <a:lnTo>
                    <a:pt x="165921" y="165902"/>
                  </a:lnTo>
                  <a:lnTo>
                    <a:pt x="186760" y="135012"/>
                  </a:lnTo>
                  <a:lnTo>
                    <a:pt x="194402" y="97182"/>
                  </a:lnTo>
                  <a:close/>
                </a:path>
              </a:pathLst>
            </a:custGeom>
            <a:ln w="137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63" name="object 163"/>
            <p:cNvSpPr/>
            <p:nvPr/>
          </p:nvSpPr>
          <p:spPr>
            <a:xfrm>
              <a:off x="11727517" y="5823659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97180" y="0"/>
                  </a:moveTo>
                  <a:lnTo>
                    <a:pt x="59347" y="7636"/>
                  </a:lnTo>
                  <a:lnTo>
                    <a:pt x="28458" y="28462"/>
                  </a:lnTo>
                  <a:lnTo>
                    <a:pt x="7635" y="59352"/>
                  </a:lnTo>
                  <a:lnTo>
                    <a:pt x="0" y="97182"/>
                  </a:lnTo>
                  <a:lnTo>
                    <a:pt x="7635" y="135012"/>
                  </a:lnTo>
                  <a:lnTo>
                    <a:pt x="28458" y="165902"/>
                  </a:lnTo>
                  <a:lnTo>
                    <a:pt x="59347" y="186728"/>
                  </a:lnTo>
                  <a:lnTo>
                    <a:pt x="97180" y="194364"/>
                  </a:lnTo>
                  <a:lnTo>
                    <a:pt x="135008" y="186728"/>
                  </a:lnTo>
                  <a:lnTo>
                    <a:pt x="165898" y="165902"/>
                  </a:lnTo>
                  <a:lnTo>
                    <a:pt x="186724" y="135012"/>
                  </a:lnTo>
                  <a:lnTo>
                    <a:pt x="194360" y="97182"/>
                  </a:lnTo>
                  <a:lnTo>
                    <a:pt x="186724" y="59352"/>
                  </a:lnTo>
                  <a:lnTo>
                    <a:pt x="165898" y="28462"/>
                  </a:lnTo>
                  <a:lnTo>
                    <a:pt x="135008" y="7636"/>
                  </a:lnTo>
                  <a:lnTo>
                    <a:pt x="97180" y="0"/>
                  </a:lnTo>
                  <a:close/>
                </a:path>
              </a:pathLst>
            </a:custGeom>
            <a:solidFill>
              <a:srgbClr val="00E81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64" name="object 164"/>
            <p:cNvSpPr/>
            <p:nvPr/>
          </p:nvSpPr>
          <p:spPr>
            <a:xfrm>
              <a:off x="11727514" y="5823656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194364" y="97182"/>
                  </a:moveTo>
                  <a:lnTo>
                    <a:pt x="186728" y="59352"/>
                  </a:lnTo>
                  <a:lnTo>
                    <a:pt x="165902" y="28462"/>
                  </a:lnTo>
                  <a:lnTo>
                    <a:pt x="135012" y="7636"/>
                  </a:lnTo>
                  <a:lnTo>
                    <a:pt x="97182" y="0"/>
                  </a:lnTo>
                  <a:lnTo>
                    <a:pt x="59352" y="7636"/>
                  </a:lnTo>
                  <a:lnTo>
                    <a:pt x="28462" y="28462"/>
                  </a:lnTo>
                  <a:lnTo>
                    <a:pt x="7636" y="59352"/>
                  </a:lnTo>
                  <a:lnTo>
                    <a:pt x="0" y="97182"/>
                  </a:lnTo>
                  <a:lnTo>
                    <a:pt x="7636" y="135012"/>
                  </a:lnTo>
                  <a:lnTo>
                    <a:pt x="28462" y="165902"/>
                  </a:lnTo>
                  <a:lnTo>
                    <a:pt x="59352" y="186728"/>
                  </a:lnTo>
                  <a:lnTo>
                    <a:pt x="97182" y="194364"/>
                  </a:lnTo>
                  <a:lnTo>
                    <a:pt x="135012" y="186728"/>
                  </a:lnTo>
                  <a:lnTo>
                    <a:pt x="165902" y="165902"/>
                  </a:lnTo>
                  <a:lnTo>
                    <a:pt x="186728" y="135012"/>
                  </a:lnTo>
                  <a:lnTo>
                    <a:pt x="194364" y="97182"/>
                  </a:lnTo>
                  <a:close/>
                </a:path>
              </a:pathLst>
            </a:custGeom>
            <a:ln w="137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65" name="object 165"/>
            <p:cNvSpPr/>
            <p:nvPr/>
          </p:nvSpPr>
          <p:spPr>
            <a:xfrm>
              <a:off x="11934453" y="5823659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97180" y="0"/>
                  </a:moveTo>
                  <a:lnTo>
                    <a:pt x="59352" y="7636"/>
                  </a:lnTo>
                  <a:lnTo>
                    <a:pt x="28462" y="28462"/>
                  </a:lnTo>
                  <a:lnTo>
                    <a:pt x="7636" y="59352"/>
                  </a:lnTo>
                  <a:lnTo>
                    <a:pt x="0" y="97182"/>
                  </a:lnTo>
                  <a:lnTo>
                    <a:pt x="7636" y="135012"/>
                  </a:lnTo>
                  <a:lnTo>
                    <a:pt x="28462" y="165902"/>
                  </a:lnTo>
                  <a:lnTo>
                    <a:pt x="59352" y="186728"/>
                  </a:lnTo>
                  <a:lnTo>
                    <a:pt x="97180" y="194364"/>
                  </a:lnTo>
                  <a:lnTo>
                    <a:pt x="135008" y="186728"/>
                  </a:lnTo>
                  <a:lnTo>
                    <a:pt x="165898" y="165902"/>
                  </a:lnTo>
                  <a:lnTo>
                    <a:pt x="186724" y="135012"/>
                  </a:lnTo>
                  <a:lnTo>
                    <a:pt x="194360" y="97182"/>
                  </a:lnTo>
                  <a:lnTo>
                    <a:pt x="186724" y="59352"/>
                  </a:lnTo>
                  <a:lnTo>
                    <a:pt x="165898" y="28462"/>
                  </a:lnTo>
                  <a:lnTo>
                    <a:pt x="135008" y="7636"/>
                  </a:lnTo>
                  <a:lnTo>
                    <a:pt x="97180" y="0"/>
                  </a:lnTo>
                  <a:close/>
                </a:path>
              </a:pathLst>
            </a:custGeom>
            <a:solidFill>
              <a:srgbClr val="003FC0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66" name="object 166"/>
            <p:cNvSpPr/>
            <p:nvPr/>
          </p:nvSpPr>
          <p:spPr>
            <a:xfrm>
              <a:off x="11934450" y="5823656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194364" y="97182"/>
                  </a:moveTo>
                  <a:lnTo>
                    <a:pt x="186728" y="59352"/>
                  </a:lnTo>
                  <a:lnTo>
                    <a:pt x="165902" y="28462"/>
                  </a:lnTo>
                  <a:lnTo>
                    <a:pt x="135012" y="7636"/>
                  </a:lnTo>
                  <a:lnTo>
                    <a:pt x="97182" y="0"/>
                  </a:lnTo>
                  <a:lnTo>
                    <a:pt x="59352" y="7636"/>
                  </a:lnTo>
                  <a:lnTo>
                    <a:pt x="28462" y="28462"/>
                  </a:lnTo>
                  <a:lnTo>
                    <a:pt x="7636" y="59352"/>
                  </a:lnTo>
                  <a:lnTo>
                    <a:pt x="0" y="97182"/>
                  </a:lnTo>
                  <a:lnTo>
                    <a:pt x="7636" y="135012"/>
                  </a:lnTo>
                  <a:lnTo>
                    <a:pt x="28462" y="165902"/>
                  </a:lnTo>
                  <a:lnTo>
                    <a:pt x="59352" y="186728"/>
                  </a:lnTo>
                  <a:lnTo>
                    <a:pt x="97182" y="194364"/>
                  </a:lnTo>
                  <a:lnTo>
                    <a:pt x="135012" y="186728"/>
                  </a:lnTo>
                  <a:lnTo>
                    <a:pt x="165902" y="165902"/>
                  </a:lnTo>
                  <a:lnTo>
                    <a:pt x="186728" y="135012"/>
                  </a:lnTo>
                  <a:lnTo>
                    <a:pt x="194364" y="97182"/>
                  </a:lnTo>
                  <a:close/>
                </a:path>
              </a:pathLst>
            </a:custGeom>
            <a:ln w="137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67" name="object 167"/>
            <p:cNvSpPr/>
            <p:nvPr/>
          </p:nvSpPr>
          <p:spPr>
            <a:xfrm>
              <a:off x="12141347" y="5823659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97180" y="0"/>
                  </a:moveTo>
                  <a:lnTo>
                    <a:pt x="59369" y="7636"/>
                  </a:lnTo>
                  <a:lnTo>
                    <a:pt x="28478" y="28462"/>
                  </a:lnTo>
                  <a:lnTo>
                    <a:pt x="7642" y="59352"/>
                  </a:lnTo>
                  <a:lnTo>
                    <a:pt x="0" y="97182"/>
                  </a:lnTo>
                  <a:lnTo>
                    <a:pt x="7642" y="135012"/>
                  </a:lnTo>
                  <a:lnTo>
                    <a:pt x="28478" y="165902"/>
                  </a:lnTo>
                  <a:lnTo>
                    <a:pt x="59369" y="186728"/>
                  </a:lnTo>
                  <a:lnTo>
                    <a:pt x="97180" y="194364"/>
                  </a:lnTo>
                  <a:lnTo>
                    <a:pt x="135019" y="186728"/>
                  </a:lnTo>
                  <a:lnTo>
                    <a:pt x="165922" y="165902"/>
                  </a:lnTo>
                  <a:lnTo>
                    <a:pt x="186760" y="135012"/>
                  </a:lnTo>
                  <a:lnTo>
                    <a:pt x="194402" y="97182"/>
                  </a:lnTo>
                  <a:lnTo>
                    <a:pt x="186760" y="59352"/>
                  </a:lnTo>
                  <a:lnTo>
                    <a:pt x="165922" y="28462"/>
                  </a:lnTo>
                  <a:lnTo>
                    <a:pt x="135019" y="7636"/>
                  </a:lnTo>
                  <a:lnTo>
                    <a:pt x="97180" y="0"/>
                  </a:lnTo>
                  <a:close/>
                </a:path>
              </a:pathLst>
            </a:custGeom>
            <a:solidFill>
              <a:srgbClr val="009E61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68" name="object 168"/>
            <p:cNvSpPr/>
            <p:nvPr/>
          </p:nvSpPr>
          <p:spPr>
            <a:xfrm>
              <a:off x="12141349" y="5823656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194402" y="97182"/>
                  </a:moveTo>
                  <a:lnTo>
                    <a:pt x="186760" y="59352"/>
                  </a:lnTo>
                  <a:lnTo>
                    <a:pt x="165921" y="28462"/>
                  </a:lnTo>
                  <a:lnTo>
                    <a:pt x="135018" y="7636"/>
                  </a:lnTo>
                  <a:lnTo>
                    <a:pt x="97182" y="0"/>
                  </a:lnTo>
                  <a:lnTo>
                    <a:pt x="59368" y="7636"/>
                  </a:lnTo>
                  <a:lnTo>
                    <a:pt x="28476" y="28462"/>
                  </a:lnTo>
                  <a:lnTo>
                    <a:pt x="7641" y="59352"/>
                  </a:lnTo>
                  <a:lnTo>
                    <a:pt x="0" y="97182"/>
                  </a:lnTo>
                  <a:lnTo>
                    <a:pt x="7641" y="135012"/>
                  </a:lnTo>
                  <a:lnTo>
                    <a:pt x="28476" y="165902"/>
                  </a:lnTo>
                  <a:lnTo>
                    <a:pt x="59368" y="186728"/>
                  </a:lnTo>
                  <a:lnTo>
                    <a:pt x="97182" y="194364"/>
                  </a:lnTo>
                  <a:lnTo>
                    <a:pt x="135018" y="186728"/>
                  </a:lnTo>
                  <a:lnTo>
                    <a:pt x="165921" y="165902"/>
                  </a:lnTo>
                  <a:lnTo>
                    <a:pt x="186760" y="135012"/>
                  </a:lnTo>
                  <a:lnTo>
                    <a:pt x="194402" y="97182"/>
                  </a:lnTo>
                  <a:close/>
                </a:path>
              </a:pathLst>
            </a:custGeom>
            <a:ln w="137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69" name="object 169"/>
            <p:cNvSpPr/>
            <p:nvPr/>
          </p:nvSpPr>
          <p:spPr>
            <a:xfrm>
              <a:off x="11727517" y="6171284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97180" y="0"/>
                  </a:moveTo>
                  <a:lnTo>
                    <a:pt x="59347" y="7642"/>
                  </a:lnTo>
                  <a:lnTo>
                    <a:pt x="28458" y="28481"/>
                  </a:lnTo>
                  <a:lnTo>
                    <a:pt x="7635" y="59384"/>
                  </a:lnTo>
                  <a:lnTo>
                    <a:pt x="0" y="97220"/>
                  </a:lnTo>
                  <a:lnTo>
                    <a:pt x="7635" y="135049"/>
                  </a:lnTo>
                  <a:lnTo>
                    <a:pt x="28458" y="165940"/>
                  </a:lnTo>
                  <a:lnTo>
                    <a:pt x="59347" y="186766"/>
                  </a:lnTo>
                  <a:lnTo>
                    <a:pt x="97180" y="194402"/>
                  </a:lnTo>
                  <a:lnTo>
                    <a:pt x="135008" y="186766"/>
                  </a:lnTo>
                  <a:lnTo>
                    <a:pt x="165898" y="165940"/>
                  </a:lnTo>
                  <a:lnTo>
                    <a:pt x="186724" y="135049"/>
                  </a:lnTo>
                  <a:lnTo>
                    <a:pt x="194360" y="97220"/>
                  </a:lnTo>
                  <a:lnTo>
                    <a:pt x="186724" y="59384"/>
                  </a:lnTo>
                  <a:lnTo>
                    <a:pt x="165898" y="28481"/>
                  </a:lnTo>
                  <a:lnTo>
                    <a:pt x="135008" y="7642"/>
                  </a:lnTo>
                  <a:lnTo>
                    <a:pt x="97180" y="0"/>
                  </a:lnTo>
                  <a:close/>
                </a:path>
              </a:pathLst>
            </a:custGeom>
            <a:solidFill>
              <a:srgbClr val="00AA55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70" name="object 170"/>
            <p:cNvSpPr/>
            <p:nvPr/>
          </p:nvSpPr>
          <p:spPr>
            <a:xfrm>
              <a:off x="11727514" y="6171280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194364" y="97220"/>
                  </a:moveTo>
                  <a:lnTo>
                    <a:pt x="186728" y="59384"/>
                  </a:lnTo>
                  <a:lnTo>
                    <a:pt x="165902" y="28481"/>
                  </a:lnTo>
                  <a:lnTo>
                    <a:pt x="135012" y="7642"/>
                  </a:lnTo>
                  <a:lnTo>
                    <a:pt x="97182" y="0"/>
                  </a:lnTo>
                  <a:lnTo>
                    <a:pt x="59352" y="7642"/>
                  </a:lnTo>
                  <a:lnTo>
                    <a:pt x="28462" y="28481"/>
                  </a:lnTo>
                  <a:lnTo>
                    <a:pt x="7636" y="59384"/>
                  </a:lnTo>
                  <a:lnTo>
                    <a:pt x="0" y="97220"/>
                  </a:lnTo>
                  <a:lnTo>
                    <a:pt x="7636" y="135050"/>
                  </a:lnTo>
                  <a:lnTo>
                    <a:pt x="28462" y="165940"/>
                  </a:lnTo>
                  <a:lnTo>
                    <a:pt x="59352" y="186766"/>
                  </a:lnTo>
                  <a:lnTo>
                    <a:pt x="97182" y="194402"/>
                  </a:lnTo>
                  <a:lnTo>
                    <a:pt x="135012" y="186766"/>
                  </a:lnTo>
                  <a:lnTo>
                    <a:pt x="165902" y="165940"/>
                  </a:lnTo>
                  <a:lnTo>
                    <a:pt x="186728" y="135050"/>
                  </a:lnTo>
                  <a:lnTo>
                    <a:pt x="194364" y="97220"/>
                  </a:lnTo>
                  <a:close/>
                </a:path>
              </a:pathLst>
            </a:custGeom>
            <a:ln w="137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71" name="object 171"/>
            <p:cNvSpPr/>
            <p:nvPr/>
          </p:nvSpPr>
          <p:spPr>
            <a:xfrm>
              <a:off x="11934453" y="6171284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97180" y="0"/>
                  </a:moveTo>
                  <a:lnTo>
                    <a:pt x="59352" y="7642"/>
                  </a:lnTo>
                  <a:lnTo>
                    <a:pt x="28462" y="28481"/>
                  </a:lnTo>
                  <a:lnTo>
                    <a:pt x="7636" y="59384"/>
                  </a:lnTo>
                  <a:lnTo>
                    <a:pt x="0" y="97220"/>
                  </a:lnTo>
                  <a:lnTo>
                    <a:pt x="7636" y="135049"/>
                  </a:lnTo>
                  <a:lnTo>
                    <a:pt x="28462" y="165940"/>
                  </a:lnTo>
                  <a:lnTo>
                    <a:pt x="59352" y="186766"/>
                  </a:lnTo>
                  <a:lnTo>
                    <a:pt x="97180" y="194402"/>
                  </a:lnTo>
                  <a:lnTo>
                    <a:pt x="135008" y="186766"/>
                  </a:lnTo>
                  <a:lnTo>
                    <a:pt x="165898" y="165940"/>
                  </a:lnTo>
                  <a:lnTo>
                    <a:pt x="186724" y="135049"/>
                  </a:lnTo>
                  <a:lnTo>
                    <a:pt x="194360" y="97220"/>
                  </a:lnTo>
                  <a:lnTo>
                    <a:pt x="186724" y="59384"/>
                  </a:lnTo>
                  <a:lnTo>
                    <a:pt x="165898" y="28481"/>
                  </a:lnTo>
                  <a:lnTo>
                    <a:pt x="135008" y="7642"/>
                  </a:lnTo>
                  <a:lnTo>
                    <a:pt x="97180" y="0"/>
                  </a:lnTo>
                  <a:close/>
                </a:path>
              </a:pathLst>
            </a:custGeom>
            <a:solidFill>
              <a:srgbClr val="000BF4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72" name="object 172"/>
            <p:cNvSpPr/>
            <p:nvPr/>
          </p:nvSpPr>
          <p:spPr>
            <a:xfrm>
              <a:off x="11934450" y="6171280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194364" y="97220"/>
                  </a:moveTo>
                  <a:lnTo>
                    <a:pt x="186728" y="59384"/>
                  </a:lnTo>
                  <a:lnTo>
                    <a:pt x="165902" y="28481"/>
                  </a:lnTo>
                  <a:lnTo>
                    <a:pt x="135012" y="7642"/>
                  </a:lnTo>
                  <a:lnTo>
                    <a:pt x="97182" y="0"/>
                  </a:lnTo>
                  <a:lnTo>
                    <a:pt x="59352" y="7642"/>
                  </a:lnTo>
                  <a:lnTo>
                    <a:pt x="28462" y="28481"/>
                  </a:lnTo>
                  <a:lnTo>
                    <a:pt x="7636" y="59384"/>
                  </a:lnTo>
                  <a:lnTo>
                    <a:pt x="0" y="97220"/>
                  </a:lnTo>
                  <a:lnTo>
                    <a:pt x="7636" y="135050"/>
                  </a:lnTo>
                  <a:lnTo>
                    <a:pt x="28462" y="165940"/>
                  </a:lnTo>
                  <a:lnTo>
                    <a:pt x="59352" y="186766"/>
                  </a:lnTo>
                  <a:lnTo>
                    <a:pt x="97182" y="194402"/>
                  </a:lnTo>
                  <a:lnTo>
                    <a:pt x="135012" y="186766"/>
                  </a:lnTo>
                  <a:lnTo>
                    <a:pt x="165902" y="165940"/>
                  </a:lnTo>
                  <a:lnTo>
                    <a:pt x="186728" y="135050"/>
                  </a:lnTo>
                  <a:lnTo>
                    <a:pt x="194364" y="97220"/>
                  </a:lnTo>
                  <a:close/>
                </a:path>
              </a:pathLst>
            </a:custGeom>
            <a:ln w="137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73" name="object 173"/>
            <p:cNvSpPr/>
            <p:nvPr/>
          </p:nvSpPr>
          <p:spPr>
            <a:xfrm>
              <a:off x="12141347" y="6171284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97180" y="0"/>
                  </a:moveTo>
                  <a:lnTo>
                    <a:pt x="59369" y="7642"/>
                  </a:lnTo>
                  <a:lnTo>
                    <a:pt x="28478" y="28481"/>
                  </a:lnTo>
                  <a:lnTo>
                    <a:pt x="7642" y="59384"/>
                  </a:lnTo>
                  <a:lnTo>
                    <a:pt x="0" y="97220"/>
                  </a:lnTo>
                  <a:lnTo>
                    <a:pt x="7642" y="135049"/>
                  </a:lnTo>
                  <a:lnTo>
                    <a:pt x="28478" y="165940"/>
                  </a:lnTo>
                  <a:lnTo>
                    <a:pt x="59369" y="186766"/>
                  </a:lnTo>
                  <a:lnTo>
                    <a:pt x="97180" y="194402"/>
                  </a:lnTo>
                  <a:lnTo>
                    <a:pt x="135019" y="186766"/>
                  </a:lnTo>
                  <a:lnTo>
                    <a:pt x="165922" y="165940"/>
                  </a:lnTo>
                  <a:lnTo>
                    <a:pt x="186760" y="135049"/>
                  </a:lnTo>
                  <a:lnTo>
                    <a:pt x="194402" y="97220"/>
                  </a:lnTo>
                  <a:lnTo>
                    <a:pt x="186760" y="59384"/>
                  </a:lnTo>
                  <a:lnTo>
                    <a:pt x="165922" y="28481"/>
                  </a:lnTo>
                  <a:lnTo>
                    <a:pt x="135019" y="7642"/>
                  </a:lnTo>
                  <a:lnTo>
                    <a:pt x="97180" y="0"/>
                  </a:lnTo>
                  <a:close/>
                </a:path>
              </a:pathLst>
            </a:custGeom>
            <a:solidFill>
              <a:srgbClr val="0002FD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74" name="object 174"/>
            <p:cNvSpPr/>
            <p:nvPr/>
          </p:nvSpPr>
          <p:spPr>
            <a:xfrm>
              <a:off x="12141349" y="6171280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194402" y="97220"/>
                  </a:moveTo>
                  <a:lnTo>
                    <a:pt x="186760" y="59384"/>
                  </a:lnTo>
                  <a:lnTo>
                    <a:pt x="165921" y="28481"/>
                  </a:lnTo>
                  <a:lnTo>
                    <a:pt x="135018" y="7642"/>
                  </a:lnTo>
                  <a:lnTo>
                    <a:pt x="97182" y="0"/>
                  </a:lnTo>
                  <a:lnTo>
                    <a:pt x="59368" y="7642"/>
                  </a:lnTo>
                  <a:lnTo>
                    <a:pt x="28476" y="28481"/>
                  </a:lnTo>
                  <a:lnTo>
                    <a:pt x="7641" y="59384"/>
                  </a:lnTo>
                  <a:lnTo>
                    <a:pt x="0" y="97220"/>
                  </a:lnTo>
                  <a:lnTo>
                    <a:pt x="7641" y="135050"/>
                  </a:lnTo>
                  <a:lnTo>
                    <a:pt x="28476" y="165940"/>
                  </a:lnTo>
                  <a:lnTo>
                    <a:pt x="59368" y="186766"/>
                  </a:lnTo>
                  <a:lnTo>
                    <a:pt x="97182" y="194402"/>
                  </a:lnTo>
                  <a:lnTo>
                    <a:pt x="135018" y="186766"/>
                  </a:lnTo>
                  <a:lnTo>
                    <a:pt x="165921" y="165940"/>
                  </a:lnTo>
                  <a:lnTo>
                    <a:pt x="186760" y="135050"/>
                  </a:lnTo>
                  <a:lnTo>
                    <a:pt x="194402" y="97220"/>
                  </a:lnTo>
                  <a:close/>
                </a:path>
              </a:pathLst>
            </a:custGeom>
            <a:ln w="137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75" name="object 175"/>
            <p:cNvSpPr/>
            <p:nvPr/>
          </p:nvSpPr>
          <p:spPr>
            <a:xfrm>
              <a:off x="11727517" y="6514794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97180" y="0"/>
                  </a:moveTo>
                  <a:lnTo>
                    <a:pt x="59347" y="7636"/>
                  </a:lnTo>
                  <a:lnTo>
                    <a:pt x="28458" y="28461"/>
                  </a:lnTo>
                  <a:lnTo>
                    <a:pt x="7635" y="59352"/>
                  </a:lnTo>
                  <a:lnTo>
                    <a:pt x="0" y="97182"/>
                  </a:lnTo>
                  <a:lnTo>
                    <a:pt x="7635" y="135012"/>
                  </a:lnTo>
                  <a:lnTo>
                    <a:pt x="28458" y="165902"/>
                  </a:lnTo>
                  <a:lnTo>
                    <a:pt x="59347" y="186728"/>
                  </a:lnTo>
                  <a:lnTo>
                    <a:pt x="97180" y="194364"/>
                  </a:lnTo>
                  <a:lnTo>
                    <a:pt x="135008" y="186728"/>
                  </a:lnTo>
                  <a:lnTo>
                    <a:pt x="165898" y="165902"/>
                  </a:lnTo>
                  <a:lnTo>
                    <a:pt x="186724" y="135012"/>
                  </a:lnTo>
                  <a:lnTo>
                    <a:pt x="194360" y="97182"/>
                  </a:lnTo>
                  <a:lnTo>
                    <a:pt x="186724" y="59352"/>
                  </a:lnTo>
                  <a:lnTo>
                    <a:pt x="165898" y="28461"/>
                  </a:lnTo>
                  <a:lnTo>
                    <a:pt x="135008" y="7636"/>
                  </a:lnTo>
                  <a:lnTo>
                    <a:pt x="97180" y="0"/>
                  </a:lnTo>
                  <a:close/>
                </a:path>
              </a:pathLst>
            </a:custGeom>
            <a:solidFill>
              <a:srgbClr val="0054AB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76" name="object 176"/>
            <p:cNvSpPr/>
            <p:nvPr/>
          </p:nvSpPr>
          <p:spPr>
            <a:xfrm>
              <a:off x="11727514" y="6514790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194364" y="97182"/>
                  </a:moveTo>
                  <a:lnTo>
                    <a:pt x="186728" y="59352"/>
                  </a:lnTo>
                  <a:lnTo>
                    <a:pt x="165902" y="28462"/>
                  </a:lnTo>
                  <a:lnTo>
                    <a:pt x="135012" y="7636"/>
                  </a:lnTo>
                  <a:lnTo>
                    <a:pt x="97182" y="0"/>
                  </a:lnTo>
                  <a:lnTo>
                    <a:pt x="59352" y="7636"/>
                  </a:lnTo>
                  <a:lnTo>
                    <a:pt x="28462" y="28462"/>
                  </a:lnTo>
                  <a:lnTo>
                    <a:pt x="7636" y="59352"/>
                  </a:lnTo>
                  <a:lnTo>
                    <a:pt x="0" y="97182"/>
                  </a:lnTo>
                  <a:lnTo>
                    <a:pt x="7636" y="135012"/>
                  </a:lnTo>
                  <a:lnTo>
                    <a:pt x="28462" y="165902"/>
                  </a:lnTo>
                  <a:lnTo>
                    <a:pt x="59352" y="186728"/>
                  </a:lnTo>
                  <a:lnTo>
                    <a:pt x="97182" y="194364"/>
                  </a:lnTo>
                  <a:lnTo>
                    <a:pt x="135012" y="186728"/>
                  </a:lnTo>
                  <a:lnTo>
                    <a:pt x="165902" y="165902"/>
                  </a:lnTo>
                  <a:lnTo>
                    <a:pt x="186728" y="135012"/>
                  </a:lnTo>
                  <a:lnTo>
                    <a:pt x="194364" y="97182"/>
                  </a:lnTo>
                  <a:close/>
                </a:path>
              </a:pathLst>
            </a:custGeom>
            <a:ln w="137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77" name="object 177"/>
            <p:cNvSpPr/>
            <p:nvPr/>
          </p:nvSpPr>
          <p:spPr>
            <a:xfrm>
              <a:off x="11934453" y="6514794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97180" y="0"/>
                  </a:moveTo>
                  <a:lnTo>
                    <a:pt x="59352" y="7636"/>
                  </a:lnTo>
                  <a:lnTo>
                    <a:pt x="28462" y="28461"/>
                  </a:lnTo>
                  <a:lnTo>
                    <a:pt x="7636" y="59352"/>
                  </a:lnTo>
                  <a:lnTo>
                    <a:pt x="0" y="97182"/>
                  </a:lnTo>
                  <a:lnTo>
                    <a:pt x="7636" y="135012"/>
                  </a:lnTo>
                  <a:lnTo>
                    <a:pt x="28462" y="165902"/>
                  </a:lnTo>
                  <a:lnTo>
                    <a:pt x="59352" y="186728"/>
                  </a:lnTo>
                  <a:lnTo>
                    <a:pt x="97180" y="194364"/>
                  </a:lnTo>
                  <a:lnTo>
                    <a:pt x="135008" y="186728"/>
                  </a:lnTo>
                  <a:lnTo>
                    <a:pt x="165898" y="165902"/>
                  </a:lnTo>
                  <a:lnTo>
                    <a:pt x="186724" y="135012"/>
                  </a:lnTo>
                  <a:lnTo>
                    <a:pt x="194360" y="97182"/>
                  </a:lnTo>
                  <a:lnTo>
                    <a:pt x="186724" y="59352"/>
                  </a:lnTo>
                  <a:lnTo>
                    <a:pt x="165898" y="28461"/>
                  </a:lnTo>
                  <a:lnTo>
                    <a:pt x="135008" y="7636"/>
                  </a:lnTo>
                  <a:lnTo>
                    <a:pt x="97180" y="0"/>
                  </a:lnTo>
                  <a:close/>
                </a:path>
              </a:pathLst>
            </a:custGeom>
            <a:solidFill>
              <a:srgbClr val="005FA0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78" name="object 178"/>
            <p:cNvSpPr/>
            <p:nvPr/>
          </p:nvSpPr>
          <p:spPr>
            <a:xfrm>
              <a:off x="11934450" y="6514790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194364" y="97182"/>
                  </a:moveTo>
                  <a:lnTo>
                    <a:pt x="186728" y="59352"/>
                  </a:lnTo>
                  <a:lnTo>
                    <a:pt x="165902" y="28462"/>
                  </a:lnTo>
                  <a:lnTo>
                    <a:pt x="135012" y="7636"/>
                  </a:lnTo>
                  <a:lnTo>
                    <a:pt x="97182" y="0"/>
                  </a:lnTo>
                  <a:lnTo>
                    <a:pt x="59352" y="7636"/>
                  </a:lnTo>
                  <a:lnTo>
                    <a:pt x="28462" y="28462"/>
                  </a:lnTo>
                  <a:lnTo>
                    <a:pt x="7636" y="59352"/>
                  </a:lnTo>
                  <a:lnTo>
                    <a:pt x="0" y="97182"/>
                  </a:lnTo>
                  <a:lnTo>
                    <a:pt x="7636" y="135012"/>
                  </a:lnTo>
                  <a:lnTo>
                    <a:pt x="28462" y="165902"/>
                  </a:lnTo>
                  <a:lnTo>
                    <a:pt x="59352" y="186728"/>
                  </a:lnTo>
                  <a:lnTo>
                    <a:pt x="97182" y="194364"/>
                  </a:lnTo>
                  <a:lnTo>
                    <a:pt x="135012" y="186728"/>
                  </a:lnTo>
                  <a:lnTo>
                    <a:pt x="165902" y="165902"/>
                  </a:lnTo>
                  <a:lnTo>
                    <a:pt x="186728" y="135012"/>
                  </a:lnTo>
                  <a:lnTo>
                    <a:pt x="194364" y="97182"/>
                  </a:lnTo>
                  <a:close/>
                </a:path>
              </a:pathLst>
            </a:custGeom>
            <a:ln w="137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79" name="object 179"/>
            <p:cNvSpPr/>
            <p:nvPr/>
          </p:nvSpPr>
          <p:spPr>
            <a:xfrm>
              <a:off x="12141347" y="6514794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97180" y="0"/>
                  </a:moveTo>
                  <a:lnTo>
                    <a:pt x="59369" y="7636"/>
                  </a:lnTo>
                  <a:lnTo>
                    <a:pt x="28478" y="28461"/>
                  </a:lnTo>
                  <a:lnTo>
                    <a:pt x="7642" y="59352"/>
                  </a:lnTo>
                  <a:lnTo>
                    <a:pt x="0" y="97182"/>
                  </a:lnTo>
                  <a:lnTo>
                    <a:pt x="7642" y="135012"/>
                  </a:lnTo>
                  <a:lnTo>
                    <a:pt x="28478" y="165902"/>
                  </a:lnTo>
                  <a:lnTo>
                    <a:pt x="59369" y="186728"/>
                  </a:lnTo>
                  <a:lnTo>
                    <a:pt x="97180" y="194364"/>
                  </a:lnTo>
                  <a:lnTo>
                    <a:pt x="135019" y="186728"/>
                  </a:lnTo>
                  <a:lnTo>
                    <a:pt x="165922" y="165902"/>
                  </a:lnTo>
                  <a:lnTo>
                    <a:pt x="186760" y="135012"/>
                  </a:lnTo>
                  <a:lnTo>
                    <a:pt x="194402" y="97182"/>
                  </a:lnTo>
                  <a:lnTo>
                    <a:pt x="186760" y="59352"/>
                  </a:lnTo>
                  <a:lnTo>
                    <a:pt x="165922" y="28461"/>
                  </a:lnTo>
                  <a:lnTo>
                    <a:pt x="135019" y="7636"/>
                  </a:lnTo>
                  <a:lnTo>
                    <a:pt x="97180" y="0"/>
                  </a:lnTo>
                  <a:close/>
                </a:path>
              </a:pathLst>
            </a:custGeom>
            <a:solidFill>
              <a:srgbClr val="0027D8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80" name="object 180"/>
            <p:cNvSpPr/>
            <p:nvPr/>
          </p:nvSpPr>
          <p:spPr>
            <a:xfrm>
              <a:off x="11682751" y="5436862"/>
              <a:ext cx="693420" cy="1313815"/>
            </a:xfrm>
            <a:custGeom>
              <a:avLst/>
              <a:gdLst/>
              <a:ahLst/>
              <a:cxnLst/>
              <a:rect l="l" t="t" r="r" b="b"/>
              <a:pathLst>
                <a:path w="693420" h="1313815">
                  <a:moveTo>
                    <a:pt x="653000" y="1175110"/>
                  </a:moveTo>
                  <a:lnTo>
                    <a:pt x="645357" y="1137281"/>
                  </a:lnTo>
                  <a:lnTo>
                    <a:pt x="624518" y="1106390"/>
                  </a:lnTo>
                  <a:lnTo>
                    <a:pt x="593615" y="1085564"/>
                  </a:lnTo>
                  <a:lnTo>
                    <a:pt x="555779" y="1077928"/>
                  </a:lnTo>
                  <a:lnTo>
                    <a:pt x="517966" y="1085564"/>
                  </a:lnTo>
                  <a:lnTo>
                    <a:pt x="487074" y="1106390"/>
                  </a:lnTo>
                  <a:lnTo>
                    <a:pt x="466239" y="1137281"/>
                  </a:lnTo>
                  <a:lnTo>
                    <a:pt x="458597" y="1175110"/>
                  </a:lnTo>
                  <a:lnTo>
                    <a:pt x="466239" y="1212940"/>
                  </a:lnTo>
                  <a:lnTo>
                    <a:pt x="487074" y="1243830"/>
                  </a:lnTo>
                  <a:lnTo>
                    <a:pt x="517966" y="1264656"/>
                  </a:lnTo>
                  <a:lnTo>
                    <a:pt x="555779" y="1272293"/>
                  </a:lnTo>
                  <a:lnTo>
                    <a:pt x="593615" y="1264656"/>
                  </a:lnTo>
                  <a:lnTo>
                    <a:pt x="624518" y="1243830"/>
                  </a:lnTo>
                  <a:lnTo>
                    <a:pt x="645357" y="1212940"/>
                  </a:lnTo>
                  <a:lnTo>
                    <a:pt x="653000" y="1175110"/>
                  </a:lnTo>
                  <a:close/>
                </a:path>
                <a:path w="693420" h="1313815">
                  <a:moveTo>
                    <a:pt x="0" y="276849"/>
                  </a:moveTo>
                  <a:lnTo>
                    <a:pt x="693092" y="276849"/>
                  </a:lnTo>
                  <a:lnTo>
                    <a:pt x="693092" y="0"/>
                  </a:lnTo>
                  <a:lnTo>
                    <a:pt x="0" y="0"/>
                  </a:lnTo>
                  <a:lnTo>
                    <a:pt x="0" y="276849"/>
                  </a:lnTo>
                  <a:close/>
                </a:path>
                <a:path w="693420" h="1313815">
                  <a:moveTo>
                    <a:pt x="0" y="622416"/>
                  </a:moveTo>
                  <a:lnTo>
                    <a:pt x="693092" y="622416"/>
                  </a:lnTo>
                  <a:lnTo>
                    <a:pt x="693092" y="345581"/>
                  </a:lnTo>
                  <a:lnTo>
                    <a:pt x="0" y="345581"/>
                  </a:lnTo>
                  <a:lnTo>
                    <a:pt x="0" y="622416"/>
                  </a:lnTo>
                  <a:close/>
                </a:path>
                <a:path w="693420" h="1313815">
                  <a:moveTo>
                    <a:pt x="0" y="967983"/>
                  </a:moveTo>
                  <a:lnTo>
                    <a:pt x="693092" y="967983"/>
                  </a:lnTo>
                  <a:lnTo>
                    <a:pt x="693092" y="691149"/>
                  </a:lnTo>
                  <a:lnTo>
                    <a:pt x="0" y="691149"/>
                  </a:lnTo>
                  <a:lnTo>
                    <a:pt x="0" y="967983"/>
                  </a:lnTo>
                  <a:close/>
                </a:path>
                <a:path w="693420" h="1313815">
                  <a:moveTo>
                    <a:pt x="0" y="1313550"/>
                  </a:moveTo>
                  <a:lnTo>
                    <a:pt x="693092" y="1313550"/>
                  </a:lnTo>
                  <a:lnTo>
                    <a:pt x="693092" y="1036701"/>
                  </a:lnTo>
                  <a:lnTo>
                    <a:pt x="0" y="1036701"/>
                  </a:lnTo>
                  <a:lnTo>
                    <a:pt x="0" y="1313550"/>
                  </a:lnTo>
                  <a:close/>
                </a:path>
              </a:pathLst>
            </a:custGeom>
            <a:ln w="137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</p:grpSp>
      <p:grpSp>
        <p:nvGrpSpPr>
          <p:cNvPr id="181" name="object 181"/>
          <p:cNvGrpSpPr/>
          <p:nvPr/>
        </p:nvGrpSpPr>
        <p:grpSpPr>
          <a:xfrm>
            <a:off x="5843915" y="3318601"/>
            <a:ext cx="470549" cy="596850"/>
            <a:chOff x="9636344" y="5472619"/>
            <a:chExt cx="775970" cy="984250"/>
          </a:xfrm>
        </p:grpSpPr>
        <p:sp>
          <p:nvSpPr>
            <p:cNvPr id="182" name="object 182"/>
            <p:cNvSpPr/>
            <p:nvPr/>
          </p:nvSpPr>
          <p:spPr>
            <a:xfrm>
              <a:off x="9643216" y="5479491"/>
              <a:ext cx="762000" cy="970280"/>
            </a:xfrm>
            <a:custGeom>
              <a:avLst/>
              <a:gdLst/>
              <a:ahLst/>
              <a:cxnLst/>
              <a:rect l="l" t="t" r="r" b="b"/>
              <a:pathLst>
                <a:path w="762000" h="970279">
                  <a:moveTo>
                    <a:pt x="0" y="969927"/>
                  </a:moveTo>
                  <a:lnTo>
                    <a:pt x="761813" y="969927"/>
                  </a:lnTo>
                  <a:lnTo>
                    <a:pt x="761813" y="0"/>
                  </a:lnTo>
                  <a:lnTo>
                    <a:pt x="0" y="0"/>
                  </a:lnTo>
                  <a:lnTo>
                    <a:pt x="0" y="969927"/>
                  </a:lnTo>
                  <a:close/>
                </a:path>
              </a:pathLst>
            </a:custGeom>
            <a:ln w="137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83" name="object 183"/>
            <p:cNvSpPr/>
            <p:nvPr/>
          </p:nvSpPr>
          <p:spPr>
            <a:xfrm>
              <a:off x="9722378" y="5554551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97182" y="0"/>
                  </a:moveTo>
                  <a:lnTo>
                    <a:pt x="59352" y="7636"/>
                  </a:lnTo>
                  <a:lnTo>
                    <a:pt x="28462" y="28461"/>
                  </a:lnTo>
                  <a:lnTo>
                    <a:pt x="7636" y="59352"/>
                  </a:lnTo>
                  <a:lnTo>
                    <a:pt x="0" y="97182"/>
                  </a:lnTo>
                  <a:lnTo>
                    <a:pt x="7636" y="135012"/>
                  </a:lnTo>
                  <a:lnTo>
                    <a:pt x="28462" y="165902"/>
                  </a:lnTo>
                  <a:lnTo>
                    <a:pt x="59352" y="186728"/>
                  </a:lnTo>
                  <a:lnTo>
                    <a:pt x="97182" y="194364"/>
                  </a:lnTo>
                  <a:lnTo>
                    <a:pt x="135012" y="186728"/>
                  </a:lnTo>
                  <a:lnTo>
                    <a:pt x="165902" y="165902"/>
                  </a:lnTo>
                  <a:lnTo>
                    <a:pt x="186728" y="135012"/>
                  </a:lnTo>
                  <a:lnTo>
                    <a:pt x="194364" y="97182"/>
                  </a:lnTo>
                  <a:lnTo>
                    <a:pt x="186728" y="59352"/>
                  </a:lnTo>
                  <a:lnTo>
                    <a:pt x="165902" y="28461"/>
                  </a:lnTo>
                  <a:lnTo>
                    <a:pt x="135012" y="7636"/>
                  </a:lnTo>
                  <a:lnTo>
                    <a:pt x="97182" y="0"/>
                  </a:lnTo>
                  <a:close/>
                </a:path>
              </a:pathLst>
            </a:custGeom>
            <a:solidFill>
              <a:srgbClr val="009B63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84" name="object 184"/>
            <p:cNvSpPr/>
            <p:nvPr/>
          </p:nvSpPr>
          <p:spPr>
            <a:xfrm>
              <a:off x="9722379" y="5554547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194364" y="97182"/>
                  </a:moveTo>
                  <a:lnTo>
                    <a:pt x="186728" y="59352"/>
                  </a:lnTo>
                  <a:lnTo>
                    <a:pt x="165902" y="28462"/>
                  </a:lnTo>
                  <a:lnTo>
                    <a:pt x="135012" y="7636"/>
                  </a:lnTo>
                  <a:lnTo>
                    <a:pt x="97182" y="0"/>
                  </a:lnTo>
                  <a:lnTo>
                    <a:pt x="59352" y="7636"/>
                  </a:lnTo>
                  <a:lnTo>
                    <a:pt x="28462" y="28462"/>
                  </a:lnTo>
                  <a:lnTo>
                    <a:pt x="7636" y="59352"/>
                  </a:lnTo>
                  <a:lnTo>
                    <a:pt x="0" y="97182"/>
                  </a:lnTo>
                  <a:lnTo>
                    <a:pt x="7636" y="135012"/>
                  </a:lnTo>
                  <a:lnTo>
                    <a:pt x="28462" y="165902"/>
                  </a:lnTo>
                  <a:lnTo>
                    <a:pt x="59352" y="186728"/>
                  </a:lnTo>
                  <a:lnTo>
                    <a:pt x="97182" y="194364"/>
                  </a:lnTo>
                  <a:lnTo>
                    <a:pt x="135012" y="186728"/>
                  </a:lnTo>
                  <a:lnTo>
                    <a:pt x="165902" y="165902"/>
                  </a:lnTo>
                  <a:lnTo>
                    <a:pt x="186728" y="135012"/>
                  </a:lnTo>
                  <a:lnTo>
                    <a:pt x="194364" y="97182"/>
                  </a:lnTo>
                  <a:close/>
                </a:path>
              </a:pathLst>
            </a:custGeom>
            <a:ln w="137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85" name="object 185"/>
            <p:cNvSpPr/>
            <p:nvPr/>
          </p:nvSpPr>
          <p:spPr>
            <a:xfrm>
              <a:off x="9929276" y="5554551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97182" y="0"/>
                  </a:moveTo>
                  <a:lnTo>
                    <a:pt x="59352" y="7636"/>
                  </a:lnTo>
                  <a:lnTo>
                    <a:pt x="28462" y="28461"/>
                  </a:lnTo>
                  <a:lnTo>
                    <a:pt x="7636" y="59352"/>
                  </a:lnTo>
                  <a:lnTo>
                    <a:pt x="0" y="97182"/>
                  </a:lnTo>
                  <a:lnTo>
                    <a:pt x="7636" y="135012"/>
                  </a:lnTo>
                  <a:lnTo>
                    <a:pt x="28462" y="165902"/>
                  </a:lnTo>
                  <a:lnTo>
                    <a:pt x="59352" y="186728"/>
                  </a:lnTo>
                  <a:lnTo>
                    <a:pt x="97182" y="194364"/>
                  </a:lnTo>
                  <a:lnTo>
                    <a:pt x="135017" y="186728"/>
                  </a:lnTo>
                  <a:lnTo>
                    <a:pt x="165921" y="165902"/>
                  </a:lnTo>
                  <a:lnTo>
                    <a:pt x="186760" y="135012"/>
                  </a:lnTo>
                  <a:lnTo>
                    <a:pt x="194402" y="97182"/>
                  </a:lnTo>
                  <a:lnTo>
                    <a:pt x="186760" y="59352"/>
                  </a:lnTo>
                  <a:lnTo>
                    <a:pt x="165921" y="28461"/>
                  </a:lnTo>
                  <a:lnTo>
                    <a:pt x="135017" y="7636"/>
                  </a:lnTo>
                  <a:lnTo>
                    <a:pt x="97182" y="0"/>
                  </a:lnTo>
                  <a:close/>
                </a:path>
              </a:pathLst>
            </a:custGeom>
            <a:solidFill>
              <a:srgbClr val="00D32D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86" name="object 186"/>
            <p:cNvSpPr/>
            <p:nvPr/>
          </p:nvSpPr>
          <p:spPr>
            <a:xfrm>
              <a:off x="9929277" y="5554547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194402" y="97182"/>
                  </a:moveTo>
                  <a:lnTo>
                    <a:pt x="186760" y="59352"/>
                  </a:lnTo>
                  <a:lnTo>
                    <a:pt x="165921" y="28462"/>
                  </a:lnTo>
                  <a:lnTo>
                    <a:pt x="135018" y="7636"/>
                  </a:lnTo>
                  <a:lnTo>
                    <a:pt x="97182" y="0"/>
                  </a:lnTo>
                  <a:lnTo>
                    <a:pt x="59352" y="7636"/>
                  </a:lnTo>
                  <a:lnTo>
                    <a:pt x="28462" y="28462"/>
                  </a:lnTo>
                  <a:lnTo>
                    <a:pt x="7636" y="59352"/>
                  </a:lnTo>
                  <a:lnTo>
                    <a:pt x="0" y="97182"/>
                  </a:lnTo>
                  <a:lnTo>
                    <a:pt x="7636" y="135012"/>
                  </a:lnTo>
                  <a:lnTo>
                    <a:pt x="28462" y="165902"/>
                  </a:lnTo>
                  <a:lnTo>
                    <a:pt x="59352" y="186728"/>
                  </a:lnTo>
                  <a:lnTo>
                    <a:pt x="97182" y="194364"/>
                  </a:lnTo>
                  <a:lnTo>
                    <a:pt x="135018" y="186728"/>
                  </a:lnTo>
                  <a:lnTo>
                    <a:pt x="165921" y="165902"/>
                  </a:lnTo>
                  <a:lnTo>
                    <a:pt x="186760" y="135012"/>
                  </a:lnTo>
                  <a:lnTo>
                    <a:pt x="194402" y="97182"/>
                  </a:lnTo>
                  <a:close/>
                </a:path>
              </a:pathLst>
            </a:custGeom>
            <a:ln w="137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87" name="object 187"/>
            <p:cNvSpPr/>
            <p:nvPr/>
          </p:nvSpPr>
          <p:spPr>
            <a:xfrm>
              <a:off x="10136212" y="5554551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97182" y="0"/>
                  </a:moveTo>
                  <a:lnTo>
                    <a:pt x="59352" y="7636"/>
                  </a:lnTo>
                  <a:lnTo>
                    <a:pt x="28462" y="28461"/>
                  </a:lnTo>
                  <a:lnTo>
                    <a:pt x="7636" y="59352"/>
                  </a:lnTo>
                  <a:lnTo>
                    <a:pt x="0" y="97182"/>
                  </a:lnTo>
                  <a:lnTo>
                    <a:pt x="7636" y="135012"/>
                  </a:lnTo>
                  <a:lnTo>
                    <a:pt x="28462" y="165902"/>
                  </a:lnTo>
                  <a:lnTo>
                    <a:pt x="59352" y="186728"/>
                  </a:lnTo>
                  <a:lnTo>
                    <a:pt x="97182" y="194364"/>
                  </a:lnTo>
                  <a:lnTo>
                    <a:pt x="135012" y="186728"/>
                  </a:lnTo>
                  <a:lnTo>
                    <a:pt x="165902" y="165902"/>
                  </a:lnTo>
                  <a:lnTo>
                    <a:pt x="186728" y="135012"/>
                  </a:lnTo>
                  <a:lnTo>
                    <a:pt x="194364" y="97182"/>
                  </a:lnTo>
                  <a:lnTo>
                    <a:pt x="186728" y="59352"/>
                  </a:lnTo>
                  <a:lnTo>
                    <a:pt x="165902" y="28461"/>
                  </a:lnTo>
                  <a:lnTo>
                    <a:pt x="135012" y="7636"/>
                  </a:lnTo>
                  <a:lnTo>
                    <a:pt x="97182" y="0"/>
                  </a:lnTo>
                  <a:close/>
                </a:path>
              </a:pathLst>
            </a:custGeom>
            <a:solidFill>
              <a:srgbClr val="0051AE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88" name="object 188"/>
            <p:cNvSpPr/>
            <p:nvPr/>
          </p:nvSpPr>
          <p:spPr>
            <a:xfrm>
              <a:off x="10136214" y="5554547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194364" y="97182"/>
                  </a:moveTo>
                  <a:lnTo>
                    <a:pt x="186728" y="59352"/>
                  </a:lnTo>
                  <a:lnTo>
                    <a:pt x="165902" y="28462"/>
                  </a:lnTo>
                  <a:lnTo>
                    <a:pt x="135012" y="7636"/>
                  </a:lnTo>
                  <a:lnTo>
                    <a:pt x="97182" y="0"/>
                  </a:lnTo>
                  <a:lnTo>
                    <a:pt x="59352" y="7636"/>
                  </a:lnTo>
                  <a:lnTo>
                    <a:pt x="28462" y="28462"/>
                  </a:lnTo>
                  <a:lnTo>
                    <a:pt x="7636" y="59352"/>
                  </a:lnTo>
                  <a:lnTo>
                    <a:pt x="0" y="97182"/>
                  </a:lnTo>
                  <a:lnTo>
                    <a:pt x="7636" y="135012"/>
                  </a:lnTo>
                  <a:lnTo>
                    <a:pt x="28462" y="165902"/>
                  </a:lnTo>
                  <a:lnTo>
                    <a:pt x="59352" y="186728"/>
                  </a:lnTo>
                  <a:lnTo>
                    <a:pt x="97182" y="194364"/>
                  </a:lnTo>
                  <a:lnTo>
                    <a:pt x="135012" y="186728"/>
                  </a:lnTo>
                  <a:lnTo>
                    <a:pt x="165902" y="165902"/>
                  </a:lnTo>
                  <a:lnTo>
                    <a:pt x="186728" y="135012"/>
                  </a:lnTo>
                  <a:lnTo>
                    <a:pt x="194364" y="97182"/>
                  </a:lnTo>
                  <a:close/>
                </a:path>
              </a:pathLst>
            </a:custGeom>
            <a:ln w="137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89" name="object 189"/>
            <p:cNvSpPr/>
            <p:nvPr/>
          </p:nvSpPr>
          <p:spPr>
            <a:xfrm>
              <a:off x="9722378" y="5765601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97182" y="0"/>
                  </a:moveTo>
                  <a:lnTo>
                    <a:pt x="59352" y="7636"/>
                  </a:lnTo>
                  <a:lnTo>
                    <a:pt x="28462" y="28462"/>
                  </a:lnTo>
                  <a:lnTo>
                    <a:pt x="7636" y="59352"/>
                  </a:lnTo>
                  <a:lnTo>
                    <a:pt x="0" y="97182"/>
                  </a:lnTo>
                  <a:lnTo>
                    <a:pt x="7636" y="135012"/>
                  </a:lnTo>
                  <a:lnTo>
                    <a:pt x="28462" y="165902"/>
                  </a:lnTo>
                  <a:lnTo>
                    <a:pt x="59352" y="186728"/>
                  </a:lnTo>
                  <a:lnTo>
                    <a:pt x="97182" y="194364"/>
                  </a:lnTo>
                  <a:lnTo>
                    <a:pt x="135012" y="186728"/>
                  </a:lnTo>
                  <a:lnTo>
                    <a:pt x="165902" y="165902"/>
                  </a:lnTo>
                  <a:lnTo>
                    <a:pt x="186728" y="135012"/>
                  </a:lnTo>
                  <a:lnTo>
                    <a:pt x="194364" y="97182"/>
                  </a:lnTo>
                  <a:lnTo>
                    <a:pt x="186728" y="59352"/>
                  </a:lnTo>
                  <a:lnTo>
                    <a:pt x="165902" y="28462"/>
                  </a:lnTo>
                  <a:lnTo>
                    <a:pt x="135012" y="7636"/>
                  </a:lnTo>
                  <a:lnTo>
                    <a:pt x="97182" y="0"/>
                  </a:lnTo>
                  <a:close/>
                </a:path>
              </a:pathLst>
            </a:custGeom>
            <a:solidFill>
              <a:srgbClr val="00C03F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90" name="object 190"/>
            <p:cNvSpPr/>
            <p:nvPr/>
          </p:nvSpPr>
          <p:spPr>
            <a:xfrm>
              <a:off x="9722379" y="5765598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194364" y="97182"/>
                  </a:moveTo>
                  <a:lnTo>
                    <a:pt x="186728" y="59352"/>
                  </a:lnTo>
                  <a:lnTo>
                    <a:pt x="165902" y="28462"/>
                  </a:lnTo>
                  <a:lnTo>
                    <a:pt x="135012" y="7636"/>
                  </a:lnTo>
                  <a:lnTo>
                    <a:pt x="97182" y="0"/>
                  </a:lnTo>
                  <a:lnTo>
                    <a:pt x="59352" y="7636"/>
                  </a:lnTo>
                  <a:lnTo>
                    <a:pt x="28462" y="28462"/>
                  </a:lnTo>
                  <a:lnTo>
                    <a:pt x="7636" y="59352"/>
                  </a:lnTo>
                  <a:lnTo>
                    <a:pt x="0" y="97182"/>
                  </a:lnTo>
                  <a:lnTo>
                    <a:pt x="7636" y="135012"/>
                  </a:lnTo>
                  <a:lnTo>
                    <a:pt x="28462" y="165902"/>
                  </a:lnTo>
                  <a:lnTo>
                    <a:pt x="59352" y="186728"/>
                  </a:lnTo>
                  <a:lnTo>
                    <a:pt x="97182" y="194364"/>
                  </a:lnTo>
                  <a:lnTo>
                    <a:pt x="135012" y="186728"/>
                  </a:lnTo>
                  <a:lnTo>
                    <a:pt x="165902" y="165902"/>
                  </a:lnTo>
                  <a:lnTo>
                    <a:pt x="186728" y="135012"/>
                  </a:lnTo>
                  <a:lnTo>
                    <a:pt x="194364" y="97182"/>
                  </a:lnTo>
                  <a:close/>
                </a:path>
              </a:pathLst>
            </a:custGeom>
            <a:ln w="137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91" name="object 191"/>
            <p:cNvSpPr/>
            <p:nvPr/>
          </p:nvSpPr>
          <p:spPr>
            <a:xfrm>
              <a:off x="9929276" y="5765601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97182" y="0"/>
                  </a:moveTo>
                  <a:lnTo>
                    <a:pt x="59352" y="7636"/>
                  </a:lnTo>
                  <a:lnTo>
                    <a:pt x="28462" y="28462"/>
                  </a:lnTo>
                  <a:lnTo>
                    <a:pt x="7636" y="59352"/>
                  </a:lnTo>
                  <a:lnTo>
                    <a:pt x="0" y="97182"/>
                  </a:lnTo>
                  <a:lnTo>
                    <a:pt x="7636" y="135012"/>
                  </a:lnTo>
                  <a:lnTo>
                    <a:pt x="28462" y="165902"/>
                  </a:lnTo>
                  <a:lnTo>
                    <a:pt x="59352" y="186728"/>
                  </a:lnTo>
                  <a:lnTo>
                    <a:pt x="97182" y="194364"/>
                  </a:lnTo>
                  <a:lnTo>
                    <a:pt x="135017" y="186728"/>
                  </a:lnTo>
                  <a:lnTo>
                    <a:pt x="165921" y="165902"/>
                  </a:lnTo>
                  <a:lnTo>
                    <a:pt x="186760" y="135012"/>
                  </a:lnTo>
                  <a:lnTo>
                    <a:pt x="194402" y="97182"/>
                  </a:lnTo>
                  <a:lnTo>
                    <a:pt x="186760" y="59352"/>
                  </a:lnTo>
                  <a:lnTo>
                    <a:pt x="165921" y="28462"/>
                  </a:lnTo>
                  <a:lnTo>
                    <a:pt x="135017" y="7636"/>
                  </a:lnTo>
                  <a:lnTo>
                    <a:pt x="97182" y="0"/>
                  </a:lnTo>
                  <a:close/>
                </a:path>
              </a:pathLst>
            </a:custGeom>
            <a:solidFill>
              <a:srgbClr val="00EA15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92" name="object 192"/>
            <p:cNvSpPr/>
            <p:nvPr/>
          </p:nvSpPr>
          <p:spPr>
            <a:xfrm>
              <a:off x="9929277" y="5765598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194402" y="97182"/>
                  </a:moveTo>
                  <a:lnTo>
                    <a:pt x="186760" y="59352"/>
                  </a:lnTo>
                  <a:lnTo>
                    <a:pt x="165921" y="28462"/>
                  </a:lnTo>
                  <a:lnTo>
                    <a:pt x="135018" y="7636"/>
                  </a:lnTo>
                  <a:lnTo>
                    <a:pt x="97182" y="0"/>
                  </a:lnTo>
                  <a:lnTo>
                    <a:pt x="59352" y="7636"/>
                  </a:lnTo>
                  <a:lnTo>
                    <a:pt x="28462" y="28462"/>
                  </a:lnTo>
                  <a:lnTo>
                    <a:pt x="7636" y="59352"/>
                  </a:lnTo>
                  <a:lnTo>
                    <a:pt x="0" y="97182"/>
                  </a:lnTo>
                  <a:lnTo>
                    <a:pt x="7636" y="135012"/>
                  </a:lnTo>
                  <a:lnTo>
                    <a:pt x="28462" y="165902"/>
                  </a:lnTo>
                  <a:lnTo>
                    <a:pt x="59352" y="186728"/>
                  </a:lnTo>
                  <a:lnTo>
                    <a:pt x="97182" y="194364"/>
                  </a:lnTo>
                  <a:lnTo>
                    <a:pt x="135018" y="186728"/>
                  </a:lnTo>
                  <a:lnTo>
                    <a:pt x="165921" y="165902"/>
                  </a:lnTo>
                  <a:lnTo>
                    <a:pt x="186760" y="135012"/>
                  </a:lnTo>
                  <a:lnTo>
                    <a:pt x="194402" y="97182"/>
                  </a:lnTo>
                  <a:close/>
                </a:path>
              </a:pathLst>
            </a:custGeom>
            <a:ln w="137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93" name="object 193"/>
            <p:cNvSpPr/>
            <p:nvPr/>
          </p:nvSpPr>
          <p:spPr>
            <a:xfrm>
              <a:off x="10136212" y="5765601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97182" y="0"/>
                  </a:moveTo>
                  <a:lnTo>
                    <a:pt x="59352" y="7636"/>
                  </a:lnTo>
                  <a:lnTo>
                    <a:pt x="28462" y="28462"/>
                  </a:lnTo>
                  <a:lnTo>
                    <a:pt x="7636" y="59352"/>
                  </a:lnTo>
                  <a:lnTo>
                    <a:pt x="0" y="97182"/>
                  </a:lnTo>
                  <a:lnTo>
                    <a:pt x="7636" y="135012"/>
                  </a:lnTo>
                  <a:lnTo>
                    <a:pt x="28462" y="165902"/>
                  </a:lnTo>
                  <a:lnTo>
                    <a:pt x="59352" y="186728"/>
                  </a:lnTo>
                  <a:lnTo>
                    <a:pt x="97182" y="194364"/>
                  </a:lnTo>
                  <a:lnTo>
                    <a:pt x="135012" y="186728"/>
                  </a:lnTo>
                  <a:lnTo>
                    <a:pt x="165902" y="165902"/>
                  </a:lnTo>
                  <a:lnTo>
                    <a:pt x="186728" y="135012"/>
                  </a:lnTo>
                  <a:lnTo>
                    <a:pt x="194364" y="97182"/>
                  </a:lnTo>
                  <a:lnTo>
                    <a:pt x="186728" y="59352"/>
                  </a:lnTo>
                  <a:lnTo>
                    <a:pt x="165902" y="28462"/>
                  </a:lnTo>
                  <a:lnTo>
                    <a:pt x="135012" y="7636"/>
                  </a:lnTo>
                  <a:lnTo>
                    <a:pt x="97182" y="0"/>
                  </a:lnTo>
                  <a:close/>
                </a:path>
              </a:pathLst>
            </a:custGeom>
            <a:solidFill>
              <a:srgbClr val="0054AB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94" name="object 194"/>
            <p:cNvSpPr/>
            <p:nvPr/>
          </p:nvSpPr>
          <p:spPr>
            <a:xfrm>
              <a:off x="10136214" y="5765598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194364" y="97182"/>
                  </a:moveTo>
                  <a:lnTo>
                    <a:pt x="186728" y="59352"/>
                  </a:lnTo>
                  <a:lnTo>
                    <a:pt x="165902" y="28462"/>
                  </a:lnTo>
                  <a:lnTo>
                    <a:pt x="135012" y="7636"/>
                  </a:lnTo>
                  <a:lnTo>
                    <a:pt x="97182" y="0"/>
                  </a:lnTo>
                  <a:lnTo>
                    <a:pt x="59352" y="7636"/>
                  </a:lnTo>
                  <a:lnTo>
                    <a:pt x="28462" y="28462"/>
                  </a:lnTo>
                  <a:lnTo>
                    <a:pt x="7636" y="59352"/>
                  </a:lnTo>
                  <a:lnTo>
                    <a:pt x="0" y="97182"/>
                  </a:lnTo>
                  <a:lnTo>
                    <a:pt x="7636" y="135012"/>
                  </a:lnTo>
                  <a:lnTo>
                    <a:pt x="28462" y="165902"/>
                  </a:lnTo>
                  <a:lnTo>
                    <a:pt x="59352" y="186728"/>
                  </a:lnTo>
                  <a:lnTo>
                    <a:pt x="97182" y="194364"/>
                  </a:lnTo>
                  <a:lnTo>
                    <a:pt x="135012" y="186728"/>
                  </a:lnTo>
                  <a:lnTo>
                    <a:pt x="165902" y="165902"/>
                  </a:lnTo>
                  <a:lnTo>
                    <a:pt x="186728" y="135012"/>
                  </a:lnTo>
                  <a:lnTo>
                    <a:pt x="194364" y="97182"/>
                  </a:lnTo>
                  <a:close/>
                </a:path>
              </a:pathLst>
            </a:custGeom>
            <a:ln w="137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95" name="object 195"/>
            <p:cNvSpPr/>
            <p:nvPr/>
          </p:nvSpPr>
          <p:spPr>
            <a:xfrm>
              <a:off x="9722378" y="5972500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97182" y="0"/>
                  </a:moveTo>
                  <a:lnTo>
                    <a:pt x="59352" y="7642"/>
                  </a:lnTo>
                  <a:lnTo>
                    <a:pt x="28462" y="28481"/>
                  </a:lnTo>
                  <a:lnTo>
                    <a:pt x="7636" y="59384"/>
                  </a:lnTo>
                  <a:lnTo>
                    <a:pt x="0" y="97221"/>
                  </a:lnTo>
                  <a:lnTo>
                    <a:pt x="7636" y="135050"/>
                  </a:lnTo>
                  <a:lnTo>
                    <a:pt x="28462" y="165941"/>
                  </a:lnTo>
                  <a:lnTo>
                    <a:pt x="59352" y="186767"/>
                  </a:lnTo>
                  <a:lnTo>
                    <a:pt x="97182" y="194403"/>
                  </a:lnTo>
                  <a:lnTo>
                    <a:pt x="135012" y="186767"/>
                  </a:lnTo>
                  <a:lnTo>
                    <a:pt x="165902" y="165941"/>
                  </a:lnTo>
                  <a:lnTo>
                    <a:pt x="186728" y="135050"/>
                  </a:lnTo>
                  <a:lnTo>
                    <a:pt x="194364" y="97221"/>
                  </a:lnTo>
                  <a:lnTo>
                    <a:pt x="186728" y="59384"/>
                  </a:lnTo>
                  <a:lnTo>
                    <a:pt x="165902" y="28481"/>
                  </a:lnTo>
                  <a:lnTo>
                    <a:pt x="135012" y="7642"/>
                  </a:lnTo>
                  <a:lnTo>
                    <a:pt x="97182" y="0"/>
                  </a:lnTo>
                  <a:close/>
                </a:path>
              </a:pathLst>
            </a:custGeom>
            <a:solidFill>
              <a:srgbClr val="000AF6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96" name="object 196"/>
            <p:cNvSpPr/>
            <p:nvPr/>
          </p:nvSpPr>
          <p:spPr>
            <a:xfrm>
              <a:off x="9722379" y="5972496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194364" y="97220"/>
                  </a:moveTo>
                  <a:lnTo>
                    <a:pt x="186728" y="59384"/>
                  </a:lnTo>
                  <a:lnTo>
                    <a:pt x="165902" y="28481"/>
                  </a:lnTo>
                  <a:lnTo>
                    <a:pt x="135012" y="7642"/>
                  </a:lnTo>
                  <a:lnTo>
                    <a:pt x="97182" y="0"/>
                  </a:lnTo>
                  <a:lnTo>
                    <a:pt x="59352" y="7642"/>
                  </a:lnTo>
                  <a:lnTo>
                    <a:pt x="28462" y="28481"/>
                  </a:lnTo>
                  <a:lnTo>
                    <a:pt x="7636" y="59384"/>
                  </a:lnTo>
                  <a:lnTo>
                    <a:pt x="0" y="97220"/>
                  </a:lnTo>
                  <a:lnTo>
                    <a:pt x="7636" y="135050"/>
                  </a:lnTo>
                  <a:lnTo>
                    <a:pt x="28462" y="165940"/>
                  </a:lnTo>
                  <a:lnTo>
                    <a:pt x="59352" y="186766"/>
                  </a:lnTo>
                  <a:lnTo>
                    <a:pt x="97182" y="194402"/>
                  </a:lnTo>
                  <a:lnTo>
                    <a:pt x="135012" y="186766"/>
                  </a:lnTo>
                  <a:lnTo>
                    <a:pt x="165902" y="165940"/>
                  </a:lnTo>
                  <a:lnTo>
                    <a:pt x="186728" y="135050"/>
                  </a:lnTo>
                  <a:lnTo>
                    <a:pt x="194364" y="97220"/>
                  </a:lnTo>
                  <a:close/>
                </a:path>
              </a:pathLst>
            </a:custGeom>
            <a:ln w="137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97" name="object 197"/>
            <p:cNvSpPr/>
            <p:nvPr/>
          </p:nvSpPr>
          <p:spPr>
            <a:xfrm>
              <a:off x="9929276" y="5972500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97182" y="0"/>
                  </a:moveTo>
                  <a:lnTo>
                    <a:pt x="59352" y="7642"/>
                  </a:lnTo>
                  <a:lnTo>
                    <a:pt x="28462" y="28481"/>
                  </a:lnTo>
                  <a:lnTo>
                    <a:pt x="7636" y="59384"/>
                  </a:lnTo>
                  <a:lnTo>
                    <a:pt x="0" y="97221"/>
                  </a:lnTo>
                  <a:lnTo>
                    <a:pt x="7636" y="135050"/>
                  </a:lnTo>
                  <a:lnTo>
                    <a:pt x="28462" y="165941"/>
                  </a:lnTo>
                  <a:lnTo>
                    <a:pt x="59352" y="186767"/>
                  </a:lnTo>
                  <a:lnTo>
                    <a:pt x="97182" y="194403"/>
                  </a:lnTo>
                  <a:lnTo>
                    <a:pt x="135017" y="186767"/>
                  </a:lnTo>
                  <a:lnTo>
                    <a:pt x="165921" y="165941"/>
                  </a:lnTo>
                  <a:lnTo>
                    <a:pt x="186760" y="135050"/>
                  </a:lnTo>
                  <a:lnTo>
                    <a:pt x="194402" y="97221"/>
                  </a:lnTo>
                  <a:lnTo>
                    <a:pt x="186760" y="59384"/>
                  </a:lnTo>
                  <a:lnTo>
                    <a:pt x="165921" y="28481"/>
                  </a:lnTo>
                  <a:lnTo>
                    <a:pt x="135017" y="7642"/>
                  </a:lnTo>
                  <a:lnTo>
                    <a:pt x="97182" y="0"/>
                  </a:lnTo>
                  <a:close/>
                </a:path>
              </a:pathLst>
            </a:custGeom>
            <a:solidFill>
              <a:srgbClr val="0038C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98" name="object 198"/>
            <p:cNvSpPr/>
            <p:nvPr/>
          </p:nvSpPr>
          <p:spPr>
            <a:xfrm>
              <a:off x="9929277" y="5972496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194402" y="97220"/>
                  </a:moveTo>
                  <a:lnTo>
                    <a:pt x="186760" y="59384"/>
                  </a:lnTo>
                  <a:lnTo>
                    <a:pt x="165921" y="28481"/>
                  </a:lnTo>
                  <a:lnTo>
                    <a:pt x="135018" y="7642"/>
                  </a:lnTo>
                  <a:lnTo>
                    <a:pt x="97182" y="0"/>
                  </a:lnTo>
                  <a:lnTo>
                    <a:pt x="59352" y="7642"/>
                  </a:lnTo>
                  <a:lnTo>
                    <a:pt x="28462" y="28481"/>
                  </a:lnTo>
                  <a:lnTo>
                    <a:pt x="7636" y="59384"/>
                  </a:lnTo>
                  <a:lnTo>
                    <a:pt x="0" y="97220"/>
                  </a:lnTo>
                  <a:lnTo>
                    <a:pt x="7636" y="135050"/>
                  </a:lnTo>
                  <a:lnTo>
                    <a:pt x="28462" y="165940"/>
                  </a:lnTo>
                  <a:lnTo>
                    <a:pt x="59352" y="186766"/>
                  </a:lnTo>
                  <a:lnTo>
                    <a:pt x="97182" y="194402"/>
                  </a:lnTo>
                  <a:lnTo>
                    <a:pt x="135018" y="186766"/>
                  </a:lnTo>
                  <a:lnTo>
                    <a:pt x="165921" y="165940"/>
                  </a:lnTo>
                  <a:lnTo>
                    <a:pt x="186760" y="135050"/>
                  </a:lnTo>
                  <a:lnTo>
                    <a:pt x="194402" y="97220"/>
                  </a:lnTo>
                  <a:close/>
                </a:path>
              </a:pathLst>
            </a:custGeom>
            <a:ln w="137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99" name="object 199"/>
            <p:cNvSpPr/>
            <p:nvPr/>
          </p:nvSpPr>
          <p:spPr>
            <a:xfrm>
              <a:off x="10136212" y="5972500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97182" y="0"/>
                  </a:moveTo>
                  <a:lnTo>
                    <a:pt x="59352" y="7642"/>
                  </a:lnTo>
                  <a:lnTo>
                    <a:pt x="28462" y="28481"/>
                  </a:lnTo>
                  <a:lnTo>
                    <a:pt x="7636" y="59384"/>
                  </a:lnTo>
                  <a:lnTo>
                    <a:pt x="0" y="97221"/>
                  </a:lnTo>
                  <a:lnTo>
                    <a:pt x="7636" y="135050"/>
                  </a:lnTo>
                  <a:lnTo>
                    <a:pt x="28462" y="165941"/>
                  </a:lnTo>
                  <a:lnTo>
                    <a:pt x="59352" y="186767"/>
                  </a:lnTo>
                  <a:lnTo>
                    <a:pt x="97182" y="194403"/>
                  </a:lnTo>
                  <a:lnTo>
                    <a:pt x="135012" y="186767"/>
                  </a:lnTo>
                  <a:lnTo>
                    <a:pt x="165902" y="165941"/>
                  </a:lnTo>
                  <a:lnTo>
                    <a:pt x="186728" y="135050"/>
                  </a:lnTo>
                  <a:lnTo>
                    <a:pt x="194364" y="97221"/>
                  </a:lnTo>
                  <a:lnTo>
                    <a:pt x="186728" y="59384"/>
                  </a:lnTo>
                  <a:lnTo>
                    <a:pt x="165902" y="28481"/>
                  </a:lnTo>
                  <a:lnTo>
                    <a:pt x="135012" y="7642"/>
                  </a:lnTo>
                  <a:lnTo>
                    <a:pt x="97182" y="0"/>
                  </a:lnTo>
                  <a:close/>
                </a:path>
              </a:pathLst>
            </a:custGeom>
            <a:solidFill>
              <a:srgbClr val="00A05F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00" name="object 200"/>
            <p:cNvSpPr/>
            <p:nvPr/>
          </p:nvSpPr>
          <p:spPr>
            <a:xfrm>
              <a:off x="10136214" y="5972496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194364" y="97220"/>
                  </a:moveTo>
                  <a:lnTo>
                    <a:pt x="186728" y="59384"/>
                  </a:lnTo>
                  <a:lnTo>
                    <a:pt x="165902" y="28481"/>
                  </a:lnTo>
                  <a:lnTo>
                    <a:pt x="135012" y="7642"/>
                  </a:lnTo>
                  <a:lnTo>
                    <a:pt x="97182" y="0"/>
                  </a:lnTo>
                  <a:lnTo>
                    <a:pt x="59352" y="7642"/>
                  </a:lnTo>
                  <a:lnTo>
                    <a:pt x="28462" y="28481"/>
                  </a:lnTo>
                  <a:lnTo>
                    <a:pt x="7636" y="59384"/>
                  </a:lnTo>
                  <a:lnTo>
                    <a:pt x="0" y="97220"/>
                  </a:lnTo>
                  <a:lnTo>
                    <a:pt x="7636" y="135050"/>
                  </a:lnTo>
                  <a:lnTo>
                    <a:pt x="28462" y="165940"/>
                  </a:lnTo>
                  <a:lnTo>
                    <a:pt x="59352" y="186766"/>
                  </a:lnTo>
                  <a:lnTo>
                    <a:pt x="97182" y="194402"/>
                  </a:lnTo>
                  <a:lnTo>
                    <a:pt x="135012" y="186766"/>
                  </a:lnTo>
                  <a:lnTo>
                    <a:pt x="165902" y="165940"/>
                  </a:lnTo>
                  <a:lnTo>
                    <a:pt x="186728" y="135050"/>
                  </a:lnTo>
                  <a:lnTo>
                    <a:pt x="194364" y="97220"/>
                  </a:lnTo>
                  <a:close/>
                </a:path>
              </a:pathLst>
            </a:custGeom>
            <a:ln w="137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01" name="object 201"/>
            <p:cNvSpPr/>
            <p:nvPr/>
          </p:nvSpPr>
          <p:spPr>
            <a:xfrm>
              <a:off x="9722378" y="6179436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97182" y="0"/>
                  </a:moveTo>
                  <a:lnTo>
                    <a:pt x="59352" y="7636"/>
                  </a:lnTo>
                  <a:lnTo>
                    <a:pt x="28462" y="28462"/>
                  </a:lnTo>
                  <a:lnTo>
                    <a:pt x="7636" y="59352"/>
                  </a:lnTo>
                  <a:lnTo>
                    <a:pt x="0" y="97182"/>
                  </a:lnTo>
                  <a:lnTo>
                    <a:pt x="7636" y="135012"/>
                  </a:lnTo>
                  <a:lnTo>
                    <a:pt x="28462" y="165902"/>
                  </a:lnTo>
                  <a:lnTo>
                    <a:pt x="59352" y="186728"/>
                  </a:lnTo>
                  <a:lnTo>
                    <a:pt x="97182" y="194364"/>
                  </a:lnTo>
                  <a:lnTo>
                    <a:pt x="135012" y="186728"/>
                  </a:lnTo>
                  <a:lnTo>
                    <a:pt x="165902" y="165902"/>
                  </a:lnTo>
                  <a:lnTo>
                    <a:pt x="186728" y="135012"/>
                  </a:lnTo>
                  <a:lnTo>
                    <a:pt x="194364" y="97182"/>
                  </a:lnTo>
                  <a:lnTo>
                    <a:pt x="186728" y="59352"/>
                  </a:lnTo>
                  <a:lnTo>
                    <a:pt x="165902" y="28462"/>
                  </a:lnTo>
                  <a:lnTo>
                    <a:pt x="135012" y="7636"/>
                  </a:lnTo>
                  <a:lnTo>
                    <a:pt x="97182" y="0"/>
                  </a:lnTo>
                  <a:close/>
                </a:path>
              </a:pathLst>
            </a:custGeom>
            <a:solidFill>
              <a:srgbClr val="00A25D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02" name="object 202"/>
            <p:cNvSpPr/>
            <p:nvPr/>
          </p:nvSpPr>
          <p:spPr>
            <a:xfrm>
              <a:off x="9722379" y="6179433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194364" y="97182"/>
                  </a:moveTo>
                  <a:lnTo>
                    <a:pt x="186728" y="59352"/>
                  </a:lnTo>
                  <a:lnTo>
                    <a:pt x="165902" y="28462"/>
                  </a:lnTo>
                  <a:lnTo>
                    <a:pt x="135012" y="7636"/>
                  </a:lnTo>
                  <a:lnTo>
                    <a:pt x="97182" y="0"/>
                  </a:lnTo>
                  <a:lnTo>
                    <a:pt x="59352" y="7636"/>
                  </a:lnTo>
                  <a:lnTo>
                    <a:pt x="28462" y="28462"/>
                  </a:lnTo>
                  <a:lnTo>
                    <a:pt x="7636" y="59352"/>
                  </a:lnTo>
                  <a:lnTo>
                    <a:pt x="0" y="97182"/>
                  </a:lnTo>
                  <a:lnTo>
                    <a:pt x="7636" y="135012"/>
                  </a:lnTo>
                  <a:lnTo>
                    <a:pt x="28462" y="165902"/>
                  </a:lnTo>
                  <a:lnTo>
                    <a:pt x="59352" y="186728"/>
                  </a:lnTo>
                  <a:lnTo>
                    <a:pt x="97182" y="194364"/>
                  </a:lnTo>
                  <a:lnTo>
                    <a:pt x="135012" y="186728"/>
                  </a:lnTo>
                  <a:lnTo>
                    <a:pt x="165902" y="165902"/>
                  </a:lnTo>
                  <a:lnTo>
                    <a:pt x="186728" y="135012"/>
                  </a:lnTo>
                  <a:lnTo>
                    <a:pt x="194364" y="97182"/>
                  </a:lnTo>
                  <a:close/>
                </a:path>
              </a:pathLst>
            </a:custGeom>
            <a:ln w="137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03" name="object 203"/>
            <p:cNvSpPr/>
            <p:nvPr/>
          </p:nvSpPr>
          <p:spPr>
            <a:xfrm>
              <a:off x="9929276" y="6179436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97182" y="0"/>
                  </a:moveTo>
                  <a:lnTo>
                    <a:pt x="59352" y="7636"/>
                  </a:lnTo>
                  <a:lnTo>
                    <a:pt x="28462" y="28462"/>
                  </a:lnTo>
                  <a:lnTo>
                    <a:pt x="7636" y="59352"/>
                  </a:lnTo>
                  <a:lnTo>
                    <a:pt x="0" y="97182"/>
                  </a:lnTo>
                  <a:lnTo>
                    <a:pt x="7636" y="135012"/>
                  </a:lnTo>
                  <a:lnTo>
                    <a:pt x="28462" y="165902"/>
                  </a:lnTo>
                  <a:lnTo>
                    <a:pt x="59352" y="186728"/>
                  </a:lnTo>
                  <a:lnTo>
                    <a:pt x="97182" y="194364"/>
                  </a:lnTo>
                  <a:lnTo>
                    <a:pt x="135017" y="186728"/>
                  </a:lnTo>
                  <a:lnTo>
                    <a:pt x="165921" y="165902"/>
                  </a:lnTo>
                  <a:lnTo>
                    <a:pt x="186760" y="135012"/>
                  </a:lnTo>
                  <a:lnTo>
                    <a:pt x="194402" y="97182"/>
                  </a:lnTo>
                  <a:lnTo>
                    <a:pt x="186760" y="59352"/>
                  </a:lnTo>
                  <a:lnTo>
                    <a:pt x="165921" y="28462"/>
                  </a:lnTo>
                  <a:lnTo>
                    <a:pt x="135017" y="7636"/>
                  </a:lnTo>
                  <a:lnTo>
                    <a:pt x="97182" y="0"/>
                  </a:lnTo>
                  <a:close/>
                </a:path>
              </a:pathLst>
            </a:custGeom>
            <a:solidFill>
              <a:srgbClr val="00AD52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04" name="object 204"/>
            <p:cNvSpPr/>
            <p:nvPr/>
          </p:nvSpPr>
          <p:spPr>
            <a:xfrm>
              <a:off x="9929277" y="6179433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194402" y="97182"/>
                  </a:moveTo>
                  <a:lnTo>
                    <a:pt x="186760" y="59352"/>
                  </a:lnTo>
                  <a:lnTo>
                    <a:pt x="165921" y="28462"/>
                  </a:lnTo>
                  <a:lnTo>
                    <a:pt x="135018" y="7636"/>
                  </a:lnTo>
                  <a:lnTo>
                    <a:pt x="97182" y="0"/>
                  </a:lnTo>
                  <a:lnTo>
                    <a:pt x="59352" y="7636"/>
                  </a:lnTo>
                  <a:lnTo>
                    <a:pt x="28462" y="28462"/>
                  </a:lnTo>
                  <a:lnTo>
                    <a:pt x="7636" y="59352"/>
                  </a:lnTo>
                  <a:lnTo>
                    <a:pt x="0" y="97182"/>
                  </a:lnTo>
                  <a:lnTo>
                    <a:pt x="7636" y="135012"/>
                  </a:lnTo>
                  <a:lnTo>
                    <a:pt x="28462" y="165902"/>
                  </a:lnTo>
                  <a:lnTo>
                    <a:pt x="59352" y="186728"/>
                  </a:lnTo>
                  <a:lnTo>
                    <a:pt x="97182" y="194364"/>
                  </a:lnTo>
                  <a:lnTo>
                    <a:pt x="135018" y="186728"/>
                  </a:lnTo>
                  <a:lnTo>
                    <a:pt x="165921" y="165902"/>
                  </a:lnTo>
                  <a:lnTo>
                    <a:pt x="186760" y="135012"/>
                  </a:lnTo>
                  <a:lnTo>
                    <a:pt x="194402" y="97182"/>
                  </a:lnTo>
                  <a:close/>
                </a:path>
              </a:pathLst>
            </a:custGeom>
            <a:ln w="137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05" name="object 205"/>
            <p:cNvSpPr/>
            <p:nvPr/>
          </p:nvSpPr>
          <p:spPr>
            <a:xfrm>
              <a:off x="10136212" y="6179436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97182" y="0"/>
                  </a:moveTo>
                  <a:lnTo>
                    <a:pt x="59352" y="7636"/>
                  </a:lnTo>
                  <a:lnTo>
                    <a:pt x="28462" y="28462"/>
                  </a:lnTo>
                  <a:lnTo>
                    <a:pt x="7636" y="59352"/>
                  </a:lnTo>
                  <a:lnTo>
                    <a:pt x="0" y="97182"/>
                  </a:lnTo>
                  <a:lnTo>
                    <a:pt x="7636" y="135012"/>
                  </a:lnTo>
                  <a:lnTo>
                    <a:pt x="28462" y="165902"/>
                  </a:lnTo>
                  <a:lnTo>
                    <a:pt x="59352" y="186728"/>
                  </a:lnTo>
                  <a:lnTo>
                    <a:pt x="97182" y="194364"/>
                  </a:lnTo>
                  <a:lnTo>
                    <a:pt x="135012" y="186728"/>
                  </a:lnTo>
                  <a:lnTo>
                    <a:pt x="165902" y="165902"/>
                  </a:lnTo>
                  <a:lnTo>
                    <a:pt x="186728" y="135012"/>
                  </a:lnTo>
                  <a:lnTo>
                    <a:pt x="194364" y="97182"/>
                  </a:lnTo>
                  <a:lnTo>
                    <a:pt x="186728" y="59352"/>
                  </a:lnTo>
                  <a:lnTo>
                    <a:pt x="165902" y="28462"/>
                  </a:lnTo>
                  <a:lnTo>
                    <a:pt x="135012" y="7636"/>
                  </a:lnTo>
                  <a:lnTo>
                    <a:pt x="97182" y="0"/>
                  </a:lnTo>
                  <a:close/>
                </a:path>
              </a:pathLst>
            </a:custGeom>
            <a:solidFill>
              <a:srgbClr val="00B44B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06" name="object 206"/>
            <p:cNvSpPr/>
            <p:nvPr/>
          </p:nvSpPr>
          <p:spPr>
            <a:xfrm>
              <a:off x="10136214" y="6179433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194364" y="97182"/>
                  </a:moveTo>
                  <a:lnTo>
                    <a:pt x="186728" y="59352"/>
                  </a:lnTo>
                  <a:lnTo>
                    <a:pt x="165902" y="28462"/>
                  </a:lnTo>
                  <a:lnTo>
                    <a:pt x="135012" y="7636"/>
                  </a:lnTo>
                  <a:lnTo>
                    <a:pt x="97182" y="0"/>
                  </a:lnTo>
                  <a:lnTo>
                    <a:pt x="59352" y="7636"/>
                  </a:lnTo>
                  <a:lnTo>
                    <a:pt x="28462" y="28462"/>
                  </a:lnTo>
                  <a:lnTo>
                    <a:pt x="7636" y="59352"/>
                  </a:lnTo>
                  <a:lnTo>
                    <a:pt x="0" y="97182"/>
                  </a:lnTo>
                  <a:lnTo>
                    <a:pt x="7636" y="135012"/>
                  </a:lnTo>
                  <a:lnTo>
                    <a:pt x="28462" y="165902"/>
                  </a:lnTo>
                  <a:lnTo>
                    <a:pt x="59352" y="186728"/>
                  </a:lnTo>
                  <a:lnTo>
                    <a:pt x="97182" y="194364"/>
                  </a:lnTo>
                  <a:lnTo>
                    <a:pt x="135012" y="186728"/>
                  </a:lnTo>
                  <a:lnTo>
                    <a:pt x="165902" y="165902"/>
                  </a:lnTo>
                  <a:lnTo>
                    <a:pt x="186728" y="135012"/>
                  </a:lnTo>
                  <a:lnTo>
                    <a:pt x="194364" y="97182"/>
                  </a:lnTo>
                  <a:close/>
                </a:path>
              </a:pathLst>
            </a:custGeom>
            <a:ln w="137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</p:grpSp>
      <p:sp>
        <p:nvSpPr>
          <p:cNvPr id="207" name="object 207"/>
          <p:cNvSpPr txBox="1"/>
          <p:nvPr/>
        </p:nvSpPr>
        <p:spPr>
          <a:xfrm>
            <a:off x="7637734" y="3086552"/>
            <a:ext cx="177515" cy="260093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>
              <a:spcBef>
                <a:spcPts val="64"/>
              </a:spcBef>
            </a:pPr>
            <a:r>
              <a:rPr sz="1637" spc="236" dirty="0">
                <a:latin typeface="Lucida Sans Unicode"/>
                <a:cs typeface="Lucida Sans Unicode"/>
              </a:rPr>
              <a:t>T</a:t>
            </a:r>
            <a:endParaRPr sz="1637">
              <a:latin typeface="Lucida Sans Unicode"/>
              <a:cs typeface="Lucida Sans Unicode"/>
            </a:endParaRPr>
          </a:p>
        </p:txBody>
      </p:sp>
      <p:grpSp>
        <p:nvGrpSpPr>
          <p:cNvPr id="208" name="object 208"/>
          <p:cNvGrpSpPr/>
          <p:nvPr/>
        </p:nvGrpSpPr>
        <p:grpSpPr>
          <a:xfrm>
            <a:off x="8461042" y="3230252"/>
            <a:ext cx="680024" cy="929931"/>
            <a:chOff x="13952180" y="5326925"/>
            <a:chExt cx="1121410" cy="1533525"/>
          </a:xfrm>
        </p:grpSpPr>
        <p:sp>
          <p:nvSpPr>
            <p:cNvPr id="209" name="object 209"/>
            <p:cNvSpPr/>
            <p:nvPr/>
          </p:nvSpPr>
          <p:spPr>
            <a:xfrm>
              <a:off x="13959052" y="5333797"/>
              <a:ext cx="1107440" cy="1520190"/>
            </a:xfrm>
            <a:custGeom>
              <a:avLst/>
              <a:gdLst/>
              <a:ahLst/>
              <a:cxnLst/>
              <a:rect l="l" t="t" r="r" b="b"/>
              <a:pathLst>
                <a:path w="1107440" h="1520190">
                  <a:moveTo>
                    <a:pt x="0" y="1519664"/>
                  </a:moveTo>
                  <a:lnTo>
                    <a:pt x="1107369" y="1519664"/>
                  </a:lnTo>
                  <a:lnTo>
                    <a:pt x="1107369" y="0"/>
                  </a:lnTo>
                  <a:lnTo>
                    <a:pt x="0" y="0"/>
                  </a:lnTo>
                  <a:lnTo>
                    <a:pt x="0" y="1519664"/>
                  </a:lnTo>
                  <a:close/>
                </a:path>
              </a:pathLst>
            </a:custGeom>
            <a:ln w="137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10" name="object 210"/>
            <p:cNvSpPr/>
            <p:nvPr/>
          </p:nvSpPr>
          <p:spPr>
            <a:xfrm>
              <a:off x="14106941" y="5480188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4" h="194945">
                  <a:moveTo>
                    <a:pt x="97180" y="0"/>
                  </a:moveTo>
                  <a:lnTo>
                    <a:pt x="59352" y="7636"/>
                  </a:lnTo>
                  <a:lnTo>
                    <a:pt x="28462" y="28462"/>
                  </a:lnTo>
                  <a:lnTo>
                    <a:pt x="7636" y="59352"/>
                  </a:lnTo>
                  <a:lnTo>
                    <a:pt x="0" y="97182"/>
                  </a:lnTo>
                  <a:lnTo>
                    <a:pt x="7636" y="135012"/>
                  </a:lnTo>
                  <a:lnTo>
                    <a:pt x="28462" y="165902"/>
                  </a:lnTo>
                  <a:lnTo>
                    <a:pt x="59352" y="186728"/>
                  </a:lnTo>
                  <a:lnTo>
                    <a:pt x="97180" y="194364"/>
                  </a:lnTo>
                  <a:lnTo>
                    <a:pt x="135008" y="186728"/>
                  </a:lnTo>
                  <a:lnTo>
                    <a:pt x="165898" y="165902"/>
                  </a:lnTo>
                  <a:lnTo>
                    <a:pt x="186724" y="135012"/>
                  </a:lnTo>
                  <a:lnTo>
                    <a:pt x="194360" y="97182"/>
                  </a:lnTo>
                  <a:lnTo>
                    <a:pt x="186724" y="59352"/>
                  </a:lnTo>
                  <a:lnTo>
                    <a:pt x="165898" y="28462"/>
                  </a:lnTo>
                  <a:lnTo>
                    <a:pt x="135008" y="7636"/>
                  </a:lnTo>
                  <a:lnTo>
                    <a:pt x="97180" y="0"/>
                  </a:lnTo>
                  <a:close/>
                </a:path>
              </a:pathLst>
            </a:custGeom>
            <a:solidFill>
              <a:srgbClr val="0006F9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11" name="object 211"/>
            <p:cNvSpPr/>
            <p:nvPr/>
          </p:nvSpPr>
          <p:spPr>
            <a:xfrm>
              <a:off x="14106940" y="5480184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4" h="194945">
                  <a:moveTo>
                    <a:pt x="194364" y="97182"/>
                  </a:moveTo>
                  <a:lnTo>
                    <a:pt x="186728" y="59352"/>
                  </a:lnTo>
                  <a:lnTo>
                    <a:pt x="165902" y="28462"/>
                  </a:lnTo>
                  <a:lnTo>
                    <a:pt x="135012" y="7636"/>
                  </a:lnTo>
                  <a:lnTo>
                    <a:pt x="97182" y="0"/>
                  </a:lnTo>
                  <a:lnTo>
                    <a:pt x="59352" y="7636"/>
                  </a:lnTo>
                  <a:lnTo>
                    <a:pt x="28462" y="28462"/>
                  </a:lnTo>
                  <a:lnTo>
                    <a:pt x="7636" y="59352"/>
                  </a:lnTo>
                  <a:lnTo>
                    <a:pt x="0" y="97182"/>
                  </a:lnTo>
                  <a:lnTo>
                    <a:pt x="7636" y="135012"/>
                  </a:lnTo>
                  <a:lnTo>
                    <a:pt x="28462" y="165902"/>
                  </a:lnTo>
                  <a:lnTo>
                    <a:pt x="59352" y="186728"/>
                  </a:lnTo>
                  <a:lnTo>
                    <a:pt x="97182" y="194364"/>
                  </a:lnTo>
                  <a:lnTo>
                    <a:pt x="135012" y="186728"/>
                  </a:lnTo>
                  <a:lnTo>
                    <a:pt x="165902" y="165902"/>
                  </a:lnTo>
                  <a:lnTo>
                    <a:pt x="186728" y="135012"/>
                  </a:lnTo>
                  <a:lnTo>
                    <a:pt x="194364" y="97182"/>
                  </a:lnTo>
                  <a:close/>
                </a:path>
              </a:pathLst>
            </a:custGeom>
            <a:ln w="137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12" name="object 212"/>
            <p:cNvSpPr/>
            <p:nvPr/>
          </p:nvSpPr>
          <p:spPr>
            <a:xfrm>
              <a:off x="14313835" y="5480188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4" h="194945">
                  <a:moveTo>
                    <a:pt x="97180" y="0"/>
                  </a:moveTo>
                  <a:lnTo>
                    <a:pt x="59352" y="7636"/>
                  </a:lnTo>
                  <a:lnTo>
                    <a:pt x="28462" y="28462"/>
                  </a:lnTo>
                  <a:lnTo>
                    <a:pt x="7636" y="59352"/>
                  </a:lnTo>
                  <a:lnTo>
                    <a:pt x="0" y="97182"/>
                  </a:lnTo>
                  <a:lnTo>
                    <a:pt x="7636" y="135012"/>
                  </a:lnTo>
                  <a:lnTo>
                    <a:pt x="28462" y="165902"/>
                  </a:lnTo>
                  <a:lnTo>
                    <a:pt x="59352" y="186728"/>
                  </a:lnTo>
                  <a:lnTo>
                    <a:pt x="97180" y="194364"/>
                  </a:lnTo>
                  <a:lnTo>
                    <a:pt x="135019" y="186728"/>
                  </a:lnTo>
                  <a:lnTo>
                    <a:pt x="165922" y="165902"/>
                  </a:lnTo>
                  <a:lnTo>
                    <a:pt x="186760" y="135012"/>
                  </a:lnTo>
                  <a:lnTo>
                    <a:pt x="194402" y="97182"/>
                  </a:lnTo>
                  <a:lnTo>
                    <a:pt x="186760" y="59352"/>
                  </a:lnTo>
                  <a:lnTo>
                    <a:pt x="165922" y="28462"/>
                  </a:lnTo>
                  <a:lnTo>
                    <a:pt x="135019" y="7636"/>
                  </a:lnTo>
                  <a:lnTo>
                    <a:pt x="97180" y="0"/>
                  </a:lnTo>
                  <a:close/>
                </a:path>
              </a:pathLst>
            </a:custGeom>
            <a:solidFill>
              <a:srgbClr val="008679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13" name="object 213"/>
            <p:cNvSpPr/>
            <p:nvPr/>
          </p:nvSpPr>
          <p:spPr>
            <a:xfrm>
              <a:off x="14313838" y="5480184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4" h="194945">
                  <a:moveTo>
                    <a:pt x="194402" y="97182"/>
                  </a:moveTo>
                  <a:lnTo>
                    <a:pt x="186760" y="59352"/>
                  </a:lnTo>
                  <a:lnTo>
                    <a:pt x="165921" y="28462"/>
                  </a:lnTo>
                  <a:lnTo>
                    <a:pt x="135018" y="7636"/>
                  </a:lnTo>
                  <a:lnTo>
                    <a:pt x="97182" y="0"/>
                  </a:lnTo>
                  <a:lnTo>
                    <a:pt x="59352" y="7636"/>
                  </a:lnTo>
                  <a:lnTo>
                    <a:pt x="28462" y="28462"/>
                  </a:lnTo>
                  <a:lnTo>
                    <a:pt x="7636" y="59352"/>
                  </a:lnTo>
                  <a:lnTo>
                    <a:pt x="0" y="97182"/>
                  </a:lnTo>
                  <a:lnTo>
                    <a:pt x="7636" y="135012"/>
                  </a:lnTo>
                  <a:lnTo>
                    <a:pt x="28462" y="165902"/>
                  </a:lnTo>
                  <a:lnTo>
                    <a:pt x="59352" y="186728"/>
                  </a:lnTo>
                  <a:lnTo>
                    <a:pt x="97182" y="194364"/>
                  </a:lnTo>
                  <a:lnTo>
                    <a:pt x="135018" y="186728"/>
                  </a:lnTo>
                  <a:lnTo>
                    <a:pt x="165921" y="165902"/>
                  </a:lnTo>
                  <a:lnTo>
                    <a:pt x="186760" y="135012"/>
                  </a:lnTo>
                  <a:lnTo>
                    <a:pt x="194402" y="97182"/>
                  </a:lnTo>
                  <a:close/>
                </a:path>
              </a:pathLst>
            </a:custGeom>
            <a:ln w="137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14" name="object 214"/>
            <p:cNvSpPr/>
            <p:nvPr/>
          </p:nvSpPr>
          <p:spPr>
            <a:xfrm>
              <a:off x="14520772" y="5480188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4" h="194945">
                  <a:moveTo>
                    <a:pt x="97180" y="0"/>
                  </a:moveTo>
                  <a:lnTo>
                    <a:pt x="59352" y="7636"/>
                  </a:lnTo>
                  <a:lnTo>
                    <a:pt x="28462" y="28462"/>
                  </a:lnTo>
                  <a:lnTo>
                    <a:pt x="7636" y="59352"/>
                  </a:lnTo>
                  <a:lnTo>
                    <a:pt x="0" y="97182"/>
                  </a:lnTo>
                  <a:lnTo>
                    <a:pt x="7636" y="135012"/>
                  </a:lnTo>
                  <a:lnTo>
                    <a:pt x="28462" y="165902"/>
                  </a:lnTo>
                  <a:lnTo>
                    <a:pt x="59352" y="186728"/>
                  </a:lnTo>
                  <a:lnTo>
                    <a:pt x="97180" y="194364"/>
                  </a:lnTo>
                  <a:lnTo>
                    <a:pt x="135014" y="186728"/>
                  </a:lnTo>
                  <a:lnTo>
                    <a:pt x="165907" y="165902"/>
                  </a:lnTo>
                  <a:lnTo>
                    <a:pt x="186734" y="135012"/>
                  </a:lnTo>
                  <a:lnTo>
                    <a:pt x="194371" y="97182"/>
                  </a:lnTo>
                  <a:lnTo>
                    <a:pt x="186734" y="59352"/>
                  </a:lnTo>
                  <a:lnTo>
                    <a:pt x="165907" y="28462"/>
                  </a:lnTo>
                  <a:lnTo>
                    <a:pt x="135014" y="7636"/>
                  </a:lnTo>
                  <a:lnTo>
                    <a:pt x="97180" y="0"/>
                  </a:lnTo>
                  <a:close/>
                </a:path>
              </a:pathLst>
            </a:custGeom>
            <a:solidFill>
              <a:srgbClr val="00659A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15" name="object 215"/>
            <p:cNvSpPr/>
            <p:nvPr/>
          </p:nvSpPr>
          <p:spPr>
            <a:xfrm>
              <a:off x="14520775" y="5480184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4" h="194945">
                  <a:moveTo>
                    <a:pt x="194364" y="97182"/>
                  </a:moveTo>
                  <a:lnTo>
                    <a:pt x="186728" y="59352"/>
                  </a:lnTo>
                  <a:lnTo>
                    <a:pt x="165902" y="28462"/>
                  </a:lnTo>
                  <a:lnTo>
                    <a:pt x="135012" y="7636"/>
                  </a:lnTo>
                  <a:lnTo>
                    <a:pt x="97182" y="0"/>
                  </a:lnTo>
                  <a:lnTo>
                    <a:pt x="59352" y="7636"/>
                  </a:lnTo>
                  <a:lnTo>
                    <a:pt x="28462" y="28462"/>
                  </a:lnTo>
                  <a:lnTo>
                    <a:pt x="7636" y="59352"/>
                  </a:lnTo>
                  <a:lnTo>
                    <a:pt x="0" y="97182"/>
                  </a:lnTo>
                  <a:lnTo>
                    <a:pt x="7636" y="135012"/>
                  </a:lnTo>
                  <a:lnTo>
                    <a:pt x="28462" y="165902"/>
                  </a:lnTo>
                  <a:lnTo>
                    <a:pt x="59352" y="186728"/>
                  </a:lnTo>
                  <a:lnTo>
                    <a:pt x="97182" y="194364"/>
                  </a:lnTo>
                  <a:lnTo>
                    <a:pt x="135012" y="186728"/>
                  </a:lnTo>
                  <a:lnTo>
                    <a:pt x="165902" y="165902"/>
                  </a:lnTo>
                  <a:lnTo>
                    <a:pt x="186728" y="135012"/>
                  </a:lnTo>
                  <a:lnTo>
                    <a:pt x="194364" y="97182"/>
                  </a:lnTo>
                  <a:close/>
                </a:path>
              </a:pathLst>
            </a:custGeom>
            <a:ln w="137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16" name="object 216"/>
            <p:cNvSpPr/>
            <p:nvPr/>
          </p:nvSpPr>
          <p:spPr>
            <a:xfrm>
              <a:off x="14727708" y="5480188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4" h="194945">
                  <a:moveTo>
                    <a:pt x="97180" y="0"/>
                  </a:moveTo>
                  <a:lnTo>
                    <a:pt x="59352" y="7636"/>
                  </a:lnTo>
                  <a:lnTo>
                    <a:pt x="28462" y="28462"/>
                  </a:lnTo>
                  <a:lnTo>
                    <a:pt x="7636" y="59352"/>
                  </a:lnTo>
                  <a:lnTo>
                    <a:pt x="0" y="97182"/>
                  </a:lnTo>
                  <a:lnTo>
                    <a:pt x="7636" y="135012"/>
                  </a:lnTo>
                  <a:lnTo>
                    <a:pt x="28462" y="165902"/>
                  </a:lnTo>
                  <a:lnTo>
                    <a:pt x="59352" y="186728"/>
                  </a:lnTo>
                  <a:lnTo>
                    <a:pt x="97180" y="194364"/>
                  </a:lnTo>
                  <a:lnTo>
                    <a:pt x="135014" y="186728"/>
                  </a:lnTo>
                  <a:lnTo>
                    <a:pt x="165907" y="165902"/>
                  </a:lnTo>
                  <a:lnTo>
                    <a:pt x="186734" y="135012"/>
                  </a:lnTo>
                  <a:lnTo>
                    <a:pt x="194371" y="97182"/>
                  </a:lnTo>
                  <a:lnTo>
                    <a:pt x="186734" y="59352"/>
                  </a:lnTo>
                  <a:lnTo>
                    <a:pt x="165907" y="28462"/>
                  </a:lnTo>
                  <a:lnTo>
                    <a:pt x="135014" y="7636"/>
                  </a:lnTo>
                  <a:lnTo>
                    <a:pt x="97180" y="0"/>
                  </a:lnTo>
                  <a:close/>
                </a:path>
              </a:pathLst>
            </a:custGeom>
            <a:solidFill>
              <a:srgbClr val="00D629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17" name="object 217"/>
            <p:cNvSpPr/>
            <p:nvPr/>
          </p:nvSpPr>
          <p:spPr>
            <a:xfrm>
              <a:off x="14727711" y="5480184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4" h="194945">
                  <a:moveTo>
                    <a:pt x="194364" y="97182"/>
                  </a:moveTo>
                  <a:lnTo>
                    <a:pt x="186728" y="59352"/>
                  </a:lnTo>
                  <a:lnTo>
                    <a:pt x="165902" y="28462"/>
                  </a:lnTo>
                  <a:lnTo>
                    <a:pt x="135012" y="7636"/>
                  </a:lnTo>
                  <a:lnTo>
                    <a:pt x="97182" y="0"/>
                  </a:lnTo>
                  <a:lnTo>
                    <a:pt x="59352" y="7636"/>
                  </a:lnTo>
                  <a:lnTo>
                    <a:pt x="28462" y="28462"/>
                  </a:lnTo>
                  <a:lnTo>
                    <a:pt x="7636" y="59352"/>
                  </a:lnTo>
                  <a:lnTo>
                    <a:pt x="0" y="97182"/>
                  </a:lnTo>
                  <a:lnTo>
                    <a:pt x="7636" y="135012"/>
                  </a:lnTo>
                  <a:lnTo>
                    <a:pt x="28462" y="165902"/>
                  </a:lnTo>
                  <a:lnTo>
                    <a:pt x="59352" y="186728"/>
                  </a:lnTo>
                  <a:lnTo>
                    <a:pt x="97182" y="194364"/>
                  </a:lnTo>
                  <a:lnTo>
                    <a:pt x="135012" y="186728"/>
                  </a:lnTo>
                  <a:lnTo>
                    <a:pt x="165902" y="165902"/>
                  </a:lnTo>
                  <a:lnTo>
                    <a:pt x="186728" y="135012"/>
                  </a:lnTo>
                  <a:lnTo>
                    <a:pt x="194364" y="97182"/>
                  </a:lnTo>
                  <a:close/>
                </a:path>
              </a:pathLst>
            </a:custGeom>
            <a:ln w="137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18" name="object 218"/>
            <p:cNvSpPr/>
            <p:nvPr/>
          </p:nvSpPr>
          <p:spPr>
            <a:xfrm>
              <a:off x="14106941" y="5823659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4" h="194945">
                  <a:moveTo>
                    <a:pt x="97180" y="0"/>
                  </a:moveTo>
                  <a:lnTo>
                    <a:pt x="59352" y="7636"/>
                  </a:lnTo>
                  <a:lnTo>
                    <a:pt x="28462" y="28462"/>
                  </a:lnTo>
                  <a:lnTo>
                    <a:pt x="7636" y="59352"/>
                  </a:lnTo>
                  <a:lnTo>
                    <a:pt x="0" y="97182"/>
                  </a:lnTo>
                  <a:lnTo>
                    <a:pt x="7636" y="135012"/>
                  </a:lnTo>
                  <a:lnTo>
                    <a:pt x="28462" y="165902"/>
                  </a:lnTo>
                  <a:lnTo>
                    <a:pt x="59352" y="186728"/>
                  </a:lnTo>
                  <a:lnTo>
                    <a:pt x="97180" y="194364"/>
                  </a:lnTo>
                  <a:lnTo>
                    <a:pt x="135008" y="186728"/>
                  </a:lnTo>
                  <a:lnTo>
                    <a:pt x="165898" y="165902"/>
                  </a:lnTo>
                  <a:lnTo>
                    <a:pt x="186724" y="135012"/>
                  </a:lnTo>
                  <a:lnTo>
                    <a:pt x="194360" y="97182"/>
                  </a:lnTo>
                  <a:lnTo>
                    <a:pt x="186724" y="59352"/>
                  </a:lnTo>
                  <a:lnTo>
                    <a:pt x="165898" y="28462"/>
                  </a:lnTo>
                  <a:lnTo>
                    <a:pt x="135008" y="7636"/>
                  </a:lnTo>
                  <a:lnTo>
                    <a:pt x="97180" y="0"/>
                  </a:lnTo>
                  <a:close/>
                </a:path>
              </a:pathLst>
            </a:custGeom>
            <a:solidFill>
              <a:srgbClr val="0038C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19" name="object 219"/>
            <p:cNvSpPr/>
            <p:nvPr/>
          </p:nvSpPr>
          <p:spPr>
            <a:xfrm>
              <a:off x="14106940" y="5823656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4" h="194945">
                  <a:moveTo>
                    <a:pt x="194364" y="97182"/>
                  </a:moveTo>
                  <a:lnTo>
                    <a:pt x="186728" y="59352"/>
                  </a:lnTo>
                  <a:lnTo>
                    <a:pt x="165902" y="28462"/>
                  </a:lnTo>
                  <a:lnTo>
                    <a:pt x="135012" y="7636"/>
                  </a:lnTo>
                  <a:lnTo>
                    <a:pt x="97182" y="0"/>
                  </a:lnTo>
                  <a:lnTo>
                    <a:pt x="59352" y="7636"/>
                  </a:lnTo>
                  <a:lnTo>
                    <a:pt x="28462" y="28462"/>
                  </a:lnTo>
                  <a:lnTo>
                    <a:pt x="7636" y="59352"/>
                  </a:lnTo>
                  <a:lnTo>
                    <a:pt x="0" y="97182"/>
                  </a:lnTo>
                  <a:lnTo>
                    <a:pt x="7636" y="135012"/>
                  </a:lnTo>
                  <a:lnTo>
                    <a:pt x="28462" y="165902"/>
                  </a:lnTo>
                  <a:lnTo>
                    <a:pt x="59352" y="186728"/>
                  </a:lnTo>
                  <a:lnTo>
                    <a:pt x="97182" y="194364"/>
                  </a:lnTo>
                  <a:lnTo>
                    <a:pt x="135012" y="186728"/>
                  </a:lnTo>
                  <a:lnTo>
                    <a:pt x="165902" y="165902"/>
                  </a:lnTo>
                  <a:lnTo>
                    <a:pt x="186728" y="135012"/>
                  </a:lnTo>
                  <a:lnTo>
                    <a:pt x="194364" y="97182"/>
                  </a:lnTo>
                  <a:close/>
                </a:path>
              </a:pathLst>
            </a:custGeom>
            <a:ln w="137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20" name="object 220"/>
            <p:cNvSpPr/>
            <p:nvPr/>
          </p:nvSpPr>
          <p:spPr>
            <a:xfrm>
              <a:off x="14313835" y="5823659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4" h="194945">
                  <a:moveTo>
                    <a:pt x="97180" y="0"/>
                  </a:moveTo>
                  <a:lnTo>
                    <a:pt x="59352" y="7636"/>
                  </a:lnTo>
                  <a:lnTo>
                    <a:pt x="28462" y="28462"/>
                  </a:lnTo>
                  <a:lnTo>
                    <a:pt x="7636" y="59352"/>
                  </a:lnTo>
                  <a:lnTo>
                    <a:pt x="0" y="97182"/>
                  </a:lnTo>
                  <a:lnTo>
                    <a:pt x="7636" y="135012"/>
                  </a:lnTo>
                  <a:lnTo>
                    <a:pt x="28462" y="165902"/>
                  </a:lnTo>
                  <a:lnTo>
                    <a:pt x="59352" y="186728"/>
                  </a:lnTo>
                  <a:lnTo>
                    <a:pt x="97180" y="194364"/>
                  </a:lnTo>
                  <a:lnTo>
                    <a:pt x="135019" y="186728"/>
                  </a:lnTo>
                  <a:lnTo>
                    <a:pt x="165922" y="165902"/>
                  </a:lnTo>
                  <a:lnTo>
                    <a:pt x="186760" y="135012"/>
                  </a:lnTo>
                  <a:lnTo>
                    <a:pt x="194402" y="97182"/>
                  </a:lnTo>
                  <a:lnTo>
                    <a:pt x="186760" y="59352"/>
                  </a:lnTo>
                  <a:lnTo>
                    <a:pt x="165922" y="28462"/>
                  </a:lnTo>
                  <a:lnTo>
                    <a:pt x="135019" y="7636"/>
                  </a:lnTo>
                  <a:lnTo>
                    <a:pt x="97180" y="0"/>
                  </a:lnTo>
                  <a:close/>
                </a:path>
              </a:pathLst>
            </a:custGeom>
            <a:solidFill>
              <a:srgbClr val="00649B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21" name="object 221"/>
            <p:cNvSpPr/>
            <p:nvPr/>
          </p:nvSpPr>
          <p:spPr>
            <a:xfrm>
              <a:off x="14313838" y="5823656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4" h="194945">
                  <a:moveTo>
                    <a:pt x="194402" y="97182"/>
                  </a:moveTo>
                  <a:lnTo>
                    <a:pt x="186760" y="59352"/>
                  </a:lnTo>
                  <a:lnTo>
                    <a:pt x="165921" y="28462"/>
                  </a:lnTo>
                  <a:lnTo>
                    <a:pt x="135018" y="7636"/>
                  </a:lnTo>
                  <a:lnTo>
                    <a:pt x="97182" y="0"/>
                  </a:lnTo>
                  <a:lnTo>
                    <a:pt x="59352" y="7636"/>
                  </a:lnTo>
                  <a:lnTo>
                    <a:pt x="28462" y="28462"/>
                  </a:lnTo>
                  <a:lnTo>
                    <a:pt x="7636" y="59352"/>
                  </a:lnTo>
                  <a:lnTo>
                    <a:pt x="0" y="97182"/>
                  </a:lnTo>
                  <a:lnTo>
                    <a:pt x="7636" y="135012"/>
                  </a:lnTo>
                  <a:lnTo>
                    <a:pt x="28462" y="165902"/>
                  </a:lnTo>
                  <a:lnTo>
                    <a:pt x="59352" y="186728"/>
                  </a:lnTo>
                  <a:lnTo>
                    <a:pt x="97182" y="194364"/>
                  </a:lnTo>
                  <a:lnTo>
                    <a:pt x="135018" y="186728"/>
                  </a:lnTo>
                  <a:lnTo>
                    <a:pt x="165921" y="165902"/>
                  </a:lnTo>
                  <a:lnTo>
                    <a:pt x="186760" y="135012"/>
                  </a:lnTo>
                  <a:lnTo>
                    <a:pt x="194402" y="97182"/>
                  </a:lnTo>
                  <a:close/>
                </a:path>
              </a:pathLst>
            </a:custGeom>
            <a:ln w="137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22" name="object 222"/>
            <p:cNvSpPr/>
            <p:nvPr/>
          </p:nvSpPr>
          <p:spPr>
            <a:xfrm>
              <a:off x="14520772" y="5823659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4" h="194945">
                  <a:moveTo>
                    <a:pt x="97180" y="0"/>
                  </a:moveTo>
                  <a:lnTo>
                    <a:pt x="59352" y="7636"/>
                  </a:lnTo>
                  <a:lnTo>
                    <a:pt x="28462" y="28462"/>
                  </a:lnTo>
                  <a:lnTo>
                    <a:pt x="7636" y="59352"/>
                  </a:lnTo>
                  <a:lnTo>
                    <a:pt x="0" y="97182"/>
                  </a:lnTo>
                  <a:lnTo>
                    <a:pt x="7636" y="135012"/>
                  </a:lnTo>
                  <a:lnTo>
                    <a:pt x="28462" y="165902"/>
                  </a:lnTo>
                  <a:lnTo>
                    <a:pt x="59352" y="186728"/>
                  </a:lnTo>
                  <a:lnTo>
                    <a:pt x="97180" y="194364"/>
                  </a:lnTo>
                  <a:lnTo>
                    <a:pt x="135014" y="186728"/>
                  </a:lnTo>
                  <a:lnTo>
                    <a:pt x="165907" y="165902"/>
                  </a:lnTo>
                  <a:lnTo>
                    <a:pt x="186734" y="135012"/>
                  </a:lnTo>
                  <a:lnTo>
                    <a:pt x="194371" y="97182"/>
                  </a:lnTo>
                  <a:lnTo>
                    <a:pt x="186734" y="59352"/>
                  </a:lnTo>
                  <a:lnTo>
                    <a:pt x="165907" y="28462"/>
                  </a:lnTo>
                  <a:lnTo>
                    <a:pt x="135014" y="7636"/>
                  </a:lnTo>
                  <a:lnTo>
                    <a:pt x="97180" y="0"/>
                  </a:lnTo>
                  <a:close/>
                </a:path>
              </a:pathLst>
            </a:custGeom>
            <a:solidFill>
              <a:srgbClr val="000EF1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23" name="object 223"/>
            <p:cNvSpPr/>
            <p:nvPr/>
          </p:nvSpPr>
          <p:spPr>
            <a:xfrm>
              <a:off x="14520775" y="5823656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4" h="194945">
                  <a:moveTo>
                    <a:pt x="194364" y="97182"/>
                  </a:moveTo>
                  <a:lnTo>
                    <a:pt x="186728" y="59352"/>
                  </a:lnTo>
                  <a:lnTo>
                    <a:pt x="165902" y="28462"/>
                  </a:lnTo>
                  <a:lnTo>
                    <a:pt x="135012" y="7636"/>
                  </a:lnTo>
                  <a:lnTo>
                    <a:pt x="97182" y="0"/>
                  </a:lnTo>
                  <a:lnTo>
                    <a:pt x="59352" y="7636"/>
                  </a:lnTo>
                  <a:lnTo>
                    <a:pt x="28462" y="28462"/>
                  </a:lnTo>
                  <a:lnTo>
                    <a:pt x="7636" y="59352"/>
                  </a:lnTo>
                  <a:lnTo>
                    <a:pt x="0" y="97182"/>
                  </a:lnTo>
                  <a:lnTo>
                    <a:pt x="7636" y="135012"/>
                  </a:lnTo>
                  <a:lnTo>
                    <a:pt x="28462" y="165902"/>
                  </a:lnTo>
                  <a:lnTo>
                    <a:pt x="59352" y="186728"/>
                  </a:lnTo>
                  <a:lnTo>
                    <a:pt x="97182" y="194364"/>
                  </a:lnTo>
                  <a:lnTo>
                    <a:pt x="135012" y="186728"/>
                  </a:lnTo>
                  <a:lnTo>
                    <a:pt x="165902" y="165902"/>
                  </a:lnTo>
                  <a:lnTo>
                    <a:pt x="186728" y="135012"/>
                  </a:lnTo>
                  <a:lnTo>
                    <a:pt x="194364" y="97182"/>
                  </a:lnTo>
                  <a:close/>
                </a:path>
              </a:pathLst>
            </a:custGeom>
            <a:ln w="137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24" name="object 224"/>
            <p:cNvSpPr/>
            <p:nvPr/>
          </p:nvSpPr>
          <p:spPr>
            <a:xfrm>
              <a:off x="14727708" y="5823659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4" h="194945">
                  <a:moveTo>
                    <a:pt x="97180" y="0"/>
                  </a:moveTo>
                  <a:lnTo>
                    <a:pt x="59352" y="7636"/>
                  </a:lnTo>
                  <a:lnTo>
                    <a:pt x="28462" y="28462"/>
                  </a:lnTo>
                  <a:lnTo>
                    <a:pt x="7636" y="59352"/>
                  </a:lnTo>
                  <a:lnTo>
                    <a:pt x="0" y="97182"/>
                  </a:lnTo>
                  <a:lnTo>
                    <a:pt x="7636" y="135012"/>
                  </a:lnTo>
                  <a:lnTo>
                    <a:pt x="28462" y="165902"/>
                  </a:lnTo>
                  <a:lnTo>
                    <a:pt x="59352" y="186728"/>
                  </a:lnTo>
                  <a:lnTo>
                    <a:pt x="97180" y="194364"/>
                  </a:lnTo>
                  <a:lnTo>
                    <a:pt x="135014" y="186728"/>
                  </a:lnTo>
                  <a:lnTo>
                    <a:pt x="165907" y="165902"/>
                  </a:lnTo>
                  <a:lnTo>
                    <a:pt x="186734" y="135012"/>
                  </a:lnTo>
                  <a:lnTo>
                    <a:pt x="194371" y="97182"/>
                  </a:lnTo>
                  <a:lnTo>
                    <a:pt x="186734" y="59352"/>
                  </a:lnTo>
                  <a:lnTo>
                    <a:pt x="165907" y="28462"/>
                  </a:lnTo>
                  <a:lnTo>
                    <a:pt x="135014" y="7636"/>
                  </a:lnTo>
                  <a:lnTo>
                    <a:pt x="97180" y="0"/>
                  </a:lnTo>
                  <a:close/>
                </a:path>
              </a:pathLst>
            </a:custGeom>
            <a:solidFill>
              <a:srgbClr val="00788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25" name="object 225"/>
            <p:cNvSpPr/>
            <p:nvPr/>
          </p:nvSpPr>
          <p:spPr>
            <a:xfrm>
              <a:off x="14727711" y="5823656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4" h="194945">
                  <a:moveTo>
                    <a:pt x="194364" y="97182"/>
                  </a:moveTo>
                  <a:lnTo>
                    <a:pt x="186728" y="59352"/>
                  </a:lnTo>
                  <a:lnTo>
                    <a:pt x="165902" y="28462"/>
                  </a:lnTo>
                  <a:lnTo>
                    <a:pt x="135012" y="7636"/>
                  </a:lnTo>
                  <a:lnTo>
                    <a:pt x="97182" y="0"/>
                  </a:lnTo>
                  <a:lnTo>
                    <a:pt x="59352" y="7636"/>
                  </a:lnTo>
                  <a:lnTo>
                    <a:pt x="28462" y="28462"/>
                  </a:lnTo>
                  <a:lnTo>
                    <a:pt x="7636" y="59352"/>
                  </a:lnTo>
                  <a:lnTo>
                    <a:pt x="0" y="97182"/>
                  </a:lnTo>
                  <a:lnTo>
                    <a:pt x="7636" y="135012"/>
                  </a:lnTo>
                  <a:lnTo>
                    <a:pt x="28462" y="165902"/>
                  </a:lnTo>
                  <a:lnTo>
                    <a:pt x="59352" y="186728"/>
                  </a:lnTo>
                  <a:lnTo>
                    <a:pt x="97182" y="194364"/>
                  </a:lnTo>
                  <a:lnTo>
                    <a:pt x="135012" y="186728"/>
                  </a:lnTo>
                  <a:lnTo>
                    <a:pt x="165902" y="165902"/>
                  </a:lnTo>
                  <a:lnTo>
                    <a:pt x="186728" y="135012"/>
                  </a:lnTo>
                  <a:lnTo>
                    <a:pt x="194364" y="97182"/>
                  </a:lnTo>
                  <a:close/>
                </a:path>
              </a:pathLst>
            </a:custGeom>
            <a:ln w="137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26" name="object 226"/>
            <p:cNvSpPr/>
            <p:nvPr/>
          </p:nvSpPr>
          <p:spPr>
            <a:xfrm>
              <a:off x="14106941" y="6171284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4" h="194945">
                  <a:moveTo>
                    <a:pt x="97180" y="0"/>
                  </a:moveTo>
                  <a:lnTo>
                    <a:pt x="59352" y="7642"/>
                  </a:lnTo>
                  <a:lnTo>
                    <a:pt x="28462" y="28481"/>
                  </a:lnTo>
                  <a:lnTo>
                    <a:pt x="7636" y="59384"/>
                  </a:lnTo>
                  <a:lnTo>
                    <a:pt x="0" y="97220"/>
                  </a:lnTo>
                  <a:lnTo>
                    <a:pt x="7636" y="135049"/>
                  </a:lnTo>
                  <a:lnTo>
                    <a:pt x="28462" y="165940"/>
                  </a:lnTo>
                  <a:lnTo>
                    <a:pt x="59352" y="186766"/>
                  </a:lnTo>
                  <a:lnTo>
                    <a:pt x="97180" y="194402"/>
                  </a:lnTo>
                  <a:lnTo>
                    <a:pt x="135008" y="186766"/>
                  </a:lnTo>
                  <a:lnTo>
                    <a:pt x="165898" y="165940"/>
                  </a:lnTo>
                  <a:lnTo>
                    <a:pt x="186724" y="135049"/>
                  </a:lnTo>
                  <a:lnTo>
                    <a:pt x="194360" y="97220"/>
                  </a:lnTo>
                  <a:lnTo>
                    <a:pt x="186724" y="59384"/>
                  </a:lnTo>
                  <a:lnTo>
                    <a:pt x="165898" y="28481"/>
                  </a:lnTo>
                  <a:lnTo>
                    <a:pt x="135008" y="7642"/>
                  </a:lnTo>
                  <a:lnTo>
                    <a:pt x="97180" y="0"/>
                  </a:lnTo>
                  <a:close/>
                </a:path>
              </a:pathLst>
            </a:custGeom>
            <a:solidFill>
              <a:srgbClr val="0046B9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27" name="object 227"/>
            <p:cNvSpPr/>
            <p:nvPr/>
          </p:nvSpPr>
          <p:spPr>
            <a:xfrm>
              <a:off x="14106940" y="6171280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4" h="194945">
                  <a:moveTo>
                    <a:pt x="194364" y="97220"/>
                  </a:moveTo>
                  <a:lnTo>
                    <a:pt x="186728" y="59384"/>
                  </a:lnTo>
                  <a:lnTo>
                    <a:pt x="165902" y="28481"/>
                  </a:lnTo>
                  <a:lnTo>
                    <a:pt x="135012" y="7642"/>
                  </a:lnTo>
                  <a:lnTo>
                    <a:pt x="97182" y="0"/>
                  </a:lnTo>
                  <a:lnTo>
                    <a:pt x="59352" y="7642"/>
                  </a:lnTo>
                  <a:lnTo>
                    <a:pt x="28462" y="28481"/>
                  </a:lnTo>
                  <a:lnTo>
                    <a:pt x="7636" y="59384"/>
                  </a:lnTo>
                  <a:lnTo>
                    <a:pt x="0" y="97220"/>
                  </a:lnTo>
                  <a:lnTo>
                    <a:pt x="7636" y="135050"/>
                  </a:lnTo>
                  <a:lnTo>
                    <a:pt x="28462" y="165940"/>
                  </a:lnTo>
                  <a:lnTo>
                    <a:pt x="59352" y="186766"/>
                  </a:lnTo>
                  <a:lnTo>
                    <a:pt x="97182" y="194402"/>
                  </a:lnTo>
                  <a:lnTo>
                    <a:pt x="135012" y="186766"/>
                  </a:lnTo>
                  <a:lnTo>
                    <a:pt x="165902" y="165940"/>
                  </a:lnTo>
                  <a:lnTo>
                    <a:pt x="186728" y="135050"/>
                  </a:lnTo>
                  <a:lnTo>
                    <a:pt x="194364" y="97220"/>
                  </a:lnTo>
                  <a:close/>
                </a:path>
              </a:pathLst>
            </a:custGeom>
            <a:ln w="137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28" name="object 228"/>
            <p:cNvSpPr/>
            <p:nvPr/>
          </p:nvSpPr>
          <p:spPr>
            <a:xfrm>
              <a:off x="14313835" y="6171284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4" h="194945">
                  <a:moveTo>
                    <a:pt x="97180" y="0"/>
                  </a:moveTo>
                  <a:lnTo>
                    <a:pt x="59352" y="7642"/>
                  </a:lnTo>
                  <a:lnTo>
                    <a:pt x="28462" y="28481"/>
                  </a:lnTo>
                  <a:lnTo>
                    <a:pt x="7636" y="59384"/>
                  </a:lnTo>
                  <a:lnTo>
                    <a:pt x="0" y="97220"/>
                  </a:lnTo>
                  <a:lnTo>
                    <a:pt x="7636" y="135049"/>
                  </a:lnTo>
                  <a:lnTo>
                    <a:pt x="28462" y="165940"/>
                  </a:lnTo>
                  <a:lnTo>
                    <a:pt x="59352" y="186766"/>
                  </a:lnTo>
                  <a:lnTo>
                    <a:pt x="97180" y="194402"/>
                  </a:lnTo>
                  <a:lnTo>
                    <a:pt x="135019" y="186766"/>
                  </a:lnTo>
                  <a:lnTo>
                    <a:pt x="165922" y="165940"/>
                  </a:lnTo>
                  <a:lnTo>
                    <a:pt x="186760" y="135049"/>
                  </a:lnTo>
                  <a:lnTo>
                    <a:pt x="194402" y="97220"/>
                  </a:lnTo>
                  <a:lnTo>
                    <a:pt x="186760" y="59384"/>
                  </a:lnTo>
                  <a:lnTo>
                    <a:pt x="165922" y="28481"/>
                  </a:lnTo>
                  <a:lnTo>
                    <a:pt x="135019" y="7642"/>
                  </a:lnTo>
                  <a:lnTo>
                    <a:pt x="97180" y="0"/>
                  </a:lnTo>
                  <a:close/>
                </a:path>
              </a:pathLst>
            </a:custGeom>
            <a:solidFill>
              <a:srgbClr val="0009F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29" name="object 229"/>
            <p:cNvSpPr/>
            <p:nvPr/>
          </p:nvSpPr>
          <p:spPr>
            <a:xfrm>
              <a:off x="14313838" y="6171280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4" h="194945">
                  <a:moveTo>
                    <a:pt x="194402" y="97220"/>
                  </a:moveTo>
                  <a:lnTo>
                    <a:pt x="186760" y="59384"/>
                  </a:lnTo>
                  <a:lnTo>
                    <a:pt x="165921" y="28481"/>
                  </a:lnTo>
                  <a:lnTo>
                    <a:pt x="135018" y="7642"/>
                  </a:lnTo>
                  <a:lnTo>
                    <a:pt x="97182" y="0"/>
                  </a:lnTo>
                  <a:lnTo>
                    <a:pt x="59352" y="7642"/>
                  </a:lnTo>
                  <a:lnTo>
                    <a:pt x="28462" y="28481"/>
                  </a:lnTo>
                  <a:lnTo>
                    <a:pt x="7636" y="59384"/>
                  </a:lnTo>
                  <a:lnTo>
                    <a:pt x="0" y="97220"/>
                  </a:lnTo>
                  <a:lnTo>
                    <a:pt x="7636" y="135050"/>
                  </a:lnTo>
                  <a:lnTo>
                    <a:pt x="28462" y="165940"/>
                  </a:lnTo>
                  <a:lnTo>
                    <a:pt x="59352" y="186766"/>
                  </a:lnTo>
                  <a:lnTo>
                    <a:pt x="97182" y="194402"/>
                  </a:lnTo>
                  <a:lnTo>
                    <a:pt x="135018" y="186766"/>
                  </a:lnTo>
                  <a:lnTo>
                    <a:pt x="165921" y="165940"/>
                  </a:lnTo>
                  <a:lnTo>
                    <a:pt x="186760" y="135050"/>
                  </a:lnTo>
                  <a:lnTo>
                    <a:pt x="194402" y="97220"/>
                  </a:lnTo>
                  <a:close/>
                </a:path>
              </a:pathLst>
            </a:custGeom>
            <a:ln w="137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30" name="object 230"/>
            <p:cNvSpPr/>
            <p:nvPr/>
          </p:nvSpPr>
          <p:spPr>
            <a:xfrm>
              <a:off x="14520772" y="6171284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4" h="194945">
                  <a:moveTo>
                    <a:pt x="97180" y="0"/>
                  </a:moveTo>
                  <a:lnTo>
                    <a:pt x="59352" y="7642"/>
                  </a:lnTo>
                  <a:lnTo>
                    <a:pt x="28462" y="28481"/>
                  </a:lnTo>
                  <a:lnTo>
                    <a:pt x="7636" y="59384"/>
                  </a:lnTo>
                  <a:lnTo>
                    <a:pt x="0" y="97220"/>
                  </a:lnTo>
                  <a:lnTo>
                    <a:pt x="7636" y="135049"/>
                  </a:lnTo>
                  <a:lnTo>
                    <a:pt x="28462" y="165940"/>
                  </a:lnTo>
                  <a:lnTo>
                    <a:pt x="59352" y="186766"/>
                  </a:lnTo>
                  <a:lnTo>
                    <a:pt x="97180" y="194402"/>
                  </a:lnTo>
                  <a:lnTo>
                    <a:pt x="135014" y="186766"/>
                  </a:lnTo>
                  <a:lnTo>
                    <a:pt x="165907" y="165940"/>
                  </a:lnTo>
                  <a:lnTo>
                    <a:pt x="186734" y="135049"/>
                  </a:lnTo>
                  <a:lnTo>
                    <a:pt x="194371" y="97220"/>
                  </a:lnTo>
                  <a:lnTo>
                    <a:pt x="186734" y="59384"/>
                  </a:lnTo>
                  <a:lnTo>
                    <a:pt x="165907" y="28481"/>
                  </a:lnTo>
                  <a:lnTo>
                    <a:pt x="135014" y="7642"/>
                  </a:lnTo>
                  <a:lnTo>
                    <a:pt x="97180" y="0"/>
                  </a:lnTo>
                  <a:close/>
                </a:path>
              </a:pathLst>
            </a:custGeom>
            <a:solidFill>
              <a:srgbClr val="007C83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31" name="object 231"/>
            <p:cNvSpPr/>
            <p:nvPr/>
          </p:nvSpPr>
          <p:spPr>
            <a:xfrm>
              <a:off x="14520775" y="6171280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4" h="194945">
                  <a:moveTo>
                    <a:pt x="194364" y="97220"/>
                  </a:moveTo>
                  <a:lnTo>
                    <a:pt x="186728" y="59384"/>
                  </a:lnTo>
                  <a:lnTo>
                    <a:pt x="165902" y="28481"/>
                  </a:lnTo>
                  <a:lnTo>
                    <a:pt x="135012" y="7642"/>
                  </a:lnTo>
                  <a:lnTo>
                    <a:pt x="97182" y="0"/>
                  </a:lnTo>
                  <a:lnTo>
                    <a:pt x="59352" y="7642"/>
                  </a:lnTo>
                  <a:lnTo>
                    <a:pt x="28462" y="28481"/>
                  </a:lnTo>
                  <a:lnTo>
                    <a:pt x="7636" y="59384"/>
                  </a:lnTo>
                  <a:lnTo>
                    <a:pt x="0" y="97220"/>
                  </a:lnTo>
                  <a:lnTo>
                    <a:pt x="7636" y="135050"/>
                  </a:lnTo>
                  <a:lnTo>
                    <a:pt x="28462" y="165940"/>
                  </a:lnTo>
                  <a:lnTo>
                    <a:pt x="59352" y="186766"/>
                  </a:lnTo>
                  <a:lnTo>
                    <a:pt x="97182" y="194402"/>
                  </a:lnTo>
                  <a:lnTo>
                    <a:pt x="135012" y="186766"/>
                  </a:lnTo>
                  <a:lnTo>
                    <a:pt x="165902" y="165940"/>
                  </a:lnTo>
                  <a:lnTo>
                    <a:pt x="186728" y="135050"/>
                  </a:lnTo>
                  <a:lnTo>
                    <a:pt x="194364" y="97220"/>
                  </a:lnTo>
                  <a:close/>
                </a:path>
              </a:pathLst>
            </a:custGeom>
            <a:ln w="137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32" name="object 232"/>
            <p:cNvSpPr/>
            <p:nvPr/>
          </p:nvSpPr>
          <p:spPr>
            <a:xfrm>
              <a:off x="14727708" y="6171284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4" h="194945">
                  <a:moveTo>
                    <a:pt x="97180" y="0"/>
                  </a:moveTo>
                  <a:lnTo>
                    <a:pt x="59352" y="7642"/>
                  </a:lnTo>
                  <a:lnTo>
                    <a:pt x="28462" y="28481"/>
                  </a:lnTo>
                  <a:lnTo>
                    <a:pt x="7636" y="59384"/>
                  </a:lnTo>
                  <a:lnTo>
                    <a:pt x="0" y="97220"/>
                  </a:lnTo>
                  <a:lnTo>
                    <a:pt x="7636" y="135049"/>
                  </a:lnTo>
                  <a:lnTo>
                    <a:pt x="28462" y="165940"/>
                  </a:lnTo>
                  <a:lnTo>
                    <a:pt x="59352" y="186766"/>
                  </a:lnTo>
                  <a:lnTo>
                    <a:pt x="97180" y="194402"/>
                  </a:lnTo>
                  <a:lnTo>
                    <a:pt x="135014" y="186766"/>
                  </a:lnTo>
                  <a:lnTo>
                    <a:pt x="165907" y="165940"/>
                  </a:lnTo>
                  <a:lnTo>
                    <a:pt x="186734" y="135049"/>
                  </a:lnTo>
                  <a:lnTo>
                    <a:pt x="194371" y="97220"/>
                  </a:lnTo>
                  <a:lnTo>
                    <a:pt x="186734" y="59384"/>
                  </a:lnTo>
                  <a:lnTo>
                    <a:pt x="165907" y="28481"/>
                  </a:lnTo>
                  <a:lnTo>
                    <a:pt x="135014" y="7642"/>
                  </a:lnTo>
                  <a:lnTo>
                    <a:pt x="97180" y="0"/>
                  </a:lnTo>
                  <a:close/>
                </a:path>
              </a:pathLst>
            </a:custGeom>
            <a:solidFill>
              <a:srgbClr val="00F906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33" name="object 233"/>
            <p:cNvSpPr/>
            <p:nvPr/>
          </p:nvSpPr>
          <p:spPr>
            <a:xfrm>
              <a:off x="14727711" y="6171280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4" h="194945">
                  <a:moveTo>
                    <a:pt x="194364" y="97220"/>
                  </a:moveTo>
                  <a:lnTo>
                    <a:pt x="186728" y="59384"/>
                  </a:lnTo>
                  <a:lnTo>
                    <a:pt x="165902" y="28481"/>
                  </a:lnTo>
                  <a:lnTo>
                    <a:pt x="135012" y="7642"/>
                  </a:lnTo>
                  <a:lnTo>
                    <a:pt x="97182" y="0"/>
                  </a:lnTo>
                  <a:lnTo>
                    <a:pt x="59352" y="7642"/>
                  </a:lnTo>
                  <a:lnTo>
                    <a:pt x="28462" y="28481"/>
                  </a:lnTo>
                  <a:lnTo>
                    <a:pt x="7636" y="59384"/>
                  </a:lnTo>
                  <a:lnTo>
                    <a:pt x="0" y="97220"/>
                  </a:lnTo>
                  <a:lnTo>
                    <a:pt x="7636" y="135050"/>
                  </a:lnTo>
                  <a:lnTo>
                    <a:pt x="28462" y="165940"/>
                  </a:lnTo>
                  <a:lnTo>
                    <a:pt x="59352" y="186766"/>
                  </a:lnTo>
                  <a:lnTo>
                    <a:pt x="97182" y="194402"/>
                  </a:lnTo>
                  <a:lnTo>
                    <a:pt x="135012" y="186766"/>
                  </a:lnTo>
                  <a:lnTo>
                    <a:pt x="165902" y="165940"/>
                  </a:lnTo>
                  <a:lnTo>
                    <a:pt x="186728" y="135050"/>
                  </a:lnTo>
                  <a:lnTo>
                    <a:pt x="194364" y="97220"/>
                  </a:lnTo>
                  <a:close/>
                </a:path>
              </a:pathLst>
            </a:custGeom>
            <a:ln w="137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34" name="object 234"/>
            <p:cNvSpPr/>
            <p:nvPr/>
          </p:nvSpPr>
          <p:spPr>
            <a:xfrm>
              <a:off x="14106941" y="6514794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4" h="194945">
                  <a:moveTo>
                    <a:pt x="97180" y="0"/>
                  </a:moveTo>
                  <a:lnTo>
                    <a:pt x="59352" y="7636"/>
                  </a:lnTo>
                  <a:lnTo>
                    <a:pt x="28462" y="28461"/>
                  </a:lnTo>
                  <a:lnTo>
                    <a:pt x="7636" y="59352"/>
                  </a:lnTo>
                  <a:lnTo>
                    <a:pt x="0" y="97182"/>
                  </a:lnTo>
                  <a:lnTo>
                    <a:pt x="7636" y="135012"/>
                  </a:lnTo>
                  <a:lnTo>
                    <a:pt x="28462" y="165902"/>
                  </a:lnTo>
                  <a:lnTo>
                    <a:pt x="59352" y="186728"/>
                  </a:lnTo>
                  <a:lnTo>
                    <a:pt x="97180" y="194364"/>
                  </a:lnTo>
                  <a:lnTo>
                    <a:pt x="135008" y="186728"/>
                  </a:lnTo>
                  <a:lnTo>
                    <a:pt x="165898" y="165902"/>
                  </a:lnTo>
                  <a:lnTo>
                    <a:pt x="186724" y="135012"/>
                  </a:lnTo>
                  <a:lnTo>
                    <a:pt x="194360" y="97182"/>
                  </a:lnTo>
                  <a:lnTo>
                    <a:pt x="186724" y="59352"/>
                  </a:lnTo>
                  <a:lnTo>
                    <a:pt x="165898" y="28461"/>
                  </a:lnTo>
                  <a:lnTo>
                    <a:pt x="135008" y="7636"/>
                  </a:lnTo>
                  <a:lnTo>
                    <a:pt x="97180" y="0"/>
                  </a:lnTo>
                  <a:close/>
                </a:path>
              </a:pathLst>
            </a:custGeom>
            <a:solidFill>
              <a:srgbClr val="007A84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35" name="object 235"/>
            <p:cNvSpPr/>
            <p:nvPr/>
          </p:nvSpPr>
          <p:spPr>
            <a:xfrm>
              <a:off x="14106940" y="6514790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4" h="194945">
                  <a:moveTo>
                    <a:pt x="194364" y="97182"/>
                  </a:moveTo>
                  <a:lnTo>
                    <a:pt x="186728" y="59352"/>
                  </a:lnTo>
                  <a:lnTo>
                    <a:pt x="165902" y="28462"/>
                  </a:lnTo>
                  <a:lnTo>
                    <a:pt x="135012" y="7636"/>
                  </a:lnTo>
                  <a:lnTo>
                    <a:pt x="97182" y="0"/>
                  </a:lnTo>
                  <a:lnTo>
                    <a:pt x="59352" y="7636"/>
                  </a:lnTo>
                  <a:lnTo>
                    <a:pt x="28462" y="28462"/>
                  </a:lnTo>
                  <a:lnTo>
                    <a:pt x="7636" y="59352"/>
                  </a:lnTo>
                  <a:lnTo>
                    <a:pt x="0" y="97182"/>
                  </a:lnTo>
                  <a:lnTo>
                    <a:pt x="7636" y="135012"/>
                  </a:lnTo>
                  <a:lnTo>
                    <a:pt x="28462" y="165902"/>
                  </a:lnTo>
                  <a:lnTo>
                    <a:pt x="59352" y="186728"/>
                  </a:lnTo>
                  <a:lnTo>
                    <a:pt x="97182" y="194364"/>
                  </a:lnTo>
                  <a:lnTo>
                    <a:pt x="135012" y="186728"/>
                  </a:lnTo>
                  <a:lnTo>
                    <a:pt x="165902" y="165902"/>
                  </a:lnTo>
                  <a:lnTo>
                    <a:pt x="186728" y="135012"/>
                  </a:lnTo>
                  <a:lnTo>
                    <a:pt x="194364" y="97182"/>
                  </a:lnTo>
                  <a:close/>
                </a:path>
              </a:pathLst>
            </a:custGeom>
            <a:ln w="137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36" name="object 236"/>
            <p:cNvSpPr/>
            <p:nvPr/>
          </p:nvSpPr>
          <p:spPr>
            <a:xfrm>
              <a:off x="14313835" y="6514794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4" h="194945">
                  <a:moveTo>
                    <a:pt x="97180" y="0"/>
                  </a:moveTo>
                  <a:lnTo>
                    <a:pt x="59352" y="7636"/>
                  </a:lnTo>
                  <a:lnTo>
                    <a:pt x="28462" y="28461"/>
                  </a:lnTo>
                  <a:lnTo>
                    <a:pt x="7636" y="59352"/>
                  </a:lnTo>
                  <a:lnTo>
                    <a:pt x="0" y="97182"/>
                  </a:lnTo>
                  <a:lnTo>
                    <a:pt x="7636" y="135012"/>
                  </a:lnTo>
                  <a:lnTo>
                    <a:pt x="28462" y="165902"/>
                  </a:lnTo>
                  <a:lnTo>
                    <a:pt x="59352" y="186728"/>
                  </a:lnTo>
                  <a:lnTo>
                    <a:pt x="97180" y="194364"/>
                  </a:lnTo>
                  <a:lnTo>
                    <a:pt x="135019" y="186728"/>
                  </a:lnTo>
                  <a:lnTo>
                    <a:pt x="165922" y="165902"/>
                  </a:lnTo>
                  <a:lnTo>
                    <a:pt x="186760" y="135012"/>
                  </a:lnTo>
                  <a:lnTo>
                    <a:pt x="194402" y="97182"/>
                  </a:lnTo>
                  <a:lnTo>
                    <a:pt x="186760" y="59352"/>
                  </a:lnTo>
                  <a:lnTo>
                    <a:pt x="165922" y="28461"/>
                  </a:lnTo>
                  <a:lnTo>
                    <a:pt x="135019" y="7636"/>
                  </a:lnTo>
                  <a:lnTo>
                    <a:pt x="97180" y="0"/>
                  </a:lnTo>
                  <a:close/>
                </a:path>
              </a:pathLst>
            </a:custGeom>
            <a:solidFill>
              <a:srgbClr val="00DB24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37" name="object 237"/>
            <p:cNvSpPr/>
            <p:nvPr/>
          </p:nvSpPr>
          <p:spPr>
            <a:xfrm>
              <a:off x="14313838" y="6514790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4" h="194945">
                  <a:moveTo>
                    <a:pt x="194402" y="97182"/>
                  </a:moveTo>
                  <a:lnTo>
                    <a:pt x="186760" y="59352"/>
                  </a:lnTo>
                  <a:lnTo>
                    <a:pt x="165921" y="28462"/>
                  </a:lnTo>
                  <a:lnTo>
                    <a:pt x="135018" y="7636"/>
                  </a:lnTo>
                  <a:lnTo>
                    <a:pt x="97182" y="0"/>
                  </a:lnTo>
                  <a:lnTo>
                    <a:pt x="59352" y="7636"/>
                  </a:lnTo>
                  <a:lnTo>
                    <a:pt x="28462" y="28462"/>
                  </a:lnTo>
                  <a:lnTo>
                    <a:pt x="7636" y="59352"/>
                  </a:lnTo>
                  <a:lnTo>
                    <a:pt x="0" y="97182"/>
                  </a:lnTo>
                  <a:lnTo>
                    <a:pt x="7636" y="135012"/>
                  </a:lnTo>
                  <a:lnTo>
                    <a:pt x="28462" y="165902"/>
                  </a:lnTo>
                  <a:lnTo>
                    <a:pt x="59352" y="186728"/>
                  </a:lnTo>
                  <a:lnTo>
                    <a:pt x="97182" y="194364"/>
                  </a:lnTo>
                  <a:lnTo>
                    <a:pt x="135018" y="186728"/>
                  </a:lnTo>
                  <a:lnTo>
                    <a:pt x="165921" y="165902"/>
                  </a:lnTo>
                  <a:lnTo>
                    <a:pt x="186760" y="135012"/>
                  </a:lnTo>
                  <a:lnTo>
                    <a:pt x="194402" y="97182"/>
                  </a:lnTo>
                  <a:close/>
                </a:path>
              </a:pathLst>
            </a:custGeom>
            <a:ln w="137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38" name="object 238"/>
            <p:cNvSpPr/>
            <p:nvPr/>
          </p:nvSpPr>
          <p:spPr>
            <a:xfrm>
              <a:off x="14520772" y="6514794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4" h="194945">
                  <a:moveTo>
                    <a:pt x="97180" y="0"/>
                  </a:moveTo>
                  <a:lnTo>
                    <a:pt x="59352" y="7636"/>
                  </a:lnTo>
                  <a:lnTo>
                    <a:pt x="28462" y="28461"/>
                  </a:lnTo>
                  <a:lnTo>
                    <a:pt x="7636" y="59352"/>
                  </a:lnTo>
                  <a:lnTo>
                    <a:pt x="0" y="97182"/>
                  </a:lnTo>
                  <a:lnTo>
                    <a:pt x="7636" y="135012"/>
                  </a:lnTo>
                  <a:lnTo>
                    <a:pt x="28462" y="165902"/>
                  </a:lnTo>
                  <a:lnTo>
                    <a:pt x="59352" y="186728"/>
                  </a:lnTo>
                  <a:lnTo>
                    <a:pt x="97180" y="194364"/>
                  </a:lnTo>
                  <a:lnTo>
                    <a:pt x="135014" y="186728"/>
                  </a:lnTo>
                  <a:lnTo>
                    <a:pt x="165907" y="165902"/>
                  </a:lnTo>
                  <a:lnTo>
                    <a:pt x="186734" y="135012"/>
                  </a:lnTo>
                  <a:lnTo>
                    <a:pt x="194371" y="97182"/>
                  </a:lnTo>
                  <a:lnTo>
                    <a:pt x="186734" y="59352"/>
                  </a:lnTo>
                  <a:lnTo>
                    <a:pt x="165907" y="28461"/>
                  </a:lnTo>
                  <a:lnTo>
                    <a:pt x="135014" y="7636"/>
                  </a:lnTo>
                  <a:lnTo>
                    <a:pt x="97180" y="0"/>
                  </a:lnTo>
                  <a:close/>
                </a:path>
              </a:pathLst>
            </a:custGeom>
            <a:solidFill>
              <a:srgbClr val="004EB1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39" name="object 239"/>
            <p:cNvSpPr/>
            <p:nvPr/>
          </p:nvSpPr>
          <p:spPr>
            <a:xfrm>
              <a:off x="14520775" y="6514790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4" h="194945">
                  <a:moveTo>
                    <a:pt x="194364" y="97182"/>
                  </a:moveTo>
                  <a:lnTo>
                    <a:pt x="186728" y="59352"/>
                  </a:lnTo>
                  <a:lnTo>
                    <a:pt x="165902" y="28462"/>
                  </a:lnTo>
                  <a:lnTo>
                    <a:pt x="135012" y="7636"/>
                  </a:lnTo>
                  <a:lnTo>
                    <a:pt x="97182" y="0"/>
                  </a:lnTo>
                  <a:lnTo>
                    <a:pt x="59352" y="7636"/>
                  </a:lnTo>
                  <a:lnTo>
                    <a:pt x="28462" y="28462"/>
                  </a:lnTo>
                  <a:lnTo>
                    <a:pt x="7636" y="59352"/>
                  </a:lnTo>
                  <a:lnTo>
                    <a:pt x="0" y="97182"/>
                  </a:lnTo>
                  <a:lnTo>
                    <a:pt x="7636" y="135012"/>
                  </a:lnTo>
                  <a:lnTo>
                    <a:pt x="28462" y="165902"/>
                  </a:lnTo>
                  <a:lnTo>
                    <a:pt x="59352" y="186728"/>
                  </a:lnTo>
                  <a:lnTo>
                    <a:pt x="97182" y="194364"/>
                  </a:lnTo>
                  <a:lnTo>
                    <a:pt x="135012" y="186728"/>
                  </a:lnTo>
                  <a:lnTo>
                    <a:pt x="165902" y="165902"/>
                  </a:lnTo>
                  <a:lnTo>
                    <a:pt x="186728" y="135012"/>
                  </a:lnTo>
                  <a:lnTo>
                    <a:pt x="194364" y="97182"/>
                  </a:lnTo>
                  <a:close/>
                </a:path>
              </a:pathLst>
            </a:custGeom>
            <a:ln w="137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40" name="object 240"/>
            <p:cNvSpPr/>
            <p:nvPr/>
          </p:nvSpPr>
          <p:spPr>
            <a:xfrm>
              <a:off x="14727708" y="6514794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4" h="194945">
                  <a:moveTo>
                    <a:pt x="97180" y="0"/>
                  </a:moveTo>
                  <a:lnTo>
                    <a:pt x="59352" y="7636"/>
                  </a:lnTo>
                  <a:lnTo>
                    <a:pt x="28462" y="28461"/>
                  </a:lnTo>
                  <a:lnTo>
                    <a:pt x="7636" y="59352"/>
                  </a:lnTo>
                  <a:lnTo>
                    <a:pt x="0" y="97182"/>
                  </a:lnTo>
                  <a:lnTo>
                    <a:pt x="7636" y="135012"/>
                  </a:lnTo>
                  <a:lnTo>
                    <a:pt x="28462" y="165902"/>
                  </a:lnTo>
                  <a:lnTo>
                    <a:pt x="59352" y="186728"/>
                  </a:lnTo>
                  <a:lnTo>
                    <a:pt x="97180" y="194364"/>
                  </a:lnTo>
                  <a:lnTo>
                    <a:pt x="135014" y="186728"/>
                  </a:lnTo>
                  <a:lnTo>
                    <a:pt x="165907" y="165902"/>
                  </a:lnTo>
                  <a:lnTo>
                    <a:pt x="186734" y="135012"/>
                  </a:lnTo>
                  <a:lnTo>
                    <a:pt x="194371" y="97182"/>
                  </a:lnTo>
                  <a:lnTo>
                    <a:pt x="186734" y="59352"/>
                  </a:lnTo>
                  <a:lnTo>
                    <a:pt x="165907" y="28461"/>
                  </a:lnTo>
                  <a:lnTo>
                    <a:pt x="135014" y="7636"/>
                  </a:lnTo>
                  <a:lnTo>
                    <a:pt x="97180" y="0"/>
                  </a:lnTo>
                  <a:close/>
                </a:path>
              </a:pathLst>
            </a:custGeom>
            <a:solidFill>
              <a:srgbClr val="0053AC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41" name="object 241"/>
            <p:cNvSpPr/>
            <p:nvPr/>
          </p:nvSpPr>
          <p:spPr>
            <a:xfrm>
              <a:off x="14062139" y="5436862"/>
              <a:ext cx="901700" cy="1313815"/>
            </a:xfrm>
            <a:custGeom>
              <a:avLst/>
              <a:gdLst/>
              <a:ahLst/>
              <a:cxnLst/>
              <a:rect l="l" t="t" r="r" b="b"/>
              <a:pathLst>
                <a:path w="901700" h="1313815">
                  <a:moveTo>
                    <a:pt x="859936" y="1175110"/>
                  </a:moveTo>
                  <a:lnTo>
                    <a:pt x="852300" y="1137281"/>
                  </a:lnTo>
                  <a:lnTo>
                    <a:pt x="831474" y="1106390"/>
                  </a:lnTo>
                  <a:lnTo>
                    <a:pt x="800584" y="1085564"/>
                  </a:lnTo>
                  <a:lnTo>
                    <a:pt x="762754" y="1077928"/>
                  </a:lnTo>
                  <a:lnTo>
                    <a:pt x="724924" y="1085564"/>
                  </a:lnTo>
                  <a:lnTo>
                    <a:pt x="694034" y="1106390"/>
                  </a:lnTo>
                  <a:lnTo>
                    <a:pt x="673208" y="1137281"/>
                  </a:lnTo>
                  <a:lnTo>
                    <a:pt x="665571" y="1175110"/>
                  </a:lnTo>
                  <a:lnTo>
                    <a:pt x="673208" y="1212940"/>
                  </a:lnTo>
                  <a:lnTo>
                    <a:pt x="694034" y="1243830"/>
                  </a:lnTo>
                  <a:lnTo>
                    <a:pt x="724924" y="1264656"/>
                  </a:lnTo>
                  <a:lnTo>
                    <a:pt x="762754" y="1272293"/>
                  </a:lnTo>
                  <a:lnTo>
                    <a:pt x="800584" y="1264656"/>
                  </a:lnTo>
                  <a:lnTo>
                    <a:pt x="831474" y="1243830"/>
                  </a:lnTo>
                  <a:lnTo>
                    <a:pt x="852300" y="1212940"/>
                  </a:lnTo>
                  <a:lnTo>
                    <a:pt x="859936" y="1175110"/>
                  </a:lnTo>
                  <a:close/>
                </a:path>
                <a:path w="901700" h="1313815">
                  <a:moveTo>
                    <a:pt x="0" y="276849"/>
                  </a:moveTo>
                  <a:lnTo>
                    <a:pt x="901206" y="276849"/>
                  </a:lnTo>
                  <a:lnTo>
                    <a:pt x="901206" y="0"/>
                  </a:lnTo>
                  <a:lnTo>
                    <a:pt x="0" y="0"/>
                  </a:lnTo>
                  <a:lnTo>
                    <a:pt x="0" y="276849"/>
                  </a:lnTo>
                  <a:close/>
                </a:path>
                <a:path w="901700" h="1313815">
                  <a:moveTo>
                    <a:pt x="0" y="622416"/>
                  </a:moveTo>
                  <a:lnTo>
                    <a:pt x="901206" y="622416"/>
                  </a:lnTo>
                  <a:lnTo>
                    <a:pt x="901206" y="345581"/>
                  </a:lnTo>
                  <a:lnTo>
                    <a:pt x="0" y="345581"/>
                  </a:lnTo>
                  <a:lnTo>
                    <a:pt x="0" y="622416"/>
                  </a:lnTo>
                  <a:close/>
                </a:path>
                <a:path w="901700" h="1313815">
                  <a:moveTo>
                    <a:pt x="0" y="967983"/>
                  </a:moveTo>
                  <a:lnTo>
                    <a:pt x="901206" y="967983"/>
                  </a:lnTo>
                  <a:lnTo>
                    <a:pt x="901206" y="691149"/>
                  </a:lnTo>
                  <a:lnTo>
                    <a:pt x="0" y="691149"/>
                  </a:lnTo>
                  <a:lnTo>
                    <a:pt x="0" y="967983"/>
                  </a:lnTo>
                  <a:close/>
                </a:path>
                <a:path w="901700" h="1313815">
                  <a:moveTo>
                    <a:pt x="0" y="1313550"/>
                  </a:moveTo>
                  <a:lnTo>
                    <a:pt x="901206" y="1313550"/>
                  </a:lnTo>
                  <a:lnTo>
                    <a:pt x="901206" y="1036701"/>
                  </a:lnTo>
                  <a:lnTo>
                    <a:pt x="0" y="1036701"/>
                  </a:lnTo>
                  <a:lnTo>
                    <a:pt x="0" y="1313550"/>
                  </a:lnTo>
                  <a:close/>
                </a:path>
              </a:pathLst>
            </a:custGeom>
            <a:ln w="137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</p:grpSp>
      <p:sp>
        <p:nvSpPr>
          <p:cNvPr id="242" name="object 242"/>
          <p:cNvSpPr txBox="1"/>
          <p:nvPr/>
        </p:nvSpPr>
        <p:spPr>
          <a:xfrm>
            <a:off x="5508253" y="3479575"/>
            <a:ext cx="73162" cy="260093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>
              <a:spcBef>
                <a:spcPts val="64"/>
              </a:spcBef>
            </a:pPr>
            <a:r>
              <a:rPr sz="1637" spc="-3" dirty="0">
                <a:latin typeface="Arial Unicode MS"/>
                <a:cs typeface="Arial Unicode MS"/>
              </a:rPr>
              <a:t>·</a:t>
            </a:r>
            <a:endParaRPr sz="1637">
              <a:latin typeface="Arial Unicode MS"/>
              <a:cs typeface="Arial Unicode MS"/>
            </a:endParaRPr>
          </a:p>
        </p:txBody>
      </p:sp>
      <p:sp>
        <p:nvSpPr>
          <p:cNvPr id="243" name="object 243"/>
          <p:cNvSpPr txBox="1"/>
          <p:nvPr/>
        </p:nvSpPr>
        <p:spPr>
          <a:xfrm>
            <a:off x="6629572" y="3484934"/>
            <a:ext cx="73162" cy="260093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>
              <a:spcBef>
                <a:spcPts val="64"/>
              </a:spcBef>
            </a:pPr>
            <a:r>
              <a:rPr sz="1637" spc="-3" dirty="0">
                <a:latin typeface="Arial Unicode MS"/>
                <a:cs typeface="Arial Unicode MS"/>
              </a:rPr>
              <a:t>·</a:t>
            </a:r>
            <a:endParaRPr sz="1637">
              <a:latin typeface="Arial Unicode MS"/>
              <a:cs typeface="Arial Unicode MS"/>
            </a:endParaRPr>
          </a:p>
        </p:txBody>
      </p:sp>
      <p:sp>
        <p:nvSpPr>
          <p:cNvPr id="244" name="object 244"/>
          <p:cNvSpPr txBox="1"/>
          <p:nvPr/>
        </p:nvSpPr>
        <p:spPr>
          <a:xfrm>
            <a:off x="7927714" y="3517350"/>
            <a:ext cx="177515" cy="260093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>
              <a:spcBef>
                <a:spcPts val="64"/>
              </a:spcBef>
            </a:pPr>
            <a:r>
              <a:rPr sz="1637" spc="182" dirty="0">
                <a:latin typeface="Garamond"/>
                <a:cs typeface="Garamond"/>
              </a:rPr>
              <a:t>=</a:t>
            </a:r>
            <a:endParaRPr sz="1637">
              <a:latin typeface="Garamond"/>
              <a:cs typeface="Garamond"/>
            </a:endParaRPr>
          </a:p>
        </p:txBody>
      </p:sp>
      <p:sp>
        <p:nvSpPr>
          <p:cNvPr id="245" name="object 245"/>
          <p:cNvSpPr txBox="1"/>
          <p:nvPr/>
        </p:nvSpPr>
        <p:spPr>
          <a:xfrm>
            <a:off x="487038" y="4411406"/>
            <a:ext cx="2458637" cy="1204518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algn="ctr">
              <a:lnSpc>
                <a:spcPts val="1877"/>
              </a:lnSpc>
              <a:spcBef>
                <a:spcPts val="64"/>
              </a:spcBef>
            </a:pPr>
            <a:r>
              <a:rPr sz="2456" spc="186" baseline="-28806" dirty="0">
                <a:latin typeface="Cambria"/>
                <a:cs typeface="Cambria"/>
              </a:rPr>
              <a:t>ML</a:t>
            </a:r>
            <a:r>
              <a:rPr sz="2456" spc="-32" baseline="-28806" dirty="0">
                <a:latin typeface="Cambria"/>
                <a:cs typeface="Cambria"/>
              </a:rPr>
              <a:t>P</a:t>
            </a:r>
            <a:r>
              <a:rPr sz="2456" spc="36" baseline="-28806" dirty="0">
                <a:latin typeface="Cambria"/>
                <a:cs typeface="Cambria"/>
              </a:rPr>
              <a:t>:</a:t>
            </a:r>
            <a:r>
              <a:rPr sz="2456" spc="77" baseline="-28806" dirty="0">
                <a:latin typeface="Cambria"/>
                <a:cs typeface="Cambria"/>
              </a:rPr>
              <a:t> </a:t>
            </a:r>
            <a:r>
              <a:rPr sz="2456" spc="68" baseline="-28806" dirty="0">
                <a:latin typeface="Century"/>
                <a:cs typeface="Century"/>
              </a:rPr>
              <a:t>h</a:t>
            </a:r>
            <a:r>
              <a:rPr sz="1152" spc="69" dirty="0">
                <a:latin typeface="Tahoma"/>
                <a:cs typeface="Tahoma"/>
              </a:rPr>
              <a:t>(</a:t>
            </a:r>
            <a:r>
              <a:rPr sz="1152" i="1" spc="69" dirty="0">
                <a:latin typeface="Georgia"/>
                <a:cs typeface="Georgia"/>
              </a:rPr>
              <a:t>a</a:t>
            </a:r>
            <a:r>
              <a:rPr sz="1152" i="1" spc="97" dirty="0">
                <a:latin typeface="Georgia"/>
                <a:cs typeface="Georgia"/>
              </a:rPr>
              <a:t>r</a:t>
            </a:r>
            <a:r>
              <a:rPr sz="1152" i="1" spc="67" dirty="0">
                <a:latin typeface="Georgia"/>
                <a:cs typeface="Georgia"/>
              </a:rPr>
              <a:t>c</a:t>
            </a:r>
            <a:r>
              <a:rPr sz="1152" spc="12" dirty="0">
                <a:latin typeface="Tahoma"/>
                <a:cs typeface="Tahoma"/>
              </a:rPr>
              <a:t>-</a:t>
            </a:r>
            <a:r>
              <a:rPr sz="1152" i="1" spc="61" dirty="0">
                <a:latin typeface="Georgia"/>
                <a:cs typeface="Georgia"/>
              </a:rPr>
              <a:t>d</a:t>
            </a:r>
            <a:r>
              <a:rPr sz="1152" i="1" spc="30" dirty="0">
                <a:latin typeface="Georgia"/>
                <a:cs typeface="Georgia"/>
              </a:rPr>
              <a:t>e</a:t>
            </a:r>
            <a:r>
              <a:rPr sz="1152" i="1" spc="3" dirty="0">
                <a:latin typeface="Georgia"/>
                <a:cs typeface="Georgia"/>
              </a:rPr>
              <a:t>p</a:t>
            </a:r>
            <a:r>
              <a:rPr sz="1152" spc="149" dirty="0">
                <a:latin typeface="Tahoma"/>
                <a:cs typeface="Tahoma"/>
              </a:rPr>
              <a:t>)</a:t>
            </a:r>
            <a:r>
              <a:rPr sz="2456" spc="-4" baseline="-28806" dirty="0">
                <a:latin typeface="Arial Unicode MS"/>
                <a:cs typeface="Arial Unicode MS"/>
              </a:rPr>
              <a:t>,</a:t>
            </a:r>
            <a:r>
              <a:rPr sz="2456" spc="-268" baseline="-28806" dirty="0">
                <a:latin typeface="Arial Unicode MS"/>
                <a:cs typeface="Arial Unicode MS"/>
              </a:rPr>
              <a:t> </a:t>
            </a:r>
            <a:r>
              <a:rPr sz="2456" spc="68" baseline="-28806" dirty="0">
                <a:latin typeface="Century"/>
                <a:cs typeface="Century"/>
              </a:rPr>
              <a:t>h</a:t>
            </a:r>
            <a:r>
              <a:rPr sz="1152" spc="69" dirty="0">
                <a:latin typeface="Tahoma"/>
                <a:cs typeface="Tahoma"/>
              </a:rPr>
              <a:t>(</a:t>
            </a:r>
            <a:r>
              <a:rPr sz="1152" i="1" spc="69" dirty="0">
                <a:latin typeface="Georgia"/>
                <a:cs typeface="Georgia"/>
              </a:rPr>
              <a:t>a</a:t>
            </a:r>
            <a:r>
              <a:rPr sz="1152" i="1" spc="97" dirty="0">
                <a:latin typeface="Georgia"/>
                <a:cs typeface="Georgia"/>
              </a:rPr>
              <a:t>r</a:t>
            </a:r>
            <a:r>
              <a:rPr sz="1152" i="1" spc="67" dirty="0">
                <a:latin typeface="Georgia"/>
                <a:cs typeface="Georgia"/>
              </a:rPr>
              <a:t>c</a:t>
            </a:r>
            <a:r>
              <a:rPr sz="1152" spc="12" dirty="0">
                <a:latin typeface="Tahoma"/>
                <a:cs typeface="Tahoma"/>
              </a:rPr>
              <a:t>-</a:t>
            </a:r>
            <a:r>
              <a:rPr sz="1152" i="1" spc="109" dirty="0">
                <a:latin typeface="Georgia"/>
                <a:cs typeface="Georgia"/>
              </a:rPr>
              <a:t>h</a:t>
            </a:r>
            <a:r>
              <a:rPr sz="1152" i="1" spc="76" dirty="0">
                <a:latin typeface="Georgia"/>
                <a:cs typeface="Georgia"/>
              </a:rPr>
              <a:t>e</a:t>
            </a:r>
            <a:r>
              <a:rPr sz="1152" i="1" spc="49" dirty="0">
                <a:latin typeface="Georgia"/>
                <a:cs typeface="Georgia"/>
              </a:rPr>
              <a:t>a</a:t>
            </a:r>
            <a:r>
              <a:rPr sz="1152" i="1" spc="27" dirty="0">
                <a:latin typeface="Georgia"/>
                <a:cs typeface="Georgia"/>
              </a:rPr>
              <a:t>d</a:t>
            </a:r>
            <a:r>
              <a:rPr sz="1152" spc="69" dirty="0">
                <a:latin typeface="Tahoma"/>
                <a:cs typeface="Tahoma"/>
              </a:rPr>
              <a:t>)</a:t>
            </a:r>
            <a:endParaRPr sz="1152">
              <a:latin typeface="Tahoma"/>
              <a:cs typeface="Tahoma"/>
            </a:endParaRPr>
          </a:p>
          <a:p>
            <a:pPr marL="710828">
              <a:lnSpc>
                <a:spcPts val="1295"/>
              </a:lnSpc>
              <a:tabLst>
                <a:tab pos="1631901" algn="l"/>
              </a:tabLst>
            </a:pPr>
            <a:r>
              <a:rPr sz="1152" i="1" spc="121" dirty="0">
                <a:latin typeface="Georgia"/>
                <a:cs typeface="Georgia"/>
              </a:rPr>
              <a:t>i	i</a:t>
            </a:r>
            <a:endParaRPr sz="1152">
              <a:latin typeface="Georgia"/>
              <a:cs typeface="Georgia"/>
            </a:endParaRPr>
          </a:p>
          <a:p>
            <a:pPr algn="ctr">
              <a:spcBef>
                <a:spcPts val="494"/>
              </a:spcBef>
            </a:pPr>
            <a:r>
              <a:rPr sz="1637" spc="69" dirty="0">
                <a:latin typeface="Cambria"/>
                <a:cs typeface="Cambria"/>
              </a:rPr>
              <a:t>BiLSTM:</a:t>
            </a:r>
            <a:r>
              <a:rPr sz="1637" spc="24" dirty="0">
                <a:latin typeface="Cambria"/>
                <a:cs typeface="Cambria"/>
              </a:rPr>
              <a:t> </a:t>
            </a:r>
            <a:r>
              <a:rPr sz="1637" spc="82" dirty="0">
                <a:latin typeface="Century"/>
                <a:cs typeface="Century"/>
              </a:rPr>
              <a:t>r</a:t>
            </a:r>
            <a:r>
              <a:rPr sz="1728" i="1" spc="122" baseline="-11695" dirty="0">
                <a:latin typeface="Georgia"/>
                <a:cs typeface="Georgia"/>
              </a:rPr>
              <a:t>i</a:t>
            </a:r>
            <a:endParaRPr sz="1728" baseline="-11695">
              <a:latin typeface="Georgia"/>
              <a:cs typeface="Georgia"/>
            </a:endParaRPr>
          </a:p>
          <a:p>
            <a:pPr algn="ctr">
              <a:spcBef>
                <a:spcPts val="1677"/>
              </a:spcBef>
            </a:pPr>
            <a:r>
              <a:rPr sz="1637" spc="-39" dirty="0">
                <a:latin typeface="Cambria"/>
                <a:cs typeface="Cambria"/>
              </a:rPr>
              <a:t>Embeddings:</a:t>
            </a:r>
            <a:r>
              <a:rPr sz="1637" spc="64" dirty="0">
                <a:latin typeface="Cambria"/>
                <a:cs typeface="Cambria"/>
              </a:rPr>
              <a:t> </a:t>
            </a:r>
            <a:r>
              <a:rPr sz="1637" spc="112" dirty="0">
                <a:latin typeface="Century"/>
                <a:cs typeface="Century"/>
              </a:rPr>
              <a:t>x</a:t>
            </a:r>
            <a:r>
              <a:rPr sz="1728" i="1" spc="168" baseline="-11695" dirty="0">
                <a:latin typeface="Georgia"/>
                <a:cs typeface="Georgia"/>
              </a:rPr>
              <a:t>i</a:t>
            </a:r>
            <a:endParaRPr sz="1728" baseline="-11695">
              <a:latin typeface="Georgia"/>
              <a:cs typeface="Georgia"/>
            </a:endParaRPr>
          </a:p>
        </p:txBody>
      </p:sp>
      <p:sp>
        <p:nvSpPr>
          <p:cNvPr id="246" name="object 246"/>
          <p:cNvSpPr txBox="1"/>
          <p:nvPr/>
        </p:nvSpPr>
        <p:spPr>
          <a:xfrm>
            <a:off x="4218001" y="2643552"/>
            <a:ext cx="1292277" cy="260157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23104">
              <a:spcBef>
                <a:spcPts val="64"/>
              </a:spcBef>
            </a:pPr>
            <a:r>
              <a:rPr sz="2456" spc="473" baseline="-20576" dirty="0">
                <a:latin typeface="Arial Unicode MS"/>
                <a:cs typeface="Arial Unicode MS"/>
              </a:rPr>
              <a:t>H</a:t>
            </a:r>
            <a:r>
              <a:rPr sz="1152" spc="69" dirty="0">
                <a:latin typeface="Tahoma"/>
                <a:cs typeface="Tahoma"/>
              </a:rPr>
              <a:t>(</a:t>
            </a:r>
            <a:r>
              <a:rPr sz="1152" i="1" spc="69" dirty="0">
                <a:latin typeface="Georgia"/>
                <a:cs typeface="Georgia"/>
              </a:rPr>
              <a:t>a</a:t>
            </a:r>
            <a:r>
              <a:rPr sz="1152" i="1" spc="97" dirty="0">
                <a:latin typeface="Georgia"/>
                <a:cs typeface="Georgia"/>
              </a:rPr>
              <a:t>r</a:t>
            </a:r>
            <a:r>
              <a:rPr sz="1152" i="1" spc="67" dirty="0">
                <a:latin typeface="Georgia"/>
                <a:cs typeface="Georgia"/>
              </a:rPr>
              <a:t>c</a:t>
            </a:r>
            <a:r>
              <a:rPr sz="1152" spc="12" dirty="0">
                <a:latin typeface="Tahoma"/>
                <a:cs typeface="Tahoma"/>
              </a:rPr>
              <a:t>-</a:t>
            </a:r>
            <a:r>
              <a:rPr sz="1152" i="1" spc="61" dirty="0">
                <a:latin typeface="Georgia"/>
                <a:cs typeface="Georgia"/>
              </a:rPr>
              <a:t>d</a:t>
            </a:r>
            <a:r>
              <a:rPr sz="1152" i="1" spc="30" dirty="0">
                <a:latin typeface="Georgia"/>
                <a:cs typeface="Georgia"/>
              </a:rPr>
              <a:t>e</a:t>
            </a:r>
            <a:r>
              <a:rPr sz="1152" i="1" spc="3" dirty="0">
                <a:latin typeface="Georgia"/>
                <a:cs typeface="Georgia"/>
              </a:rPr>
              <a:t>p</a:t>
            </a:r>
            <a:r>
              <a:rPr sz="1152" spc="69" dirty="0">
                <a:latin typeface="Tahoma"/>
                <a:cs typeface="Tahoma"/>
              </a:rPr>
              <a:t>)</a:t>
            </a:r>
            <a:r>
              <a:rPr sz="1152" spc="94" dirty="0">
                <a:latin typeface="Tahoma"/>
                <a:cs typeface="Tahoma"/>
              </a:rPr>
              <a:t> </a:t>
            </a:r>
            <a:r>
              <a:rPr sz="2456" spc="-41" baseline="-20576" dirty="0">
                <a:latin typeface="Lucida Sans Unicode"/>
                <a:cs typeface="Lucida Sans Unicode"/>
              </a:rPr>
              <a:t>⊕</a:t>
            </a:r>
            <a:r>
              <a:rPr sz="2456" spc="-232" baseline="-20576" dirty="0">
                <a:latin typeface="Lucida Sans Unicode"/>
                <a:cs typeface="Lucida Sans Unicode"/>
              </a:rPr>
              <a:t> </a:t>
            </a:r>
            <a:r>
              <a:rPr sz="2456" spc="77" baseline="-20576" dirty="0">
                <a:latin typeface="Garamond"/>
                <a:cs typeface="Garamond"/>
              </a:rPr>
              <a:t>1</a:t>
            </a:r>
            <a:endParaRPr sz="2456" baseline="-20576">
              <a:latin typeface="Garamond"/>
              <a:cs typeface="Garamond"/>
            </a:endParaRPr>
          </a:p>
        </p:txBody>
      </p:sp>
      <p:sp>
        <p:nvSpPr>
          <p:cNvPr id="247" name="object 247"/>
          <p:cNvSpPr txBox="1"/>
          <p:nvPr/>
        </p:nvSpPr>
        <p:spPr>
          <a:xfrm>
            <a:off x="5779834" y="2652231"/>
            <a:ext cx="590689" cy="260157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23104">
              <a:spcBef>
                <a:spcPts val="64"/>
              </a:spcBef>
            </a:pPr>
            <a:r>
              <a:rPr sz="2456" spc="122" baseline="-20576" dirty="0">
                <a:latin typeface="Arial Unicode MS"/>
                <a:cs typeface="Arial Unicode MS"/>
              </a:rPr>
              <a:t>U</a:t>
            </a:r>
            <a:r>
              <a:rPr sz="1152" spc="82" dirty="0">
                <a:latin typeface="Tahoma"/>
                <a:cs typeface="Tahoma"/>
              </a:rPr>
              <a:t>(</a:t>
            </a:r>
            <a:r>
              <a:rPr sz="1152" i="1" spc="82" dirty="0">
                <a:latin typeface="Georgia"/>
                <a:cs typeface="Georgia"/>
              </a:rPr>
              <a:t>arc</a:t>
            </a:r>
            <a:r>
              <a:rPr sz="1152" spc="82" dirty="0">
                <a:latin typeface="Tahoma"/>
                <a:cs typeface="Tahoma"/>
              </a:rPr>
              <a:t>)</a:t>
            </a:r>
            <a:endParaRPr sz="1152">
              <a:latin typeface="Tahoma"/>
              <a:cs typeface="Tahoma"/>
            </a:endParaRPr>
          </a:p>
        </p:txBody>
      </p:sp>
      <p:sp>
        <p:nvSpPr>
          <p:cNvPr id="248" name="object 248"/>
          <p:cNvSpPr txBox="1"/>
          <p:nvPr/>
        </p:nvSpPr>
        <p:spPr>
          <a:xfrm>
            <a:off x="6778252" y="2652231"/>
            <a:ext cx="1025042" cy="260157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23104">
              <a:spcBef>
                <a:spcPts val="64"/>
              </a:spcBef>
            </a:pPr>
            <a:r>
              <a:rPr sz="2456" spc="132" baseline="-20576" dirty="0">
                <a:latin typeface="Arial Unicode MS"/>
                <a:cs typeface="Arial Unicode MS"/>
              </a:rPr>
              <a:t>H</a:t>
            </a:r>
            <a:r>
              <a:rPr sz="1152" spc="88" dirty="0">
                <a:latin typeface="Tahoma"/>
                <a:cs typeface="Tahoma"/>
              </a:rPr>
              <a:t>(</a:t>
            </a:r>
            <a:r>
              <a:rPr sz="1152" i="1" spc="88" dirty="0">
                <a:latin typeface="Georgia"/>
                <a:cs typeface="Georgia"/>
              </a:rPr>
              <a:t>arc</a:t>
            </a:r>
            <a:r>
              <a:rPr sz="1152" spc="88" dirty="0">
                <a:latin typeface="Tahoma"/>
                <a:cs typeface="Tahoma"/>
              </a:rPr>
              <a:t>-</a:t>
            </a:r>
            <a:r>
              <a:rPr sz="1152" i="1" spc="88" dirty="0">
                <a:latin typeface="Georgia"/>
                <a:cs typeface="Georgia"/>
              </a:rPr>
              <a:t>head</a:t>
            </a:r>
            <a:r>
              <a:rPr sz="1152" spc="88" dirty="0">
                <a:latin typeface="Tahoma"/>
                <a:cs typeface="Tahoma"/>
              </a:rPr>
              <a:t>)</a:t>
            </a:r>
            <a:endParaRPr sz="1152">
              <a:latin typeface="Tahoma"/>
              <a:cs typeface="Tahoma"/>
            </a:endParaRPr>
          </a:p>
        </p:txBody>
      </p:sp>
      <p:sp>
        <p:nvSpPr>
          <p:cNvPr id="249" name="object 249"/>
          <p:cNvSpPr txBox="1"/>
          <p:nvPr/>
        </p:nvSpPr>
        <p:spPr>
          <a:xfrm>
            <a:off x="8514337" y="2652231"/>
            <a:ext cx="565660" cy="260157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23104">
              <a:spcBef>
                <a:spcPts val="64"/>
              </a:spcBef>
            </a:pPr>
            <a:r>
              <a:rPr sz="2456" spc="95" baseline="-20576" dirty="0">
                <a:latin typeface="Arial Unicode MS"/>
                <a:cs typeface="Arial Unicode MS"/>
              </a:rPr>
              <a:t>S</a:t>
            </a:r>
            <a:r>
              <a:rPr sz="1152" spc="64" dirty="0">
                <a:latin typeface="Tahoma"/>
                <a:cs typeface="Tahoma"/>
              </a:rPr>
              <a:t>(</a:t>
            </a:r>
            <a:r>
              <a:rPr sz="1152" i="1" spc="64" dirty="0">
                <a:latin typeface="Georgia"/>
                <a:cs typeface="Georgia"/>
              </a:rPr>
              <a:t>arc</a:t>
            </a:r>
            <a:r>
              <a:rPr sz="1152" spc="64" dirty="0">
                <a:latin typeface="Tahoma"/>
                <a:cs typeface="Tahoma"/>
              </a:rPr>
              <a:t>)</a:t>
            </a:r>
            <a:endParaRPr sz="1152">
              <a:latin typeface="Tahoma"/>
              <a:cs typeface="Tahoma"/>
            </a:endParaRPr>
          </a:p>
        </p:txBody>
      </p:sp>
      <p:grpSp>
        <p:nvGrpSpPr>
          <p:cNvPr id="250" name="object 250"/>
          <p:cNvGrpSpPr/>
          <p:nvPr/>
        </p:nvGrpSpPr>
        <p:grpSpPr>
          <a:xfrm>
            <a:off x="534196" y="4145044"/>
            <a:ext cx="9176474" cy="2029290"/>
            <a:chOff x="880223" y="6835484"/>
            <a:chExt cx="15132685" cy="3346450"/>
          </a:xfrm>
        </p:grpSpPr>
        <p:sp>
          <p:nvSpPr>
            <p:cNvPr id="251" name="object 251"/>
            <p:cNvSpPr/>
            <p:nvPr/>
          </p:nvSpPr>
          <p:spPr>
            <a:xfrm>
              <a:off x="6410100" y="8307846"/>
              <a:ext cx="518159" cy="0"/>
            </a:xfrm>
            <a:custGeom>
              <a:avLst/>
              <a:gdLst/>
              <a:ahLst/>
              <a:cxnLst/>
              <a:rect l="l" t="t" r="r" b="b"/>
              <a:pathLst>
                <a:path w="518159">
                  <a:moveTo>
                    <a:pt x="0" y="0"/>
                  </a:moveTo>
                  <a:lnTo>
                    <a:pt x="517569" y="0"/>
                  </a:lnTo>
                </a:path>
              </a:pathLst>
            </a:custGeom>
            <a:ln w="137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52" name="object 252"/>
            <p:cNvSpPr/>
            <p:nvPr/>
          </p:nvSpPr>
          <p:spPr>
            <a:xfrm>
              <a:off x="6341364" y="8252885"/>
              <a:ext cx="655320" cy="110489"/>
            </a:xfrm>
            <a:custGeom>
              <a:avLst/>
              <a:gdLst/>
              <a:ahLst/>
              <a:cxnLst/>
              <a:rect l="l" t="t" r="r" b="b"/>
              <a:pathLst>
                <a:path w="655320" h="110490">
                  <a:moveTo>
                    <a:pt x="109943" y="0"/>
                  </a:moveTo>
                  <a:lnTo>
                    <a:pt x="0" y="54965"/>
                  </a:lnTo>
                  <a:lnTo>
                    <a:pt x="109943" y="109943"/>
                  </a:lnTo>
                  <a:lnTo>
                    <a:pt x="68732" y="54965"/>
                  </a:lnTo>
                  <a:lnTo>
                    <a:pt x="109943" y="0"/>
                  </a:lnTo>
                  <a:close/>
                </a:path>
                <a:path w="655320" h="110490">
                  <a:moveTo>
                    <a:pt x="655027" y="54965"/>
                  </a:moveTo>
                  <a:lnTo>
                    <a:pt x="545084" y="0"/>
                  </a:lnTo>
                  <a:lnTo>
                    <a:pt x="586295" y="54965"/>
                  </a:lnTo>
                  <a:lnTo>
                    <a:pt x="545084" y="109943"/>
                  </a:lnTo>
                  <a:lnTo>
                    <a:pt x="655027" y="5496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53" name="object 253"/>
            <p:cNvSpPr/>
            <p:nvPr/>
          </p:nvSpPr>
          <p:spPr>
            <a:xfrm>
              <a:off x="9110293" y="8307846"/>
              <a:ext cx="518159" cy="0"/>
            </a:xfrm>
            <a:custGeom>
              <a:avLst/>
              <a:gdLst/>
              <a:ahLst/>
              <a:cxnLst/>
              <a:rect l="l" t="t" r="r" b="b"/>
              <a:pathLst>
                <a:path w="518159">
                  <a:moveTo>
                    <a:pt x="0" y="0"/>
                  </a:moveTo>
                  <a:lnTo>
                    <a:pt x="517569" y="0"/>
                  </a:lnTo>
                </a:path>
              </a:pathLst>
            </a:custGeom>
            <a:ln w="137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54" name="object 254"/>
            <p:cNvSpPr/>
            <p:nvPr/>
          </p:nvSpPr>
          <p:spPr>
            <a:xfrm>
              <a:off x="9041562" y="8252885"/>
              <a:ext cx="655320" cy="110489"/>
            </a:xfrm>
            <a:custGeom>
              <a:avLst/>
              <a:gdLst/>
              <a:ahLst/>
              <a:cxnLst/>
              <a:rect l="l" t="t" r="r" b="b"/>
              <a:pathLst>
                <a:path w="655320" h="110490">
                  <a:moveTo>
                    <a:pt x="109982" y="0"/>
                  </a:moveTo>
                  <a:lnTo>
                    <a:pt x="0" y="54965"/>
                  </a:lnTo>
                  <a:lnTo>
                    <a:pt x="109982" y="109943"/>
                  </a:lnTo>
                  <a:lnTo>
                    <a:pt x="68719" y="54965"/>
                  </a:lnTo>
                  <a:lnTo>
                    <a:pt x="109982" y="0"/>
                  </a:lnTo>
                  <a:close/>
                </a:path>
                <a:path w="655320" h="110490">
                  <a:moveTo>
                    <a:pt x="655015" y="54965"/>
                  </a:moveTo>
                  <a:lnTo>
                    <a:pt x="545071" y="0"/>
                  </a:lnTo>
                  <a:lnTo>
                    <a:pt x="586295" y="54965"/>
                  </a:lnTo>
                  <a:lnTo>
                    <a:pt x="545071" y="109943"/>
                  </a:lnTo>
                  <a:lnTo>
                    <a:pt x="655015" y="5496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55" name="object 255"/>
            <p:cNvSpPr/>
            <p:nvPr/>
          </p:nvSpPr>
          <p:spPr>
            <a:xfrm>
              <a:off x="8019001" y="8601984"/>
              <a:ext cx="0" cy="254000"/>
            </a:xfrm>
            <a:custGeom>
              <a:avLst/>
              <a:gdLst/>
              <a:ahLst/>
              <a:cxnLst/>
              <a:rect l="l" t="t" r="r" b="b"/>
              <a:pathLst>
                <a:path h="254000">
                  <a:moveTo>
                    <a:pt x="0" y="253908"/>
                  </a:moveTo>
                  <a:lnTo>
                    <a:pt x="0" y="0"/>
                  </a:lnTo>
                </a:path>
              </a:pathLst>
            </a:custGeom>
            <a:ln w="137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56" name="object 256"/>
            <p:cNvSpPr/>
            <p:nvPr/>
          </p:nvSpPr>
          <p:spPr>
            <a:xfrm>
              <a:off x="7964028" y="8533300"/>
              <a:ext cx="110489" cy="110489"/>
            </a:xfrm>
            <a:custGeom>
              <a:avLst/>
              <a:gdLst/>
              <a:ahLst/>
              <a:cxnLst/>
              <a:rect l="l" t="t" r="r" b="b"/>
              <a:pathLst>
                <a:path w="110490" h="110490">
                  <a:moveTo>
                    <a:pt x="54972" y="0"/>
                  </a:moveTo>
                  <a:lnTo>
                    <a:pt x="0" y="109944"/>
                  </a:lnTo>
                  <a:lnTo>
                    <a:pt x="54972" y="68686"/>
                  </a:lnTo>
                  <a:lnTo>
                    <a:pt x="109944" y="109944"/>
                  </a:lnTo>
                  <a:lnTo>
                    <a:pt x="5497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57" name="object 257"/>
            <p:cNvSpPr/>
            <p:nvPr/>
          </p:nvSpPr>
          <p:spPr>
            <a:xfrm>
              <a:off x="7480402" y="9291899"/>
              <a:ext cx="86995" cy="257810"/>
            </a:xfrm>
            <a:custGeom>
              <a:avLst/>
              <a:gdLst/>
              <a:ahLst/>
              <a:cxnLst/>
              <a:rect l="l" t="t" r="r" b="b"/>
              <a:pathLst>
                <a:path w="86995" h="257809">
                  <a:moveTo>
                    <a:pt x="0" y="257375"/>
                  </a:moveTo>
                  <a:lnTo>
                    <a:pt x="86744" y="0"/>
                  </a:lnTo>
                </a:path>
              </a:pathLst>
            </a:custGeom>
            <a:ln w="137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58" name="object 258"/>
            <p:cNvSpPr/>
            <p:nvPr/>
          </p:nvSpPr>
          <p:spPr>
            <a:xfrm>
              <a:off x="7501734" y="9226643"/>
              <a:ext cx="104775" cy="122555"/>
            </a:xfrm>
            <a:custGeom>
              <a:avLst/>
              <a:gdLst/>
              <a:ahLst/>
              <a:cxnLst/>
              <a:rect l="l" t="t" r="r" b="b"/>
              <a:pathLst>
                <a:path w="104775" h="122554">
                  <a:moveTo>
                    <a:pt x="87392" y="0"/>
                  </a:moveTo>
                  <a:lnTo>
                    <a:pt x="0" y="86820"/>
                  </a:lnTo>
                  <a:lnTo>
                    <a:pt x="65410" y="65258"/>
                  </a:lnTo>
                  <a:lnTo>
                    <a:pt x="104420" y="122021"/>
                  </a:lnTo>
                  <a:lnTo>
                    <a:pt x="8739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59" name="object 259"/>
            <p:cNvSpPr/>
            <p:nvPr/>
          </p:nvSpPr>
          <p:spPr>
            <a:xfrm>
              <a:off x="8480798" y="9290870"/>
              <a:ext cx="100330" cy="258445"/>
            </a:xfrm>
            <a:custGeom>
              <a:avLst/>
              <a:gdLst/>
              <a:ahLst/>
              <a:cxnLst/>
              <a:rect l="l" t="t" r="r" b="b"/>
              <a:pathLst>
                <a:path w="100329" h="258445">
                  <a:moveTo>
                    <a:pt x="99772" y="258403"/>
                  </a:moveTo>
                  <a:lnTo>
                    <a:pt x="0" y="0"/>
                  </a:lnTo>
                </a:path>
              </a:pathLst>
            </a:custGeom>
            <a:ln w="137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60" name="object 260"/>
            <p:cNvSpPr/>
            <p:nvPr/>
          </p:nvSpPr>
          <p:spPr>
            <a:xfrm>
              <a:off x="8444263" y="9226643"/>
              <a:ext cx="102870" cy="123189"/>
            </a:xfrm>
            <a:custGeom>
              <a:avLst/>
              <a:gdLst/>
              <a:ahLst/>
              <a:cxnLst/>
              <a:rect l="l" t="t" r="r" b="b"/>
              <a:pathLst>
                <a:path w="102870" h="123190">
                  <a:moveTo>
                    <a:pt x="11695" y="0"/>
                  </a:moveTo>
                  <a:lnTo>
                    <a:pt x="0" y="122630"/>
                  </a:lnTo>
                  <a:lnTo>
                    <a:pt x="36533" y="64229"/>
                  </a:lnTo>
                  <a:lnTo>
                    <a:pt x="102782" y="82934"/>
                  </a:lnTo>
                  <a:lnTo>
                    <a:pt x="1169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61" name="object 261"/>
            <p:cNvSpPr/>
            <p:nvPr/>
          </p:nvSpPr>
          <p:spPr>
            <a:xfrm>
              <a:off x="7701091" y="7894621"/>
              <a:ext cx="144780" cy="187960"/>
            </a:xfrm>
            <a:custGeom>
              <a:avLst/>
              <a:gdLst/>
              <a:ahLst/>
              <a:cxnLst/>
              <a:rect l="l" t="t" r="r" b="b"/>
              <a:pathLst>
                <a:path w="144779" h="187959">
                  <a:moveTo>
                    <a:pt x="144459" y="187774"/>
                  </a:moveTo>
                  <a:lnTo>
                    <a:pt x="0" y="0"/>
                  </a:lnTo>
                </a:path>
              </a:pathLst>
            </a:custGeom>
            <a:ln w="137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62" name="object 262"/>
            <p:cNvSpPr/>
            <p:nvPr/>
          </p:nvSpPr>
          <p:spPr>
            <a:xfrm>
              <a:off x="7659032" y="7839918"/>
              <a:ext cx="111125" cy="121285"/>
            </a:xfrm>
            <a:custGeom>
              <a:avLst/>
              <a:gdLst/>
              <a:ahLst/>
              <a:cxnLst/>
              <a:rect l="l" t="t" r="r" b="b"/>
              <a:pathLst>
                <a:path w="111125" h="121284">
                  <a:moveTo>
                    <a:pt x="0" y="0"/>
                  </a:moveTo>
                  <a:lnTo>
                    <a:pt x="23542" y="121221"/>
                  </a:lnTo>
                  <a:lnTo>
                    <a:pt x="42057" y="54706"/>
                  </a:lnTo>
                  <a:lnTo>
                    <a:pt x="111087" y="538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63" name="object 263"/>
            <p:cNvSpPr/>
            <p:nvPr/>
          </p:nvSpPr>
          <p:spPr>
            <a:xfrm>
              <a:off x="8192413" y="7894621"/>
              <a:ext cx="144780" cy="187960"/>
            </a:xfrm>
            <a:custGeom>
              <a:avLst/>
              <a:gdLst/>
              <a:ahLst/>
              <a:cxnLst/>
              <a:rect l="l" t="t" r="r" b="b"/>
              <a:pathLst>
                <a:path w="144779" h="187959">
                  <a:moveTo>
                    <a:pt x="0" y="187774"/>
                  </a:moveTo>
                  <a:lnTo>
                    <a:pt x="144459" y="0"/>
                  </a:lnTo>
                </a:path>
              </a:pathLst>
            </a:custGeom>
            <a:ln w="137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64" name="object 264"/>
            <p:cNvSpPr/>
            <p:nvPr/>
          </p:nvSpPr>
          <p:spPr>
            <a:xfrm>
              <a:off x="8267841" y="7839918"/>
              <a:ext cx="111125" cy="121285"/>
            </a:xfrm>
            <a:custGeom>
              <a:avLst/>
              <a:gdLst/>
              <a:ahLst/>
              <a:cxnLst/>
              <a:rect l="l" t="t" r="r" b="b"/>
              <a:pathLst>
                <a:path w="111125" h="121284">
                  <a:moveTo>
                    <a:pt x="111125" y="0"/>
                  </a:moveTo>
                  <a:lnTo>
                    <a:pt x="0" y="53867"/>
                  </a:lnTo>
                  <a:lnTo>
                    <a:pt x="69030" y="54706"/>
                  </a:lnTo>
                  <a:lnTo>
                    <a:pt x="87544" y="121221"/>
                  </a:lnTo>
                  <a:lnTo>
                    <a:pt x="11112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65" name="object 265"/>
            <p:cNvSpPr/>
            <p:nvPr/>
          </p:nvSpPr>
          <p:spPr>
            <a:xfrm>
              <a:off x="7583528" y="6926187"/>
              <a:ext cx="179705" cy="589280"/>
            </a:xfrm>
            <a:custGeom>
              <a:avLst/>
              <a:gdLst/>
              <a:ahLst/>
              <a:cxnLst/>
              <a:rect l="l" t="t" r="r" b="b"/>
              <a:pathLst>
                <a:path w="179704" h="589279">
                  <a:moveTo>
                    <a:pt x="0" y="588770"/>
                  </a:moveTo>
                  <a:lnTo>
                    <a:pt x="179545" y="0"/>
                  </a:lnTo>
                </a:path>
              </a:pathLst>
            </a:custGeom>
            <a:ln w="137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66" name="object 266"/>
            <p:cNvSpPr/>
            <p:nvPr/>
          </p:nvSpPr>
          <p:spPr>
            <a:xfrm>
              <a:off x="7698385" y="6860361"/>
              <a:ext cx="105410" cy="121920"/>
            </a:xfrm>
            <a:custGeom>
              <a:avLst/>
              <a:gdLst/>
              <a:ahLst/>
              <a:cxnLst/>
              <a:rect l="l" t="t" r="r" b="b"/>
              <a:pathLst>
                <a:path w="105409" h="121920">
                  <a:moveTo>
                    <a:pt x="84762" y="0"/>
                  </a:moveTo>
                  <a:lnTo>
                    <a:pt x="0" y="89259"/>
                  </a:lnTo>
                  <a:lnTo>
                    <a:pt x="64687" y="65829"/>
                  </a:lnTo>
                  <a:lnTo>
                    <a:pt x="105297" y="121373"/>
                  </a:lnTo>
                  <a:lnTo>
                    <a:pt x="8476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67" name="object 267"/>
            <p:cNvSpPr/>
            <p:nvPr/>
          </p:nvSpPr>
          <p:spPr>
            <a:xfrm>
              <a:off x="10420409" y="8307846"/>
              <a:ext cx="518159" cy="0"/>
            </a:xfrm>
            <a:custGeom>
              <a:avLst/>
              <a:gdLst/>
              <a:ahLst/>
              <a:cxnLst/>
              <a:rect l="l" t="t" r="r" b="b"/>
              <a:pathLst>
                <a:path w="518159">
                  <a:moveTo>
                    <a:pt x="0" y="0"/>
                  </a:moveTo>
                  <a:lnTo>
                    <a:pt x="517569" y="0"/>
                  </a:lnTo>
                </a:path>
              </a:pathLst>
            </a:custGeom>
            <a:ln w="137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68" name="object 268"/>
            <p:cNvSpPr/>
            <p:nvPr/>
          </p:nvSpPr>
          <p:spPr>
            <a:xfrm>
              <a:off x="10351681" y="8252885"/>
              <a:ext cx="655320" cy="110489"/>
            </a:xfrm>
            <a:custGeom>
              <a:avLst/>
              <a:gdLst/>
              <a:ahLst/>
              <a:cxnLst/>
              <a:rect l="l" t="t" r="r" b="b"/>
              <a:pathLst>
                <a:path w="655320" h="110490">
                  <a:moveTo>
                    <a:pt x="109943" y="0"/>
                  </a:moveTo>
                  <a:lnTo>
                    <a:pt x="0" y="54965"/>
                  </a:lnTo>
                  <a:lnTo>
                    <a:pt x="109943" y="109943"/>
                  </a:lnTo>
                  <a:lnTo>
                    <a:pt x="68719" y="54965"/>
                  </a:lnTo>
                  <a:lnTo>
                    <a:pt x="109943" y="0"/>
                  </a:lnTo>
                  <a:close/>
                </a:path>
                <a:path w="655320" h="110490">
                  <a:moveTo>
                    <a:pt x="655015" y="54965"/>
                  </a:moveTo>
                  <a:lnTo>
                    <a:pt x="545033" y="0"/>
                  </a:lnTo>
                  <a:lnTo>
                    <a:pt x="586295" y="54965"/>
                  </a:lnTo>
                  <a:lnTo>
                    <a:pt x="545033" y="109943"/>
                  </a:lnTo>
                  <a:lnTo>
                    <a:pt x="655015" y="5496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69" name="object 269"/>
            <p:cNvSpPr/>
            <p:nvPr/>
          </p:nvSpPr>
          <p:spPr>
            <a:xfrm>
              <a:off x="13120602" y="8307846"/>
              <a:ext cx="518159" cy="0"/>
            </a:xfrm>
            <a:custGeom>
              <a:avLst/>
              <a:gdLst/>
              <a:ahLst/>
              <a:cxnLst/>
              <a:rect l="l" t="t" r="r" b="b"/>
              <a:pathLst>
                <a:path w="518159">
                  <a:moveTo>
                    <a:pt x="0" y="0"/>
                  </a:moveTo>
                  <a:lnTo>
                    <a:pt x="517569" y="0"/>
                  </a:lnTo>
                </a:path>
              </a:pathLst>
            </a:custGeom>
            <a:ln w="137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70" name="object 270"/>
            <p:cNvSpPr/>
            <p:nvPr/>
          </p:nvSpPr>
          <p:spPr>
            <a:xfrm>
              <a:off x="13051867" y="8252885"/>
              <a:ext cx="655320" cy="110489"/>
            </a:xfrm>
            <a:custGeom>
              <a:avLst/>
              <a:gdLst/>
              <a:ahLst/>
              <a:cxnLst/>
              <a:rect l="l" t="t" r="r" b="b"/>
              <a:pathLst>
                <a:path w="655319" h="110490">
                  <a:moveTo>
                    <a:pt x="109943" y="0"/>
                  </a:moveTo>
                  <a:lnTo>
                    <a:pt x="0" y="54965"/>
                  </a:lnTo>
                  <a:lnTo>
                    <a:pt x="109943" y="109943"/>
                  </a:lnTo>
                  <a:lnTo>
                    <a:pt x="68732" y="54965"/>
                  </a:lnTo>
                  <a:lnTo>
                    <a:pt x="109943" y="0"/>
                  </a:lnTo>
                  <a:close/>
                </a:path>
                <a:path w="655319" h="110490">
                  <a:moveTo>
                    <a:pt x="654989" y="54965"/>
                  </a:moveTo>
                  <a:lnTo>
                    <a:pt x="545071" y="0"/>
                  </a:lnTo>
                  <a:lnTo>
                    <a:pt x="586295" y="54965"/>
                  </a:lnTo>
                  <a:lnTo>
                    <a:pt x="545071" y="109943"/>
                  </a:lnTo>
                  <a:lnTo>
                    <a:pt x="654989" y="5496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71" name="object 271"/>
            <p:cNvSpPr/>
            <p:nvPr/>
          </p:nvSpPr>
          <p:spPr>
            <a:xfrm>
              <a:off x="12029271" y="8601984"/>
              <a:ext cx="0" cy="254000"/>
            </a:xfrm>
            <a:custGeom>
              <a:avLst/>
              <a:gdLst/>
              <a:ahLst/>
              <a:cxnLst/>
              <a:rect l="l" t="t" r="r" b="b"/>
              <a:pathLst>
                <a:path h="254000">
                  <a:moveTo>
                    <a:pt x="0" y="253908"/>
                  </a:moveTo>
                  <a:lnTo>
                    <a:pt x="0" y="0"/>
                  </a:lnTo>
                </a:path>
              </a:pathLst>
            </a:custGeom>
            <a:ln w="137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72" name="object 272"/>
            <p:cNvSpPr/>
            <p:nvPr/>
          </p:nvSpPr>
          <p:spPr>
            <a:xfrm>
              <a:off x="11974294" y="8533300"/>
              <a:ext cx="110489" cy="110489"/>
            </a:xfrm>
            <a:custGeom>
              <a:avLst/>
              <a:gdLst/>
              <a:ahLst/>
              <a:cxnLst/>
              <a:rect l="l" t="t" r="r" b="b"/>
              <a:pathLst>
                <a:path w="110490" h="110490">
                  <a:moveTo>
                    <a:pt x="54972" y="0"/>
                  </a:moveTo>
                  <a:lnTo>
                    <a:pt x="0" y="109944"/>
                  </a:lnTo>
                  <a:lnTo>
                    <a:pt x="54972" y="68686"/>
                  </a:lnTo>
                  <a:lnTo>
                    <a:pt x="109944" y="109944"/>
                  </a:lnTo>
                  <a:lnTo>
                    <a:pt x="5497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73" name="object 273"/>
            <p:cNvSpPr/>
            <p:nvPr/>
          </p:nvSpPr>
          <p:spPr>
            <a:xfrm>
              <a:off x="11565416" y="9294375"/>
              <a:ext cx="45720" cy="255270"/>
            </a:xfrm>
            <a:custGeom>
              <a:avLst/>
              <a:gdLst/>
              <a:ahLst/>
              <a:cxnLst/>
              <a:rect l="l" t="t" r="r" b="b"/>
              <a:pathLst>
                <a:path w="45720" h="255270">
                  <a:moveTo>
                    <a:pt x="0" y="254899"/>
                  </a:moveTo>
                  <a:lnTo>
                    <a:pt x="45181" y="0"/>
                  </a:lnTo>
                </a:path>
              </a:pathLst>
            </a:custGeom>
            <a:ln w="137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74" name="object 274"/>
            <p:cNvSpPr/>
            <p:nvPr/>
          </p:nvSpPr>
          <p:spPr>
            <a:xfrm>
              <a:off x="11549229" y="9226643"/>
              <a:ext cx="108585" cy="118110"/>
            </a:xfrm>
            <a:custGeom>
              <a:avLst/>
              <a:gdLst/>
              <a:ahLst/>
              <a:cxnLst/>
              <a:rect l="l" t="t" r="r" b="b"/>
              <a:pathLst>
                <a:path w="108584" h="118109">
                  <a:moveTo>
                    <a:pt x="73400" y="0"/>
                  </a:moveTo>
                  <a:lnTo>
                    <a:pt x="0" y="98782"/>
                  </a:lnTo>
                  <a:lnTo>
                    <a:pt x="61369" y="67735"/>
                  </a:lnTo>
                  <a:lnTo>
                    <a:pt x="108373" y="118021"/>
                  </a:lnTo>
                  <a:lnTo>
                    <a:pt x="734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75" name="object 275"/>
            <p:cNvSpPr/>
            <p:nvPr/>
          </p:nvSpPr>
          <p:spPr>
            <a:xfrm>
              <a:off x="12459297" y="9293613"/>
              <a:ext cx="59690" cy="255904"/>
            </a:xfrm>
            <a:custGeom>
              <a:avLst/>
              <a:gdLst/>
              <a:ahLst/>
              <a:cxnLst/>
              <a:rect l="l" t="t" r="r" b="b"/>
              <a:pathLst>
                <a:path w="59690" h="255904">
                  <a:moveTo>
                    <a:pt x="59200" y="255661"/>
                  </a:moveTo>
                  <a:lnTo>
                    <a:pt x="0" y="0"/>
                  </a:lnTo>
                </a:path>
              </a:pathLst>
            </a:custGeom>
            <a:ln w="137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76" name="object 276"/>
            <p:cNvSpPr/>
            <p:nvPr/>
          </p:nvSpPr>
          <p:spPr>
            <a:xfrm>
              <a:off x="12415025" y="9226643"/>
              <a:ext cx="107314" cy="120014"/>
            </a:xfrm>
            <a:custGeom>
              <a:avLst/>
              <a:gdLst/>
              <a:ahLst/>
              <a:cxnLst/>
              <a:rect l="l" t="t" r="r" b="b"/>
              <a:pathLst>
                <a:path w="107315" h="120015">
                  <a:moveTo>
                    <a:pt x="28763" y="0"/>
                  </a:moveTo>
                  <a:lnTo>
                    <a:pt x="0" y="119545"/>
                  </a:lnTo>
                  <a:lnTo>
                    <a:pt x="44270" y="66972"/>
                  </a:lnTo>
                  <a:lnTo>
                    <a:pt x="107169" y="94744"/>
                  </a:lnTo>
                  <a:lnTo>
                    <a:pt x="2876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77" name="object 277"/>
            <p:cNvSpPr/>
            <p:nvPr/>
          </p:nvSpPr>
          <p:spPr>
            <a:xfrm>
              <a:off x="11711400" y="7894621"/>
              <a:ext cx="144780" cy="187960"/>
            </a:xfrm>
            <a:custGeom>
              <a:avLst/>
              <a:gdLst/>
              <a:ahLst/>
              <a:cxnLst/>
              <a:rect l="l" t="t" r="r" b="b"/>
              <a:pathLst>
                <a:path w="144779" h="187959">
                  <a:moveTo>
                    <a:pt x="144459" y="187774"/>
                  </a:moveTo>
                  <a:lnTo>
                    <a:pt x="0" y="0"/>
                  </a:lnTo>
                </a:path>
              </a:pathLst>
            </a:custGeom>
            <a:ln w="137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78" name="object 278"/>
            <p:cNvSpPr/>
            <p:nvPr/>
          </p:nvSpPr>
          <p:spPr>
            <a:xfrm>
              <a:off x="11669298" y="7839918"/>
              <a:ext cx="111125" cy="121285"/>
            </a:xfrm>
            <a:custGeom>
              <a:avLst/>
              <a:gdLst/>
              <a:ahLst/>
              <a:cxnLst/>
              <a:rect l="l" t="t" r="r" b="b"/>
              <a:pathLst>
                <a:path w="111125" h="121284">
                  <a:moveTo>
                    <a:pt x="0" y="0"/>
                  </a:moveTo>
                  <a:lnTo>
                    <a:pt x="23580" y="121221"/>
                  </a:lnTo>
                  <a:lnTo>
                    <a:pt x="42103" y="54706"/>
                  </a:lnTo>
                  <a:lnTo>
                    <a:pt x="111127" y="538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79" name="object 279"/>
            <p:cNvSpPr/>
            <p:nvPr/>
          </p:nvSpPr>
          <p:spPr>
            <a:xfrm>
              <a:off x="12202722" y="7894621"/>
              <a:ext cx="144780" cy="187960"/>
            </a:xfrm>
            <a:custGeom>
              <a:avLst/>
              <a:gdLst/>
              <a:ahLst/>
              <a:cxnLst/>
              <a:rect l="l" t="t" r="r" b="b"/>
              <a:pathLst>
                <a:path w="144779" h="187959">
                  <a:moveTo>
                    <a:pt x="0" y="187774"/>
                  </a:moveTo>
                  <a:lnTo>
                    <a:pt x="144459" y="0"/>
                  </a:lnTo>
                </a:path>
              </a:pathLst>
            </a:custGeom>
            <a:ln w="137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80" name="object 280"/>
            <p:cNvSpPr/>
            <p:nvPr/>
          </p:nvSpPr>
          <p:spPr>
            <a:xfrm>
              <a:off x="12278149" y="7839918"/>
              <a:ext cx="111125" cy="121285"/>
            </a:xfrm>
            <a:custGeom>
              <a:avLst/>
              <a:gdLst/>
              <a:ahLst/>
              <a:cxnLst/>
              <a:rect l="l" t="t" r="r" b="b"/>
              <a:pathLst>
                <a:path w="111125" h="121284">
                  <a:moveTo>
                    <a:pt x="111085" y="0"/>
                  </a:moveTo>
                  <a:lnTo>
                    <a:pt x="0" y="53867"/>
                  </a:lnTo>
                  <a:lnTo>
                    <a:pt x="69034" y="54706"/>
                  </a:lnTo>
                  <a:lnTo>
                    <a:pt x="87547" y="121221"/>
                  </a:lnTo>
                  <a:lnTo>
                    <a:pt x="11108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81" name="object 281"/>
            <p:cNvSpPr/>
            <p:nvPr/>
          </p:nvSpPr>
          <p:spPr>
            <a:xfrm>
              <a:off x="8716230" y="6879024"/>
              <a:ext cx="2458085" cy="694055"/>
            </a:xfrm>
            <a:custGeom>
              <a:avLst/>
              <a:gdLst/>
              <a:ahLst/>
              <a:cxnLst/>
              <a:rect l="l" t="t" r="r" b="b"/>
              <a:pathLst>
                <a:path w="2458084" h="694054">
                  <a:moveTo>
                    <a:pt x="2457484" y="693800"/>
                  </a:moveTo>
                  <a:lnTo>
                    <a:pt x="0" y="0"/>
                  </a:lnTo>
                </a:path>
              </a:pathLst>
            </a:custGeom>
            <a:ln w="137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82" name="object 282"/>
            <p:cNvSpPr/>
            <p:nvPr/>
          </p:nvSpPr>
          <p:spPr>
            <a:xfrm>
              <a:off x="8650056" y="6837313"/>
              <a:ext cx="121285" cy="106045"/>
            </a:xfrm>
            <a:custGeom>
              <a:avLst/>
              <a:gdLst/>
              <a:ahLst/>
              <a:cxnLst/>
              <a:rect l="l" t="t" r="r" b="b"/>
              <a:pathLst>
                <a:path w="121284" h="106045">
                  <a:moveTo>
                    <a:pt x="120801" y="0"/>
                  </a:moveTo>
                  <a:lnTo>
                    <a:pt x="0" y="23047"/>
                  </a:lnTo>
                  <a:lnTo>
                    <a:pt x="90934" y="105867"/>
                  </a:lnTo>
                  <a:lnTo>
                    <a:pt x="66172" y="41714"/>
                  </a:lnTo>
                  <a:lnTo>
                    <a:pt x="12080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83" name="object 283"/>
            <p:cNvSpPr/>
            <p:nvPr/>
          </p:nvSpPr>
          <p:spPr>
            <a:xfrm>
              <a:off x="8874556" y="6878072"/>
              <a:ext cx="2632075" cy="701040"/>
            </a:xfrm>
            <a:custGeom>
              <a:avLst/>
              <a:gdLst/>
              <a:ahLst/>
              <a:cxnLst/>
              <a:rect l="l" t="t" r="r" b="b"/>
              <a:pathLst>
                <a:path w="2632075" h="701040">
                  <a:moveTo>
                    <a:pt x="0" y="700810"/>
                  </a:moveTo>
                  <a:lnTo>
                    <a:pt x="2631735" y="0"/>
                  </a:lnTo>
                </a:path>
              </a:pathLst>
            </a:custGeom>
            <a:ln w="137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84" name="object 284"/>
            <p:cNvSpPr/>
            <p:nvPr/>
          </p:nvSpPr>
          <p:spPr>
            <a:xfrm>
              <a:off x="11452195" y="6835484"/>
              <a:ext cx="120650" cy="106680"/>
            </a:xfrm>
            <a:custGeom>
              <a:avLst/>
              <a:gdLst/>
              <a:ahLst/>
              <a:cxnLst/>
              <a:rect l="l" t="t" r="r" b="b"/>
              <a:pathLst>
                <a:path w="120650" h="106679">
                  <a:moveTo>
                    <a:pt x="0" y="0"/>
                  </a:moveTo>
                  <a:lnTo>
                    <a:pt x="54092" y="42591"/>
                  </a:lnTo>
                  <a:lnTo>
                    <a:pt x="28344" y="106401"/>
                  </a:lnTo>
                  <a:lnTo>
                    <a:pt x="120614" y="248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85" name="object 285"/>
            <p:cNvSpPr/>
            <p:nvPr/>
          </p:nvSpPr>
          <p:spPr>
            <a:xfrm>
              <a:off x="12284094" y="6926187"/>
              <a:ext cx="180975" cy="589280"/>
            </a:xfrm>
            <a:custGeom>
              <a:avLst/>
              <a:gdLst/>
              <a:ahLst/>
              <a:cxnLst/>
              <a:rect l="l" t="t" r="r" b="b"/>
              <a:pathLst>
                <a:path w="180975" h="589279">
                  <a:moveTo>
                    <a:pt x="180383" y="588770"/>
                  </a:moveTo>
                  <a:lnTo>
                    <a:pt x="0" y="0"/>
                  </a:lnTo>
                </a:path>
              </a:pathLst>
            </a:custGeom>
            <a:ln w="137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86" name="object 286"/>
            <p:cNvSpPr/>
            <p:nvPr/>
          </p:nvSpPr>
          <p:spPr>
            <a:xfrm>
              <a:off x="12243522" y="6860361"/>
              <a:ext cx="105410" cy="121920"/>
            </a:xfrm>
            <a:custGeom>
              <a:avLst/>
              <a:gdLst/>
              <a:ahLst/>
              <a:cxnLst/>
              <a:rect l="l" t="t" r="r" b="b"/>
              <a:pathLst>
                <a:path w="105409" h="121920">
                  <a:moveTo>
                    <a:pt x="20418" y="0"/>
                  </a:moveTo>
                  <a:lnTo>
                    <a:pt x="0" y="121449"/>
                  </a:lnTo>
                  <a:lnTo>
                    <a:pt x="40574" y="65829"/>
                  </a:lnTo>
                  <a:lnTo>
                    <a:pt x="105295" y="89182"/>
                  </a:lnTo>
                  <a:lnTo>
                    <a:pt x="2041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87" name="object 287"/>
            <p:cNvSpPr/>
            <p:nvPr/>
          </p:nvSpPr>
          <p:spPr>
            <a:xfrm>
              <a:off x="911636" y="8028436"/>
              <a:ext cx="15070455" cy="2122170"/>
            </a:xfrm>
            <a:custGeom>
              <a:avLst/>
              <a:gdLst/>
              <a:ahLst/>
              <a:cxnLst/>
              <a:rect l="l" t="t" r="r" b="b"/>
              <a:pathLst>
                <a:path w="15070455" h="2122170">
                  <a:moveTo>
                    <a:pt x="0" y="0"/>
                  </a:moveTo>
                  <a:lnTo>
                    <a:pt x="15069834" y="0"/>
                  </a:lnTo>
                  <a:lnTo>
                    <a:pt x="15069834" y="2121917"/>
                  </a:lnTo>
                  <a:lnTo>
                    <a:pt x="0" y="2121917"/>
                  </a:lnTo>
                  <a:lnTo>
                    <a:pt x="0" y="0"/>
                  </a:lnTo>
                  <a:close/>
                </a:path>
              </a:pathLst>
            </a:custGeom>
            <a:ln w="62825">
              <a:solidFill>
                <a:srgbClr val="B517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</p:grpSp>
      <p:sp>
        <p:nvSpPr>
          <p:cNvPr id="288" name="object 288"/>
          <p:cNvSpPr txBox="1"/>
          <p:nvPr/>
        </p:nvSpPr>
        <p:spPr>
          <a:xfrm>
            <a:off x="9862906" y="5221230"/>
            <a:ext cx="1682347" cy="846407"/>
          </a:xfrm>
          <a:prstGeom prst="rect">
            <a:avLst/>
          </a:prstGeom>
        </p:spPr>
        <p:txBody>
          <a:bodyPr vert="horz" wrap="square" lIns="0" tIns="38121" rIns="0" bIns="0" rtlCol="0">
            <a:spAutoFit/>
          </a:bodyPr>
          <a:lstStyle/>
          <a:p>
            <a:pPr marL="7701" marR="3081">
              <a:lnSpc>
                <a:spcPts val="2074"/>
              </a:lnSpc>
              <a:spcBef>
                <a:spcPts val="300"/>
              </a:spcBef>
            </a:pPr>
            <a:r>
              <a:rPr sz="1880" b="1" spc="27" dirty="0">
                <a:solidFill>
                  <a:srgbClr val="B51700"/>
                </a:solidFill>
                <a:latin typeface="Comic Sans MS" panose="030F0702030302020204" pitchFamily="66" charset="0"/>
                <a:cs typeface="Arial"/>
              </a:rPr>
              <a:t>stacked </a:t>
            </a:r>
            <a:r>
              <a:rPr sz="1880" b="1" spc="30" dirty="0">
                <a:solidFill>
                  <a:srgbClr val="B51700"/>
                </a:solidFill>
                <a:latin typeface="Comic Sans MS" panose="030F0702030302020204" pitchFamily="66" charset="0"/>
                <a:cs typeface="Arial"/>
              </a:rPr>
              <a:t>LSTM </a:t>
            </a:r>
            <a:r>
              <a:rPr sz="1880" b="1" spc="-515" dirty="0">
                <a:solidFill>
                  <a:srgbClr val="B51700"/>
                </a:solidFill>
                <a:latin typeface="Comic Sans MS" panose="030F0702030302020204" pitchFamily="66" charset="0"/>
                <a:cs typeface="Arial"/>
              </a:rPr>
              <a:t> </a:t>
            </a:r>
            <a:r>
              <a:rPr sz="1880" b="1" spc="24" dirty="0">
                <a:solidFill>
                  <a:srgbClr val="B51700"/>
                </a:solidFill>
                <a:latin typeface="Comic Sans MS" panose="030F0702030302020204" pitchFamily="66" charset="0"/>
                <a:cs typeface="Arial"/>
              </a:rPr>
              <a:t>token</a:t>
            </a:r>
            <a:r>
              <a:rPr sz="1880" b="1" spc="-36" dirty="0">
                <a:solidFill>
                  <a:srgbClr val="B51700"/>
                </a:solidFill>
                <a:latin typeface="Comic Sans MS" panose="030F0702030302020204" pitchFamily="66" charset="0"/>
                <a:cs typeface="Arial"/>
              </a:rPr>
              <a:t> </a:t>
            </a:r>
            <a:r>
              <a:rPr sz="1880" b="1" spc="18" dirty="0">
                <a:solidFill>
                  <a:srgbClr val="B51700"/>
                </a:solidFill>
                <a:latin typeface="Comic Sans MS" panose="030F0702030302020204" pitchFamily="66" charset="0"/>
                <a:cs typeface="Arial"/>
              </a:rPr>
              <a:t>encoder</a:t>
            </a:r>
            <a:endParaRPr sz="1880" dirty="0">
              <a:latin typeface="Comic Sans MS" panose="030F0702030302020204" pitchFamily="66" charset="0"/>
              <a:cs typeface="Arial"/>
            </a:endParaRPr>
          </a:p>
        </p:txBody>
      </p:sp>
      <p:sp>
        <p:nvSpPr>
          <p:cNvPr id="289" name="object 289"/>
          <p:cNvSpPr txBox="1"/>
          <p:nvPr/>
        </p:nvSpPr>
        <p:spPr>
          <a:xfrm>
            <a:off x="11873378" y="6550126"/>
            <a:ext cx="142859" cy="277974"/>
          </a:xfrm>
          <a:prstGeom prst="rect">
            <a:avLst/>
          </a:prstGeom>
        </p:spPr>
        <p:txBody>
          <a:bodyPr vert="horz" wrap="square" lIns="0" tIns="7316" rIns="0" bIns="0" rtlCol="0">
            <a:spAutoFit/>
          </a:bodyPr>
          <a:lstStyle/>
          <a:p>
            <a:pPr marL="7701">
              <a:spcBef>
                <a:spcPts val="58"/>
              </a:spcBef>
            </a:pPr>
            <a:r>
              <a:rPr sz="879" b="1" spc="9" dirty="0">
                <a:latin typeface="Comic Sans MS" panose="030F0702030302020204" pitchFamily="66" charset="0"/>
                <a:cs typeface="Arial"/>
              </a:rPr>
              <a:t>21</a:t>
            </a:r>
            <a:endParaRPr sz="879" dirty="0">
              <a:latin typeface="Comic Sans MS" panose="030F0702030302020204" pitchFamily="66" charset="0"/>
              <a:cs typeface="Arial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28065" y="21472"/>
            <a:ext cx="10688172" cy="685273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>
              <a:spcBef>
                <a:spcPts val="64"/>
              </a:spcBef>
            </a:pPr>
            <a:r>
              <a:rPr spc="-52" dirty="0"/>
              <a:t>Graph-based</a:t>
            </a:r>
            <a:r>
              <a:rPr spc="-170" dirty="0"/>
              <a:t> </a:t>
            </a:r>
            <a:r>
              <a:rPr spc="-88" dirty="0"/>
              <a:t>neural</a:t>
            </a:r>
            <a:r>
              <a:rPr spc="-170" dirty="0"/>
              <a:t> </a:t>
            </a:r>
            <a:r>
              <a:rPr spc="-30" dirty="0"/>
              <a:t>network</a:t>
            </a:r>
            <a:r>
              <a:rPr spc="-170" dirty="0"/>
              <a:t> </a:t>
            </a:r>
            <a:r>
              <a:rPr spc="-88" dirty="0"/>
              <a:t>parsers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89741" y="1260112"/>
            <a:ext cx="6109049" cy="745290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312286" indent="-304971">
              <a:spcBef>
                <a:spcPts val="64"/>
              </a:spcBef>
              <a:buClr>
                <a:srgbClr val="B51700"/>
              </a:buClr>
              <a:buSzPct val="122784"/>
              <a:buFont typeface="Lucida Sans Unicode"/>
              <a:buChar char="■"/>
              <a:tabLst>
                <a:tab pos="312672" algn="l"/>
              </a:tabLst>
            </a:pPr>
            <a:r>
              <a:rPr sz="2395" spc="-61" dirty="0">
                <a:latin typeface="Comic Sans MS" panose="030F0702030302020204" pitchFamily="66" charset="0"/>
                <a:cs typeface="Arial"/>
              </a:rPr>
              <a:t>Biaffine</a:t>
            </a:r>
            <a:r>
              <a:rPr sz="2395" dirty="0">
                <a:latin typeface="Comic Sans MS" panose="030F0702030302020204" pitchFamily="66" charset="0"/>
                <a:cs typeface="Arial"/>
              </a:rPr>
              <a:t> </a:t>
            </a:r>
            <a:r>
              <a:rPr sz="2395" spc="-58" dirty="0">
                <a:latin typeface="Comic Sans MS" panose="030F0702030302020204" pitchFamily="66" charset="0"/>
                <a:cs typeface="Arial"/>
              </a:rPr>
              <a:t>classifier</a:t>
            </a:r>
            <a:r>
              <a:rPr sz="2395" dirty="0">
                <a:latin typeface="Comic Sans MS" panose="030F0702030302020204" pitchFamily="66" charset="0"/>
                <a:cs typeface="Arial"/>
              </a:rPr>
              <a:t> </a:t>
            </a:r>
            <a:r>
              <a:rPr sz="2395" spc="-52" dirty="0">
                <a:latin typeface="Comic Sans MS" panose="030F0702030302020204" pitchFamily="66" charset="0"/>
                <a:cs typeface="Arial"/>
              </a:rPr>
              <a:t>[</a:t>
            </a:r>
            <a:r>
              <a:rPr sz="2395" u="sng" spc="-52" dirty="0">
                <a:solidFill>
                  <a:srgbClr val="B51700"/>
                </a:solidFill>
                <a:uFill>
                  <a:solidFill>
                    <a:srgbClr val="B51700"/>
                  </a:solidFill>
                </a:uFill>
                <a:latin typeface="Comic Sans MS" panose="030F0702030302020204" pitchFamily="66" charset="0"/>
                <a:cs typeface="Arial"/>
              </a:rPr>
              <a:t>Dozat</a:t>
            </a:r>
            <a:r>
              <a:rPr sz="2395" u="sng" dirty="0">
                <a:solidFill>
                  <a:srgbClr val="B51700"/>
                </a:solidFill>
                <a:uFill>
                  <a:solidFill>
                    <a:srgbClr val="B51700"/>
                  </a:solidFill>
                </a:uFill>
                <a:latin typeface="Comic Sans MS" panose="030F0702030302020204" pitchFamily="66" charset="0"/>
                <a:cs typeface="Arial"/>
              </a:rPr>
              <a:t> </a:t>
            </a:r>
            <a:r>
              <a:rPr sz="2395" u="sng" spc="-30" dirty="0">
                <a:solidFill>
                  <a:srgbClr val="B51700"/>
                </a:solidFill>
                <a:uFill>
                  <a:solidFill>
                    <a:srgbClr val="B51700"/>
                  </a:solidFill>
                </a:uFill>
                <a:latin typeface="Comic Sans MS" panose="030F0702030302020204" pitchFamily="66" charset="0"/>
                <a:cs typeface="Arial"/>
              </a:rPr>
              <a:t>and</a:t>
            </a:r>
            <a:r>
              <a:rPr sz="2395" u="sng" dirty="0">
                <a:solidFill>
                  <a:srgbClr val="B51700"/>
                </a:solidFill>
                <a:uFill>
                  <a:solidFill>
                    <a:srgbClr val="B51700"/>
                  </a:solidFill>
                </a:uFill>
                <a:latin typeface="Comic Sans MS" panose="030F0702030302020204" pitchFamily="66" charset="0"/>
                <a:cs typeface="Arial"/>
              </a:rPr>
              <a:t> </a:t>
            </a:r>
            <a:r>
              <a:rPr sz="2395" u="sng" spc="-42" dirty="0">
                <a:solidFill>
                  <a:srgbClr val="B51700"/>
                </a:solidFill>
                <a:uFill>
                  <a:solidFill>
                    <a:srgbClr val="B51700"/>
                  </a:solidFill>
                </a:uFill>
                <a:latin typeface="Comic Sans MS" panose="030F0702030302020204" pitchFamily="66" charset="0"/>
                <a:cs typeface="Arial"/>
              </a:rPr>
              <a:t>Manning,</a:t>
            </a:r>
            <a:r>
              <a:rPr sz="2395" u="sng" dirty="0">
                <a:solidFill>
                  <a:srgbClr val="B51700"/>
                </a:solidFill>
                <a:uFill>
                  <a:solidFill>
                    <a:srgbClr val="B51700"/>
                  </a:solidFill>
                </a:uFill>
                <a:latin typeface="Comic Sans MS" panose="030F0702030302020204" pitchFamily="66" charset="0"/>
                <a:cs typeface="Arial"/>
              </a:rPr>
              <a:t> </a:t>
            </a:r>
            <a:r>
              <a:rPr sz="2395" u="sng" spc="-18" dirty="0">
                <a:solidFill>
                  <a:srgbClr val="B51700"/>
                </a:solidFill>
                <a:uFill>
                  <a:solidFill>
                    <a:srgbClr val="B51700"/>
                  </a:solidFill>
                </a:uFill>
                <a:latin typeface="Comic Sans MS" panose="030F0702030302020204" pitchFamily="66" charset="0"/>
                <a:cs typeface="Arial"/>
              </a:rPr>
              <a:t>2017</a:t>
            </a:r>
            <a:r>
              <a:rPr sz="2395" spc="-18" dirty="0">
                <a:latin typeface="Comic Sans MS" panose="030F0702030302020204" pitchFamily="66" charset="0"/>
                <a:cs typeface="Arial"/>
              </a:rPr>
              <a:t>]</a:t>
            </a:r>
            <a:endParaRPr sz="2395" dirty="0">
              <a:latin typeface="Comic Sans MS" panose="030F0702030302020204" pitchFamily="66" charset="0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605571" y="4901094"/>
            <a:ext cx="2877973" cy="273780"/>
            <a:chOff x="4296074" y="8082267"/>
            <a:chExt cx="4745990" cy="451484"/>
          </a:xfrm>
        </p:grpSpPr>
        <p:sp>
          <p:nvSpPr>
            <p:cNvPr id="5" name="object 5"/>
            <p:cNvSpPr/>
            <p:nvPr/>
          </p:nvSpPr>
          <p:spPr>
            <a:xfrm>
              <a:off x="4303059" y="8089252"/>
              <a:ext cx="2032000" cy="437515"/>
            </a:xfrm>
            <a:custGeom>
              <a:avLst/>
              <a:gdLst/>
              <a:ahLst/>
              <a:cxnLst/>
              <a:rect l="l" t="t" r="r" b="b"/>
              <a:pathLst>
                <a:path w="2032000" h="437515">
                  <a:moveTo>
                    <a:pt x="0" y="437149"/>
                  </a:moveTo>
                  <a:lnTo>
                    <a:pt x="2031459" y="437149"/>
                  </a:lnTo>
                  <a:lnTo>
                    <a:pt x="2031459" y="0"/>
                  </a:lnTo>
                  <a:lnTo>
                    <a:pt x="0" y="0"/>
                  </a:lnTo>
                  <a:lnTo>
                    <a:pt x="0" y="437149"/>
                  </a:lnTo>
                  <a:close/>
                </a:path>
              </a:pathLst>
            </a:custGeom>
            <a:ln w="137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6" name="object 6"/>
            <p:cNvSpPr/>
            <p:nvPr/>
          </p:nvSpPr>
          <p:spPr>
            <a:xfrm>
              <a:off x="4428012" y="8210628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97182" y="0"/>
                  </a:moveTo>
                  <a:lnTo>
                    <a:pt x="59352" y="7642"/>
                  </a:lnTo>
                  <a:lnTo>
                    <a:pt x="28462" y="28481"/>
                  </a:lnTo>
                  <a:lnTo>
                    <a:pt x="7636" y="59385"/>
                  </a:lnTo>
                  <a:lnTo>
                    <a:pt x="0" y="97221"/>
                  </a:lnTo>
                  <a:lnTo>
                    <a:pt x="7636" y="135050"/>
                  </a:lnTo>
                  <a:lnTo>
                    <a:pt x="28462" y="165941"/>
                  </a:lnTo>
                  <a:lnTo>
                    <a:pt x="59352" y="186767"/>
                  </a:lnTo>
                  <a:lnTo>
                    <a:pt x="97182" y="194403"/>
                  </a:lnTo>
                  <a:lnTo>
                    <a:pt x="135012" y="186767"/>
                  </a:lnTo>
                  <a:lnTo>
                    <a:pt x="165902" y="165941"/>
                  </a:lnTo>
                  <a:lnTo>
                    <a:pt x="186728" y="135050"/>
                  </a:lnTo>
                  <a:lnTo>
                    <a:pt x="194364" y="97221"/>
                  </a:lnTo>
                  <a:lnTo>
                    <a:pt x="186728" y="59385"/>
                  </a:lnTo>
                  <a:lnTo>
                    <a:pt x="165902" y="28481"/>
                  </a:lnTo>
                  <a:lnTo>
                    <a:pt x="135012" y="7642"/>
                  </a:lnTo>
                  <a:lnTo>
                    <a:pt x="97182" y="0"/>
                  </a:lnTo>
                  <a:close/>
                </a:path>
              </a:pathLst>
            </a:custGeom>
            <a:solidFill>
              <a:srgbClr val="00EF10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7" name="object 7"/>
            <p:cNvSpPr/>
            <p:nvPr/>
          </p:nvSpPr>
          <p:spPr>
            <a:xfrm>
              <a:off x="4428013" y="8210625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194364" y="97220"/>
                  </a:moveTo>
                  <a:lnTo>
                    <a:pt x="186728" y="59384"/>
                  </a:lnTo>
                  <a:lnTo>
                    <a:pt x="165902" y="28481"/>
                  </a:lnTo>
                  <a:lnTo>
                    <a:pt x="135012" y="7642"/>
                  </a:lnTo>
                  <a:lnTo>
                    <a:pt x="97182" y="0"/>
                  </a:lnTo>
                  <a:lnTo>
                    <a:pt x="59352" y="7642"/>
                  </a:lnTo>
                  <a:lnTo>
                    <a:pt x="28462" y="28481"/>
                  </a:lnTo>
                  <a:lnTo>
                    <a:pt x="7636" y="59384"/>
                  </a:lnTo>
                  <a:lnTo>
                    <a:pt x="0" y="97220"/>
                  </a:lnTo>
                  <a:lnTo>
                    <a:pt x="7636" y="135050"/>
                  </a:lnTo>
                  <a:lnTo>
                    <a:pt x="28462" y="165940"/>
                  </a:lnTo>
                  <a:lnTo>
                    <a:pt x="59352" y="186766"/>
                  </a:lnTo>
                  <a:lnTo>
                    <a:pt x="97182" y="194402"/>
                  </a:lnTo>
                  <a:lnTo>
                    <a:pt x="135012" y="186766"/>
                  </a:lnTo>
                  <a:lnTo>
                    <a:pt x="165902" y="165940"/>
                  </a:lnTo>
                  <a:lnTo>
                    <a:pt x="186728" y="135050"/>
                  </a:lnTo>
                  <a:lnTo>
                    <a:pt x="194364" y="97220"/>
                  </a:lnTo>
                  <a:close/>
                </a:path>
              </a:pathLst>
            </a:custGeom>
            <a:ln w="137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8" name="object 8"/>
            <p:cNvSpPr/>
            <p:nvPr/>
          </p:nvSpPr>
          <p:spPr>
            <a:xfrm>
              <a:off x="4634911" y="8210628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97182" y="0"/>
                  </a:moveTo>
                  <a:lnTo>
                    <a:pt x="59352" y="7642"/>
                  </a:lnTo>
                  <a:lnTo>
                    <a:pt x="28462" y="28481"/>
                  </a:lnTo>
                  <a:lnTo>
                    <a:pt x="7636" y="59385"/>
                  </a:lnTo>
                  <a:lnTo>
                    <a:pt x="0" y="97221"/>
                  </a:lnTo>
                  <a:lnTo>
                    <a:pt x="7636" y="135050"/>
                  </a:lnTo>
                  <a:lnTo>
                    <a:pt x="28462" y="165941"/>
                  </a:lnTo>
                  <a:lnTo>
                    <a:pt x="59352" y="186767"/>
                  </a:lnTo>
                  <a:lnTo>
                    <a:pt x="97182" y="194403"/>
                  </a:lnTo>
                  <a:lnTo>
                    <a:pt x="135017" y="186767"/>
                  </a:lnTo>
                  <a:lnTo>
                    <a:pt x="165921" y="165941"/>
                  </a:lnTo>
                  <a:lnTo>
                    <a:pt x="186760" y="135050"/>
                  </a:lnTo>
                  <a:lnTo>
                    <a:pt x="194402" y="97221"/>
                  </a:lnTo>
                  <a:lnTo>
                    <a:pt x="186760" y="59385"/>
                  </a:lnTo>
                  <a:lnTo>
                    <a:pt x="165921" y="28481"/>
                  </a:lnTo>
                  <a:lnTo>
                    <a:pt x="135017" y="7642"/>
                  </a:lnTo>
                  <a:lnTo>
                    <a:pt x="97182" y="0"/>
                  </a:lnTo>
                  <a:close/>
                </a:path>
              </a:pathLst>
            </a:custGeom>
            <a:solidFill>
              <a:srgbClr val="001FE0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9" name="object 9"/>
            <p:cNvSpPr/>
            <p:nvPr/>
          </p:nvSpPr>
          <p:spPr>
            <a:xfrm>
              <a:off x="4634911" y="8210625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194402" y="97220"/>
                  </a:moveTo>
                  <a:lnTo>
                    <a:pt x="186760" y="59384"/>
                  </a:lnTo>
                  <a:lnTo>
                    <a:pt x="165921" y="28481"/>
                  </a:lnTo>
                  <a:lnTo>
                    <a:pt x="135018" y="7642"/>
                  </a:lnTo>
                  <a:lnTo>
                    <a:pt x="97182" y="0"/>
                  </a:lnTo>
                  <a:lnTo>
                    <a:pt x="59352" y="7642"/>
                  </a:lnTo>
                  <a:lnTo>
                    <a:pt x="28462" y="28481"/>
                  </a:lnTo>
                  <a:lnTo>
                    <a:pt x="7636" y="59384"/>
                  </a:lnTo>
                  <a:lnTo>
                    <a:pt x="0" y="97220"/>
                  </a:lnTo>
                  <a:lnTo>
                    <a:pt x="7636" y="135050"/>
                  </a:lnTo>
                  <a:lnTo>
                    <a:pt x="28462" y="165940"/>
                  </a:lnTo>
                  <a:lnTo>
                    <a:pt x="59352" y="186766"/>
                  </a:lnTo>
                  <a:lnTo>
                    <a:pt x="97182" y="194402"/>
                  </a:lnTo>
                  <a:lnTo>
                    <a:pt x="135018" y="186766"/>
                  </a:lnTo>
                  <a:lnTo>
                    <a:pt x="165921" y="165940"/>
                  </a:lnTo>
                  <a:lnTo>
                    <a:pt x="186760" y="135050"/>
                  </a:lnTo>
                  <a:lnTo>
                    <a:pt x="194402" y="97220"/>
                  </a:lnTo>
                  <a:close/>
                </a:path>
              </a:pathLst>
            </a:custGeom>
            <a:ln w="137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0" name="object 10"/>
            <p:cNvSpPr/>
            <p:nvPr/>
          </p:nvSpPr>
          <p:spPr>
            <a:xfrm>
              <a:off x="4841847" y="8210628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97182" y="0"/>
                  </a:moveTo>
                  <a:lnTo>
                    <a:pt x="59352" y="7642"/>
                  </a:lnTo>
                  <a:lnTo>
                    <a:pt x="28462" y="28481"/>
                  </a:lnTo>
                  <a:lnTo>
                    <a:pt x="7636" y="59385"/>
                  </a:lnTo>
                  <a:lnTo>
                    <a:pt x="0" y="97221"/>
                  </a:lnTo>
                  <a:lnTo>
                    <a:pt x="7636" y="135050"/>
                  </a:lnTo>
                  <a:lnTo>
                    <a:pt x="28462" y="165941"/>
                  </a:lnTo>
                  <a:lnTo>
                    <a:pt x="59352" y="186767"/>
                  </a:lnTo>
                  <a:lnTo>
                    <a:pt x="97182" y="194403"/>
                  </a:lnTo>
                  <a:lnTo>
                    <a:pt x="135012" y="186767"/>
                  </a:lnTo>
                  <a:lnTo>
                    <a:pt x="165902" y="165941"/>
                  </a:lnTo>
                  <a:lnTo>
                    <a:pt x="186728" y="135050"/>
                  </a:lnTo>
                  <a:lnTo>
                    <a:pt x="194364" y="97221"/>
                  </a:lnTo>
                  <a:lnTo>
                    <a:pt x="186728" y="59385"/>
                  </a:lnTo>
                  <a:lnTo>
                    <a:pt x="165902" y="28481"/>
                  </a:lnTo>
                  <a:lnTo>
                    <a:pt x="135012" y="7642"/>
                  </a:lnTo>
                  <a:lnTo>
                    <a:pt x="97182" y="0"/>
                  </a:lnTo>
                  <a:close/>
                </a:path>
              </a:pathLst>
            </a:custGeom>
            <a:solidFill>
              <a:srgbClr val="00629D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1" name="object 11"/>
            <p:cNvSpPr/>
            <p:nvPr/>
          </p:nvSpPr>
          <p:spPr>
            <a:xfrm>
              <a:off x="4841848" y="8210625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194364" y="97220"/>
                  </a:moveTo>
                  <a:lnTo>
                    <a:pt x="186728" y="59384"/>
                  </a:lnTo>
                  <a:lnTo>
                    <a:pt x="165902" y="28481"/>
                  </a:lnTo>
                  <a:lnTo>
                    <a:pt x="135012" y="7642"/>
                  </a:lnTo>
                  <a:lnTo>
                    <a:pt x="97182" y="0"/>
                  </a:lnTo>
                  <a:lnTo>
                    <a:pt x="59352" y="7642"/>
                  </a:lnTo>
                  <a:lnTo>
                    <a:pt x="28462" y="28481"/>
                  </a:lnTo>
                  <a:lnTo>
                    <a:pt x="7636" y="59384"/>
                  </a:lnTo>
                  <a:lnTo>
                    <a:pt x="0" y="97220"/>
                  </a:lnTo>
                  <a:lnTo>
                    <a:pt x="7636" y="135050"/>
                  </a:lnTo>
                  <a:lnTo>
                    <a:pt x="28462" y="165940"/>
                  </a:lnTo>
                  <a:lnTo>
                    <a:pt x="59352" y="186766"/>
                  </a:lnTo>
                  <a:lnTo>
                    <a:pt x="97182" y="194402"/>
                  </a:lnTo>
                  <a:lnTo>
                    <a:pt x="135012" y="186766"/>
                  </a:lnTo>
                  <a:lnTo>
                    <a:pt x="165902" y="165940"/>
                  </a:lnTo>
                  <a:lnTo>
                    <a:pt x="186728" y="135050"/>
                  </a:lnTo>
                  <a:lnTo>
                    <a:pt x="194364" y="97220"/>
                  </a:lnTo>
                  <a:close/>
                </a:path>
              </a:pathLst>
            </a:custGeom>
            <a:ln w="137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2" name="object 12"/>
            <p:cNvSpPr/>
            <p:nvPr/>
          </p:nvSpPr>
          <p:spPr>
            <a:xfrm>
              <a:off x="5048783" y="8210628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97182" y="0"/>
                  </a:moveTo>
                  <a:lnTo>
                    <a:pt x="59352" y="7642"/>
                  </a:lnTo>
                  <a:lnTo>
                    <a:pt x="28462" y="28481"/>
                  </a:lnTo>
                  <a:lnTo>
                    <a:pt x="7636" y="59385"/>
                  </a:lnTo>
                  <a:lnTo>
                    <a:pt x="0" y="97221"/>
                  </a:lnTo>
                  <a:lnTo>
                    <a:pt x="7636" y="135050"/>
                  </a:lnTo>
                  <a:lnTo>
                    <a:pt x="28462" y="165941"/>
                  </a:lnTo>
                  <a:lnTo>
                    <a:pt x="59352" y="186767"/>
                  </a:lnTo>
                  <a:lnTo>
                    <a:pt x="97182" y="194403"/>
                  </a:lnTo>
                  <a:lnTo>
                    <a:pt x="135012" y="186767"/>
                  </a:lnTo>
                  <a:lnTo>
                    <a:pt x="165902" y="165941"/>
                  </a:lnTo>
                  <a:lnTo>
                    <a:pt x="186728" y="135050"/>
                  </a:lnTo>
                  <a:lnTo>
                    <a:pt x="194364" y="97221"/>
                  </a:lnTo>
                  <a:lnTo>
                    <a:pt x="186728" y="59385"/>
                  </a:lnTo>
                  <a:lnTo>
                    <a:pt x="165902" y="28481"/>
                  </a:lnTo>
                  <a:lnTo>
                    <a:pt x="135012" y="7642"/>
                  </a:lnTo>
                  <a:lnTo>
                    <a:pt x="97182" y="0"/>
                  </a:lnTo>
                  <a:close/>
                </a:path>
              </a:pathLst>
            </a:custGeom>
            <a:solidFill>
              <a:srgbClr val="00CD32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3" name="object 13"/>
            <p:cNvSpPr/>
            <p:nvPr/>
          </p:nvSpPr>
          <p:spPr>
            <a:xfrm>
              <a:off x="5048784" y="8210625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194364" y="97220"/>
                  </a:moveTo>
                  <a:lnTo>
                    <a:pt x="186728" y="59384"/>
                  </a:lnTo>
                  <a:lnTo>
                    <a:pt x="165902" y="28481"/>
                  </a:lnTo>
                  <a:lnTo>
                    <a:pt x="135012" y="7642"/>
                  </a:lnTo>
                  <a:lnTo>
                    <a:pt x="97182" y="0"/>
                  </a:lnTo>
                  <a:lnTo>
                    <a:pt x="59352" y="7642"/>
                  </a:lnTo>
                  <a:lnTo>
                    <a:pt x="28462" y="28481"/>
                  </a:lnTo>
                  <a:lnTo>
                    <a:pt x="7636" y="59384"/>
                  </a:lnTo>
                  <a:lnTo>
                    <a:pt x="0" y="97220"/>
                  </a:lnTo>
                  <a:lnTo>
                    <a:pt x="7636" y="135050"/>
                  </a:lnTo>
                  <a:lnTo>
                    <a:pt x="28462" y="165940"/>
                  </a:lnTo>
                  <a:lnTo>
                    <a:pt x="59352" y="186766"/>
                  </a:lnTo>
                  <a:lnTo>
                    <a:pt x="97182" y="194402"/>
                  </a:lnTo>
                  <a:lnTo>
                    <a:pt x="135012" y="186766"/>
                  </a:lnTo>
                  <a:lnTo>
                    <a:pt x="165902" y="165940"/>
                  </a:lnTo>
                  <a:lnTo>
                    <a:pt x="186728" y="135050"/>
                  </a:lnTo>
                  <a:lnTo>
                    <a:pt x="194364" y="97220"/>
                  </a:lnTo>
                  <a:close/>
                </a:path>
              </a:pathLst>
            </a:custGeom>
            <a:ln w="137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4" name="object 14"/>
            <p:cNvSpPr/>
            <p:nvPr/>
          </p:nvSpPr>
          <p:spPr>
            <a:xfrm>
              <a:off x="5396408" y="8210628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97182" y="0"/>
                  </a:moveTo>
                  <a:lnTo>
                    <a:pt x="59352" y="7642"/>
                  </a:lnTo>
                  <a:lnTo>
                    <a:pt x="28462" y="28481"/>
                  </a:lnTo>
                  <a:lnTo>
                    <a:pt x="7636" y="59385"/>
                  </a:lnTo>
                  <a:lnTo>
                    <a:pt x="0" y="97221"/>
                  </a:lnTo>
                  <a:lnTo>
                    <a:pt x="7636" y="135050"/>
                  </a:lnTo>
                  <a:lnTo>
                    <a:pt x="28462" y="165941"/>
                  </a:lnTo>
                  <a:lnTo>
                    <a:pt x="59352" y="186767"/>
                  </a:lnTo>
                  <a:lnTo>
                    <a:pt x="97182" y="194403"/>
                  </a:lnTo>
                  <a:lnTo>
                    <a:pt x="135012" y="186767"/>
                  </a:lnTo>
                  <a:lnTo>
                    <a:pt x="165902" y="165941"/>
                  </a:lnTo>
                  <a:lnTo>
                    <a:pt x="186728" y="135050"/>
                  </a:lnTo>
                  <a:lnTo>
                    <a:pt x="194364" y="97221"/>
                  </a:lnTo>
                  <a:lnTo>
                    <a:pt x="186728" y="59385"/>
                  </a:lnTo>
                  <a:lnTo>
                    <a:pt x="165902" y="28481"/>
                  </a:lnTo>
                  <a:lnTo>
                    <a:pt x="135012" y="7642"/>
                  </a:lnTo>
                  <a:lnTo>
                    <a:pt x="97182" y="0"/>
                  </a:lnTo>
                  <a:close/>
                </a:path>
              </a:pathLst>
            </a:custGeom>
            <a:solidFill>
              <a:srgbClr val="0005FA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5" name="object 15"/>
            <p:cNvSpPr/>
            <p:nvPr/>
          </p:nvSpPr>
          <p:spPr>
            <a:xfrm>
              <a:off x="5396409" y="8210625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194364" y="97220"/>
                  </a:moveTo>
                  <a:lnTo>
                    <a:pt x="186728" y="59384"/>
                  </a:lnTo>
                  <a:lnTo>
                    <a:pt x="165902" y="28481"/>
                  </a:lnTo>
                  <a:lnTo>
                    <a:pt x="135012" y="7642"/>
                  </a:lnTo>
                  <a:lnTo>
                    <a:pt x="97182" y="0"/>
                  </a:lnTo>
                  <a:lnTo>
                    <a:pt x="59352" y="7642"/>
                  </a:lnTo>
                  <a:lnTo>
                    <a:pt x="28462" y="28481"/>
                  </a:lnTo>
                  <a:lnTo>
                    <a:pt x="7636" y="59384"/>
                  </a:lnTo>
                  <a:lnTo>
                    <a:pt x="0" y="97220"/>
                  </a:lnTo>
                  <a:lnTo>
                    <a:pt x="7636" y="135050"/>
                  </a:lnTo>
                  <a:lnTo>
                    <a:pt x="28462" y="165940"/>
                  </a:lnTo>
                  <a:lnTo>
                    <a:pt x="59352" y="186766"/>
                  </a:lnTo>
                  <a:lnTo>
                    <a:pt x="97182" y="194402"/>
                  </a:lnTo>
                  <a:lnTo>
                    <a:pt x="135012" y="186766"/>
                  </a:lnTo>
                  <a:lnTo>
                    <a:pt x="165902" y="165940"/>
                  </a:lnTo>
                  <a:lnTo>
                    <a:pt x="186728" y="135050"/>
                  </a:lnTo>
                  <a:lnTo>
                    <a:pt x="194364" y="97220"/>
                  </a:lnTo>
                  <a:close/>
                </a:path>
              </a:pathLst>
            </a:custGeom>
            <a:ln w="137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6" name="object 16"/>
            <p:cNvSpPr/>
            <p:nvPr/>
          </p:nvSpPr>
          <p:spPr>
            <a:xfrm>
              <a:off x="5603344" y="8210628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97182" y="0"/>
                  </a:moveTo>
                  <a:lnTo>
                    <a:pt x="59352" y="7642"/>
                  </a:lnTo>
                  <a:lnTo>
                    <a:pt x="28462" y="28481"/>
                  </a:lnTo>
                  <a:lnTo>
                    <a:pt x="7636" y="59385"/>
                  </a:lnTo>
                  <a:lnTo>
                    <a:pt x="0" y="97221"/>
                  </a:lnTo>
                  <a:lnTo>
                    <a:pt x="7636" y="135050"/>
                  </a:lnTo>
                  <a:lnTo>
                    <a:pt x="28462" y="165941"/>
                  </a:lnTo>
                  <a:lnTo>
                    <a:pt x="59352" y="186767"/>
                  </a:lnTo>
                  <a:lnTo>
                    <a:pt x="97182" y="194403"/>
                  </a:lnTo>
                  <a:lnTo>
                    <a:pt x="135012" y="186767"/>
                  </a:lnTo>
                  <a:lnTo>
                    <a:pt x="165902" y="165941"/>
                  </a:lnTo>
                  <a:lnTo>
                    <a:pt x="186728" y="135050"/>
                  </a:lnTo>
                  <a:lnTo>
                    <a:pt x="194364" y="97221"/>
                  </a:lnTo>
                  <a:lnTo>
                    <a:pt x="186728" y="59385"/>
                  </a:lnTo>
                  <a:lnTo>
                    <a:pt x="165902" y="28481"/>
                  </a:lnTo>
                  <a:lnTo>
                    <a:pt x="135012" y="7642"/>
                  </a:lnTo>
                  <a:lnTo>
                    <a:pt x="97182" y="0"/>
                  </a:lnTo>
                  <a:close/>
                </a:path>
              </a:pathLst>
            </a:custGeom>
            <a:solidFill>
              <a:srgbClr val="0059A6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7" name="object 17"/>
            <p:cNvSpPr/>
            <p:nvPr/>
          </p:nvSpPr>
          <p:spPr>
            <a:xfrm>
              <a:off x="5603345" y="8210625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194364" y="97220"/>
                  </a:moveTo>
                  <a:lnTo>
                    <a:pt x="186728" y="59384"/>
                  </a:lnTo>
                  <a:lnTo>
                    <a:pt x="165902" y="28481"/>
                  </a:lnTo>
                  <a:lnTo>
                    <a:pt x="135012" y="7642"/>
                  </a:lnTo>
                  <a:lnTo>
                    <a:pt x="97182" y="0"/>
                  </a:lnTo>
                  <a:lnTo>
                    <a:pt x="59352" y="7642"/>
                  </a:lnTo>
                  <a:lnTo>
                    <a:pt x="28462" y="28481"/>
                  </a:lnTo>
                  <a:lnTo>
                    <a:pt x="7636" y="59384"/>
                  </a:lnTo>
                  <a:lnTo>
                    <a:pt x="0" y="97220"/>
                  </a:lnTo>
                  <a:lnTo>
                    <a:pt x="7636" y="135050"/>
                  </a:lnTo>
                  <a:lnTo>
                    <a:pt x="28462" y="165940"/>
                  </a:lnTo>
                  <a:lnTo>
                    <a:pt x="59352" y="186766"/>
                  </a:lnTo>
                  <a:lnTo>
                    <a:pt x="97182" y="194402"/>
                  </a:lnTo>
                  <a:lnTo>
                    <a:pt x="135012" y="186766"/>
                  </a:lnTo>
                  <a:lnTo>
                    <a:pt x="165902" y="165940"/>
                  </a:lnTo>
                  <a:lnTo>
                    <a:pt x="186728" y="135050"/>
                  </a:lnTo>
                  <a:lnTo>
                    <a:pt x="194364" y="97220"/>
                  </a:lnTo>
                  <a:close/>
                </a:path>
              </a:pathLst>
            </a:custGeom>
            <a:ln w="137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8" name="object 18"/>
            <p:cNvSpPr/>
            <p:nvPr/>
          </p:nvSpPr>
          <p:spPr>
            <a:xfrm>
              <a:off x="5810280" y="8210628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97182" y="0"/>
                  </a:moveTo>
                  <a:lnTo>
                    <a:pt x="59352" y="7642"/>
                  </a:lnTo>
                  <a:lnTo>
                    <a:pt x="28462" y="28481"/>
                  </a:lnTo>
                  <a:lnTo>
                    <a:pt x="7636" y="59385"/>
                  </a:lnTo>
                  <a:lnTo>
                    <a:pt x="0" y="97221"/>
                  </a:lnTo>
                  <a:lnTo>
                    <a:pt x="7636" y="135050"/>
                  </a:lnTo>
                  <a:lnTo>
                    <a:pt x="28462" y="165941"/>
                  </a:lnTo>
                  <a:lnTo>
                    <a:pt x="59352" y="186767"/>
                  </a:lnTo>
                  <a:lnTo>
                    <a:pt x="97182" y="194403"/>
                  </a:lnTo>
                  <a:lnTo>
                    <a:pt x="135012" y="186767"/>
                  </a:lnTo>
                  <a:lnTo>
                    <a:pt x="165902" y="165941"/>
                  </a:lnTo>
                  <a:lnTo>
                    <a:pt x="186728" y="135050"/>
                  </a:lnTo>
                  <a:lnTo>
                    <a:pt x="194364" y="97221"/>
                  </a:lnTo>
                  <a:lnTo>
                    <a:pt x="186728" y="59385"/>
                  </a:lnTo>
                  <a:lnTo>
                    <a:pt x="165902" y="28481"/>
                  </a:lnTo>
                  <a:lnTo>
                    <a:pt x="135012" y="7642"/>
                  </a:lnTo>
                  <a:lnTo>
                    <a:pt x="97182" y="0"/>
                  </a:lnTo>
                  <a:close/>
                </a:path>
              </a:pathLst>
            </a:custGeom>
            <a:solidFill>
              <a:srgbClr val="00B648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9" name="object 19"/>
            <p:cNvSpPr/>
            <p:nvPr/>
          </p:nvSpPr>
          <p:spPr>
            <a:xfrm>
              <a:off x="5810282" y="8210625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194364" y="97220"/>
                  </a:moveTo>
                  <a:lnTo>
                    <a:pt x="186728" y="59384"/>
                  </a:lnTo>
                  <a:lnTo>
                    <a:pt x="165902" y="28481"/>
                  </a:lnTo>
                  <a:lnTo>
                    <a:pt x="135012" y="7642"/>
                  </a:lnTo>
                  <a:lnTo>
                    <a:pt x="97182" y="0"/>
                  </a:lnTo>
                  <a:lnTo>
                    <a:pt x="59352" y="7642"/>
                  </a:lnTo>
                  <a:lnTo>
                    <a:pt x="28462" y="28481"/>
                  </a:lnTo>
                  <a:lnTo>
                    <a:pt x="7636" y="59384"/>
                  </a:lnTo>
                  <a:lnTo>
                    <a:pt x="0" y="97220"/>
                  </a:lnTo>
                  <a:lnTo>
                    <a:pt x="7636" y="135050"/>
                  </a:lnTo>
                  <a:lnTo>
                    <a:pt x="28462" y="165940"/>
                  </a:lnTo>
                  <a:lnTo>
                    <a:pt x="59352" y="186766"/>
                  </a:lnTo>
                  <a:lnTo>
                    <a:pt x="97182" y="194402"/>
                  </a:lnTo>
                  <a:lnTo>
                    <a:pt x="135012" y="186766"/>
                  </a:lnTo>
                  <a:lnTo>
                    <a:pt x="165902" y="165940"/>
                  </a:lnTo>
                  <a:lnTo>
                    <a:pt x="186728" y="135050"/>
                  </a:lnTo>
                  <a:lnTo>
                    <a:pt x="194364" y="97220"/>
                  </a:lnTo>
                  <a:close/>
                </a:path>
              </a:pathLst>
            </a:custGeom>
            <a:ln w="137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0" name="object 20"/>
            <p:cNvSpPr/>
            <p:nvPr/>
          </p:nvSpPr>
          <p:spPr>
            <a:xfrm>
              <a:off x="6021331" y="8210628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97182" y="0"/>
                  </a:moveTo>
                  <a:lnTo>
                    <a:pt x="59352" y="7642"/>
                  </a:lnTo>
                  <a:lnTo>
                    <a:pt x="28462" y="28481"/>
                  </a:lnTo>
                  <a:lnTo>
                    <a:pt x="7636" y="59385"/>
                  </a:lnTo>
                  <a:lnTo>
                    <a:pt x="0" y="97221"/>
                  </a:lnTo>
                  <a:lnTo>
                    <a:pt x="7636" y="135050"/>
                  </a:lnTo>
                  <a:lnTo>
                    <a:pt x="28462" y="165941"/>
                  </a:lnTo>
                  <a:lnTo>
                    <a:pt x="59352" y="186767"/>
                  </a:lnTo>
                  <a:lnTo>
                    <a:pt x="97182" y="194403"/>
                  </a:lnTo>
                  <a:lnTo>
                    <a:pt x="135012" y="186767"/>
                  </a:lnTo>
                  <a:lnTo>
                    <a:pt x="165902" y="165941"/>
                  </a:lnTo>
                  <a:lnTo>
                    <a:pt x="186728" y="135050"/>
                  </a:lnTo>
                  <a:lnTo>
                    <a:pt x="194364" y="97221"/>
                  </a:lnTo>
                  <a:lnTo>
                    <a:pt x="186728" y="59385"/>
                  </a:lnTo>
                  <a:lnTo>
                    <a:pt x="165902" y="28481"/>
                  </a:lnTo>
                  <a:lnTo>
                    <a:pt x="135012" y="7642"/>
                  </a:lnTo>
                  <a:lnTo>
                    <a:pt x="97182" y="0"/>
                  </a:lnTo>
                  <a:close/>
                </a:path>
              </a:pathLst>
            </a:custGeom>
            <a:solidFill>
              <a:srgbClr val="00AC53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1" name="object 21"/>
            <p:cNvSpPr/>
            <p:nvPr/>
          </p:nvSpPr>
          <p:spPr>
            <a:xfrm>
              <a:off x="4383212" y="8089252"/>
              <a:ext cx="4652010" cy="437515"/>
            </a:xfrm>
            <a:custGeom>
              <a:avLst/>
              <a:gdLst/>
              <a:ahLst/>
              <a:cxnLst/>
              <a:rect l="l" t="t" r="r" b="b"/>
              <a:pathLst>
                <a:path w="4652009" h="437515">
                  <a:moveTo>
                    <a:pt x="1832484" y="218593"/>
                  </a:moveTo>
                  <a:lnTo>
                    <a:pt x="1824848" y="180758"/>
                  </a:lnTo>
                  <a:lnTo>
                    <a:pt x="1804022" y="149854"/>
                  </a:lnTo>
                  <a:lnTo>
                    <a:pt x="1773132" y="129015"/>
                  </a:lnTo>
                  <a:lnTo>
                    <a:pt x="1735302" y="121373"/>
                  </a:lnTo>
                  <a:lnTo>
                    <a:pt x="1697472" y="129015"/>
                  </a:lnTo>
                  <a:lnTo>
                    <a:pt x="1666582" y="149854"/>
                  </a:lnTo>
                  <a:lnTo>
                    <a:pt x="1645756" y="180758"/>
                  </a:lnTo>
                  <a:lnTo>
                    <a:pt x="1638120" y="218593"/>
                  </a:lnTo>
                  <a:lnTo>
                    <a:pt x="1645756" y="256423"/>
                  </a:lnTo>
                  <a:lnTo>
                    <a:pt x="1666582" y="287313"/>
                  </a:lnTo>
                  <a:lnTo>
                    <a:pt x="1697472" y="308139"/>
                  </a:lnTo>
                  <a:lnTo>
                    <a:pt x="1735302" y="315776"/>
                  </a:lnTo>
                  <a:lnTo>
                    <a:pt x="1773132" y="308139"/>
                  </a:lnTo>
                  <a:lnTo>
                    <a:pt x="1804022" y="287313"/>
                  </a:lnTo>
                  <a:lnTo>
                    <a:pt x="1824848" y="256423"/>
                  </a:lnTo>
                  <a:lnTo>
                    <a:pt x="1832484" y="218593"/>
                  </a:lnTo>
                  <a:close/>
                </a:path>
                <a:path w="4652009" h="437515">
                  <a:moveTo>
                    <a:pt x="0" y="356995"/>
                  </a:moveTo>
                  <a:lnTo>
                    <a:pt x="901206" y="356995"/>
                  </a:lnTo>
                  <a:lnTo>
                    <a:pt x="901206" y="80146"/>
                  </a:lnTo>
                  <a:lnTo>
                    <a:pt x="0" y="80146"/>
                  </a:lnTo>
                  <a:lnTo>
                    <a:pt x="0" y="356995"/>
                  </a:lnTo>
                  <a:close/>
                </a:path>
                <a:path w="4652009" h="437515">
                  <a:moveTo>
                    <a:pt x="969919" y="356995"/>
                  </a:moveTo>
                  <a:lnTo>
                    <a:pt x="1871125" y="356995"/>
                  </a:lnTo>
                  <a:lnTo>
                    <a:pt x="1871125" y="80146"/>
                  </a:lnTo>
                  <a:lnTo>
                    <a:pt x="969919" y="80146"/>
                  </a:lnTo>
                  <a:lnTo>
                    <a:pt x="969919" y="356995"/>
                  </a:lnTo>
                  <a:close/>
                </a:path>
                <a:path w="4652009" h="437515">
                  <a:moveTo>
                    <a:pt x="2620039" y="437149"/>
                  </a:moveTo>
                  <a:lnTo>
                    <a:pt x="4651483" y="437149"/>
                  </a:lnTo>
                  <a:lnTo>
                    <a:pt x="4651483" y="0"/>
                  </a:lnTo>
                  <a:lnTo>
                    <a:pt x="2620039" y="0"/>
                  </a:lnTo>
                  <a:lnTo>
                    <a:pt x="2620039" y="437149"/>
                  </a:lnTo>
                  <a:close/>
                </a:path>
              </a:pathLst>
            </a:custGeom>
            <a:ln w="137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2" name="object 22"/>
            <p:cNvSpPr/>
            <p:nvPr/>
          </p:nvSpPr>
          <p:spPr>
            <a:xfrm>
              <a:off x="7128205" y="8210628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97182" y="0"/>
                  </a:moveTo>
                  <a:lnTo>
                    <a:pt x="59352" y="7642"/>
                  </a:lnTo>
                  <a:lnTo>
                    <a:pt x="28462" y="28481"/>
                  </a:lnTo>
                  <a:lnTo>
                    <a:pt x="7636" y="59385"/>
                  </a:lnTo>
                  <a:lnTo>
                    <a:pt x="0" y="97221"/>
                  </a:lnTo>
                  <a:lnTo>
                    <a:pt x="7636" y="135050"/>
                  </a:lnTo>
                  <a:lnTo>
                    <a:pt x="28462" y="165941"/>
                  </a:lnTo>
                  <a:lnTo>
                    <a:pt x="59352" y="186767"/>
                  </a:lnTo>
                  <a:lnTo>
                    <a:pt x="97182" y="194403"/>
                  </a:lnTo>
                  <a:lnTo>
                    <a:pt x="135012" y="186767"/>
                  </a:lnTo>
                  <a:lnTo>
                    <a:pt x="165902" y="165941"/>
                  </a:lnTo>
                  <a:lnTo>
                    <a:pt x="186728" y="135050"/>
                  </a:lnTo>
                  <a:lnTo>
                    <a:pt x="194364" y="97221"/>
                  </a:lnTo>
                  <a:lnTo>
                    <a:pt x="186728" y="59385"/>
                  </a:lnTo>
                  <a:lnTo>
                    <a:pt x="165902" y="28481"/>
                  </a:lnTo>
                  <a:lnTo>
                    <a:pt x="135012" y="7642"/>
                  </a:lnTo>
                  <a:lnTo>
                    <a:pt x="97182" y="0"/>
                  </a:lnTo>
                  <a:close/>
                </a:path>
              </a:pathLst>
            </a:custGeom>
            <a:solidFill>
              <a:srgbClr val="00D828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3" name="object 23"/>
            <p:cNvSpPr/>
            <p:nvPr/>
          </p:nvSpPr>
          <p:spPr>
            <a:xfrm>
              <a:off x="7128206" y="8210625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194364" y="97220"/>
                  </a:moveTo>
                  <a:lnTo>
                    <a:pt x="186728" y="59384"/>
                  </a:lnTo>
                  <a:lnTo>
                    <a:pt x="165902" y="28481"/>
                  </a:lnTo>
                  <a:lnTo>
                    <a:pt x="135012" y="7642"/>
                  </a:lnTo>
                  <a:lnTo>
                    <a:pt x="97182" y="0"/>
                  </a:lnTo>
                  <a:lnTo>
                    <a:pt x="59352" y="7642"/>
                  </a:lnTo>
                  <a:lnTo>
                    <a:pt x="28462" y="28481"/>
                  </a:lnTo>
                  <a:lnTo>
                    <a:pt x="7636" y="59384"/>
                  </a:lnTo>
                  <a:lnTo>
                    <a:pt x="0" y="97220"/>
                  </a:lnTo>
                  <a:lnTo>
                    <a:pt x="7636" y="135050"/>
                  </a:lnTo>
                  <a:lnTo>
                    <a:pt x="28462" y="165940"/>
                  </a:lnTo>
                  <a:lnTo>
                    <a:pt x="59352" y="186766"/>
                  </a:lnTo>
                  <a:lnTo>
                    <a:pt x="97182" y="194402"/>
                  </a:lnTo>
                  <a:lnTo>
                    <a:pt x="135012" y="186766"/>
                  </a:lnTo>
                  <a:lnTo>
                    <a:pt x="165902" y="165940"/>
                  </a:lnTo>
                  <a:lnTo>
                    <a:pt x="186728" y="135050"/>
                  </a:lnTo>
                  <a:lnTo>
                    <a:pt x="194364" y="97220"/>
                  </a:lnTo>
                  <a:close/>
                </a:path>
              </a:pathLst>
            </a:custGeom>
            <a:ln w="137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4" name="object 24"/>
            <p:cNvSpPr/>
            <p:nvPr/>
          </p:nvSpPr>
          <p:spPr>
            <a:xfrm>
              <a:off x="7335104" y="8210628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97182" y="0"/>
                  </a:moveTo>
                  <a:lnTo>
                    <a:pt x="59352" y="7642"/>
                  </a:lnTo>
                  <a:lnTo>
                    <a:pt x="28461" y="28481"/>
                  </a:lnTo>
                  <a:lnTo>
                    <a:pt x="7636" y="59385"/>
                  </a:lnTo>
                  <a:lnTo>
                    <a:pt x="0" y="97221"/>
                  </a:lnTo>
                  <a:lnTo>
                    <a:pt x="7636" y="135050"/>
                  </a:lnTo>
                  <a:lnTo>
                    <a:pt x="28461" y="165941"/>
                  </a:lnTo>
                  <a:lnTo>
                    <a:pt x="59352" y="186767"/>
                  </a:lnTo>
                  <a:lnTo>
                    <a:pt x="97182" y="194403"/>
                  </a:lnTo>
                  <a:lnTo>
                    <a:pt x="135017" y="186767"/>
                  </a:lnTo>
                  <a:lnTo>
                    <a:pt x="165921" y="165941"/>
                  </a:lnTo>
                  <a:lnTo>
                    <a:pt x="186760" y="135050"/>
                  </a:lnTo>
                  <a:lnTo>
                    <a:pt x="194402" y="97221"/>
                  </a:lnTo>
                  <a:lnTo>
                    <a:pt x="186760" y="59385"/>
                  </a:lnTo>
                  <a:lnTo>
                    <a:pt x="165921" y="28481"/>
                  </a:lnTo>
                  <a:lnTo>
                    <a:pt x="135017" y="7642"/>
                  </a:lnTo>
                  <a:lnTo>
                    <a:pt x="97182" y="0"/>
                  </a:lnTo>
                  <a:close/>
                </a:path>
              </a:pathLst>
            </a:custGeom>
            <a:solidFill>
              <a:srgbClr val="00DD22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5" name="object 25"/>
            <p:cNvSpPr/>
            <p:nvPr/>
          </p:nvSpPr>
          <p:spPr>
            <a:xfrm>
              <a:off x="7335105" y="8210625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194402" y="97220"/>
                  </a:moveTo>
                  <a:lnTo>
                    <a:pt x="186760" y="59384"/>
                  </a:lnTo>
                  <a:lnTo>
                    <a:pt x="165921" y="28481"/>
                  </a:lnTo>
                  <a:lnTo>
                    <a:pt x="135018" y="7642"/>
                  </a:lnTo>
                  <a:lnTo>
                    <a:pt x="97182" y="0"/>
                  </a:lnTo>
                  <a:lnTo>
                    <a:pt x="59352" y="7642"/>
                  </a:lnTo>
                  <a:lnTo>
                    <a:pt x="28462" y="28481"/>
                  </a:lnTo>
                  <a:lnTo>
                    <a:pt x="7636" y="59384"/>
                  </a:lnTo>
                  <a:lnTo>
                    <a:pt x="0" y="97220"/>
                  </a:lnTo>
                  <a:lnTo>
                    <a:pt x="7636" y="135050"/>
                  </a:lnTo>
                  <a:lnTo>
                    <a:pt x="28462" y="165940"/>
                  </a:lnTo>
                  <a:lnTo>
                    <a:pt x="59352" y="186766"/>
                  </a:lnTo>
                  <a:lnTo>
                    <a:pt x="97182" y="194402"/>
                  </a:lnTo>
                  <a:lnTo>
                    <a:pt x="135018" y="186766"/>
                  </a:lnTo>
                  <a:lnTo>
                    <a:pt x="165921" y="165940"/>
                  </a:lnTo>
                  <a:lnTo>
                    <a:pt x="186760" y="135050"/>
                  </a:lnTo>
                  <a:lnTo>
                    <a:pt x="194402" y="97220"/>
                  </a:lnTo>
                  <a:close/>
                </a:path>
              </a:pathLst>
            </a:custGeom>
            <a:ln w="137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6" name="object 26"/>
            <p:cNvSpPr/>
            <p:nvPr/>
          </p:nvSpPr>
          <p:spPr>
            <a:xfrm>
              <a:off x="7542040" y="8210628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97182" y="0"/>
                  </a:moveTo>
                  <a:lnTo>
                    <a:pt x="59352" y="7642"/>
                  </a:lnTo>
                  <a:lnTo>
                    <a:pt x="28462" y="28481"/>
                  </a:lnTo>
                  <a:lnTo>
                    <a:pt x="7636" y="59385"/>
                  </a:lnTo>
                  <a:lnTo>
                    <a:pt x="0" y="97221"/>
                  </a:lnTo>
                  <a:lnTo>
                    <a:pt x="7636" y="135050"/>
                  </a:lnTo>
                  <a:lnTo>
                    <a:pt x="28462" y="165941"/>
                  </a:lnTo>
                  <a:lnTo>
                    <a:pt x="59352" y="186767"/>
                  </a:lnTo>
                  <a:lnTo>
                    <a:pt x="97182" y="194403"/>
                  </a:lnTo>
                  <a:lnTo>
                    <a:pt x="135017" y="186767"/>
                  </a:lnTo>
                  <a:lnTo>
                    <a:pt x="165921" y="165941"/>
                  </a:lnTo>
                  <a:lnTo>
                    <a:pt x="186760" y="135050"/>
                  </a:lnTo>
                  <a:lnTo>
                    <a:pt x="194402" y="97221"/>
                  </a:lnTo>
                  <a:lnTo>
                    <a:pt x="186760" y="59385"/>
                  </a:lnTo>
                  <a:lnTo>
                    <a:pt x="165921" y="28481"/>
                  </a:lnTo>
                  <a:lnTo>
                    <a:pt x="135017" y="7642"/>
                  </a:lnTo>
                  <a:lnTo>
                    <a:pt x="97182" y="0"/>
                  </a:lnTo>
                  <a:close/>
                </a:path>
              </a:pathLst>
            </a:custGeom>
            <a:solidFill>
              <a:srgbClr val="0003FC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7" name="object 27"/>
            <p:cNvSpPr/>
            <p:nvPr/>
          </p:nvSpPr>
          <p:spPr>
            <a:xfrm>
              <a:off x="7542041" y="8210625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194402" y="97220"/>
                  </a:moveTo>
                  <a:lnTo>
                    <a:pt x="186760" y="59384"/>
                  </a:lnTo>
                  <a:lnTo>
                    <a:pt x="165921" y="28481"/>
                  </a:lnTo>
                  <a:lnTo>
                    <a:pt x="135018" y="7642"/>
                  </a:lnTo>
                  <a:lnTo>
                    <a:pt x="97182" y="0"/>
                  </a:lnTo>
                  <a:lnTo>
                    <a:pt x="59352" y="7642"/>
                  </a:lnTo>
                  <a:lnTo>
                    <a:pt x="28462" y="28481"/>
                  </a:lnTo>
                  <a:lnTo>
                    <a:pt x="7636" y="59384"/>
                  </a:lnTo>
                  <a:lnTo>
                    <a:pt x="0" y="97220"/>
                  </a:lnTo>
                  <a:lnTo>
                    <a:pt x="7636" y="135050"/>
                  </a:lnTo>
                  <a:lnTo>
                    <a:pt x="28462" y="165940"/>
                  </a:lnTo>
                  <a:lnTo>
                    <a:pt x="59352" y="186766"/>
                  </a:lnTo>
                  <a:lnTo>
                    <a:pt x="97182" y="194402"/>
                  </a:lnTo>
                  <a:lnTo>
                    <a:pt x="135018" y="186766"/>
                  </a:lnTo>
                  <a:lnTo>
                    <a:pt x="165921" y="165940"/>
                  </a:lnTo>
                  <a:lnTo>
                    <a:pt x="186760" y="135050"/>
                  </a:lnTo>
                  <a:lnTo>
                    <a:pt x="194402" y="97220"/>
                  </a:lnTo>
                  <a:close/>
                </a:path>
              </a:pathLst>
            </a:custGeom>
            <a:ln w="137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8" name="object 28"/>
            <p:cNvSpPr/>
            <p:nvPr/>
          </p:nvSpPr>
          <p:spPr>
            <a:xfrm>
              <a:off x="7748976" y="8210628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97182" y="0"/>
                  </a:moveTo>
                  <a:lnTo>
                    <a:pt x="59352" y="7642"/>
                  </a:lnTo>
                  <a:lnTo>
                    <a:pt x="28462" y="28481"/>
                  </a:lnTo>
                  <a:lnTo>
                    <a:pt x="7636" y="59385"/>
                  </a:lnTo>
                  <a:lnTo>
                    <a:pt x="0" y="97221"/>
                  </a:lnTo>
                  <a:lnTo>
                    <a:pt x="7636" y="135050"/>
                  </a:lnTo>
                  <a:lnTo>
                    <a:pt x="28462" y="165941"/>
                  </a:lnTo>
                  <a:lnTo>
                    <a:pt x="59352" y="186767"/>
                  </a:lnTo>
                  <a:lnTo>
                    <a:pt x="97182" y="194403"/>
                  </a:lnTo>
                  <a:lnTo>
                    <a:pt x="135012" y="186767"/>
                  </a:lnTo>
                  <a:lnTo>
                    <a:pt x="165902" y="165941"/>
                  </a:lnTo>
                  <a:lnTo>
                    <a:pt x="186728" y="135050"/>
                  </a:lnTo>
                  <a:lnTo>
                    <a:pt x="194364" y="97221"/>
                  </a:lnTo>
                  <a:lnTo>
                    <a:pt x="186728" y="59385"/>
                  </a:lnTo>
                  <a:lnTo>
                    <a:pt x="165902" y="28481"/>
                  </a:lnTo>
                  <a:lnTo>
                    <a:pt x="135012" y="7642"/>
                  </a:lnTo>
                  <a:lnTo>
                    <a:pt x="97182" y="0"/>
                  </a:lnTo>
                  <a:close/>
                </a:path>
              </a:pathLst>
            </a:custGeom>
            <a:solidFill>
              <a:srgbClr val="00F50A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9" name="object 29"/>
            <p:cNvSpPr/>
            <p:nvPr/>
          </p:nvSpPr>
          <p:spPr>
            <a:xfrm>
              <a:off x="7748978" y="8210625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194364" y="97220"/>
                  </a:moveTo>
                  <a:lnTo>
                    <a:pt x="186728" y="59384"/>
                  </a:lnTo>
                  <a:lnTo>
                    <a:pt x="165902" y="28481"/>
                  </a:lnTo>
                  <a:lnTo>
                    <a:pt x="135012" y="7642"/>
                  </a:lnTo>
                  <a:lnTo>
                    <a:pt x="97182" y="0"/>
                  </a:lnTo>
                  <a:lnTo>
                    <a:pt x="59352" y="7642"/>
                  </a:lnTo>
                  <a:lnTo>
                    <a:pt x="28462" y="28481"/>
                  </a:lnTo>
                  <a:lnTo>
                    <a:pt x="7636" y="59384"/>
                  </a:lnTo>
                  <a:lnTo>
                    <a:pt x="0" y="97220"/>
                  </a:lnTo>
                  <a:lnTo>
                    <a:pt x="7636" y="135050"/>
                  </a:lnTo>
                  <a:lnTo>
                    <a:pt x="28462" y="165940"/>
                  </a:lnTo>
                  <a:lnTo>
                    <a:pt x="59352" y="186766"/>
                  </a:lnTo>
                  <a:lnTo>
                    <a:pt x="97182" y="194402"/>
                  </a:lnTo>
                  <a:lnTo>
                    <a:pt x="135012" y="186766"/>
                  </a:lnTo>
                  <a:lnTo>
                    <a:pt x="165902" y="165940"/>
                  </a:lnTo>
                  <a:lnTo>
                    <a:pt x="186728" y="135050"/>
                  </a:lnTo>
                  <a:lnTo>
                    <a:pt x="194364" y="97220"/>
                  </a:lnTo>
                  <a:close/>
                </a:path>
              </a:pathLst>
            </a:custGeom>
            <a:ln w="137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30" name="object 30"/>
            <p:cNvSpPr/>
            <p:nvPr/>
          </p:nvSpPr>
          <p:spPr>
            <a:xfrm>
              <a:off x="8096600" y="8210628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97183" y="0"/>
                  </a:moveTo>
                  <a:lnTo>
                    <a:pt x="59353" y="7642"/>
                  </a:lnTo>
                  <a:lnTo>
                    <a:pt x="28462" y="28481"/>
                  </a:lnTo>
                  <a:lnTo>
                    <a:pt x="7636" y="59385"/>
                  </a:lnTo>
                  <a:lnTo>
                    <a:pt x="0" y="97221"/>
                  </a:lnTo>
                  <a:lnTo>
                    <a:pt x="7636" y="135050"/>
                  </a:lnTo>
                  <a:lnTo>
                    <a:pt x="28462" y="165941"/>
                  </a:lnTo>
                  <a:lnTo>
                    <a:pt x="59353" y="186767"/>
                  </a:lnTo>
                  <a:lnTo>
                    <a:pt x="97183" y="194403"/>
                  </a:lnTo>
                  <a:lnTo>
                    <a:pt x="135019" y="186767"/>
                  </a:lnTo>
                  <a:lnTo>
                    <a:pt x="165922" y="165941"/>
                  </a:lnTo>
                  <a:lnTo>
                    <a:pt x="186761" y="135050"/>
                  </a:lnTo>
                  <a:lnTo>
                    <a:pt x="194403" y="97221"/>
                  </a:lnTo>
                  <a:lnTo>
                    <a:pt x="186761" y="59385"/>
                  </a:lnTo>
                  <a:lnTo>
                    <a:pt x="165922" y="28481"/>
                  </a:lnTo>
                  <a:lnTo>
                    <a:pt x="135019" y="7642"/>
                  </a:lnTo>
                  <a:lnTo>
                    <a:pt x="97183" y="0"/>
                  </a:lnTo>
                  <a:close/>
                </a:path>
              </a:pathLst>
            </a:custGeom>
            <a:solidFill>
              <a:srgbClr val="006A95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31" name="object 31"/>
            <p:cNvSpPr/>
            <p:nvPr/>
          </p:nvSpPr>
          <p:spPr>
            <a:xfrm>
              <a:off x="8096602" y="8210625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194402" y="97220"/>
                  </a:moveTo>
                  <a:lnTo>
                    <a:pt x="186760" y="59384"/>
                  </a:lnTo>
                  <a:lnTo>
                    <a:pt x="165921" y="28481"/>
                  </a:lnTo>
                  <a:lnTo>
                    <a:pt x="135018" y="7642"/>
                  </a:lnTo>
                  <a:lnTo>
                    <a:pt x="97182" y="0"/>
                  </a:lnTo>
                  <a:lnTo>
                    <a:pt x="59352" y="7642"/>
                  </a:lnTo>
                  <a:lnTo>
                    <a:pt x="28462" y="28481"/>
                  </a:lnTo>
                  <a:lnTo>
                    <a:pt x="7636" y="59384"/>
                  </a:lnTo>
                  <a:lnTo>
                    <a:pt x="0" y="97220"/>
                  </a:lnTo>
                  <a:lnTo>
                    <a:pt x="7636" y="135050"/>
                  </a:lnTo>
                  <a:lnTo>
                    <a:pt x="28462" y="165940"/>
                  </a:lnTo>
                  <a:lnTo>
                    <a:pt x="59352" y="186766"/>
                  </a:lnTo>
                  <a:lnTo>
                    <a:pt x="97182" y="194402"/>
                  </a:lnTo>
                  <a:lnTo>
                    <a:pt x="135018" y="186766"/>
                  </a:lnTo>
                  <a:lnTo>
                    <a:pt x="165921" y="165940"/>
                  </a:lnTo>
                  <a:lnTo>
                    <a:pt x="186760" y="135050"/>
                  </a:lnTo>
                  <a:lnTo>
                    <a:pt x="194402" y="97220"/>
                  </a:lnTo>
                  <a:close/>
                </a:path>
              </a:pathLst>
            </a:custGeom>
            <a:ln w="137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32" name="object 32"/>
            <p:cNvSpPr/>
            <p:nvPr/>
          </p:nvSpPr>
          <p:spPr>
            <a:xfrm>
              <a:off x="8303537" y="8210628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97182" y="0"/>
                  </a:moveTo>
                  <a:lnTo>
                    <a:pt x="59352" y="7642"/>
                  </a:lnTo>
                  <a:lnTo>
                    <a:pt x="28462" y="28481"/>
                  </a:lnTo>
                  <a:lnTo>
                    <a:pt x="7636" y="59385"/>
                  </a:lnTo>
                  <a:lnTo>
                    <a:pt x="0" y="97221"/>
                  </a:lnTo>
                  <a:lnTo>
                    <a:pt x="7636" y="135050"/>
                  </a:lnTo>
                  <a:lnTo>
                    <a:pt x="28462" y="165941"/>
                  </a:lnTo>
                  <a:lnTo>
                    <a:pt x="59352" y="186767"/>
                  </a:lnTo>
                  <a:lnTo>
                    <a:pt x="97182" y="194403"/>
                  </a:lnTo>
                  <a:lnTo>
                    <a:pt x="135012" y="186767"/>
                  </a:lnTo>
                  <a:lnTo>
                    <a:pt x="165902" y="165941"/>
                  </a:lnTo>
                  <a:lnTo>
                    <a:pt x="186728" y="135050"/>
                  </a:lnTo>
                  <a:lnTo>
                    <a:pt x="194364" y="97221"/>
                  </a:lnTo>
                  <a:lnTo>
                    <a:pt x="186728" y="59385"/>
                  </a:lnTo>
                  <a:lnTo>
                    <a:pt x="165902" y="28481"/>
                  </a:lnTo>
                  <a:lnTo>
                    <a:pt x="135012" y="7642"/>
                  </a:lnTo>
                  <a:lnTo>
                    <a:pt x="97182" y="0"/>
                  </a:lnTo>
                  <a:close/>
                </a:path>
              </a:pathLst>
            </a:custGeom>
            <a:solidFill>
              <a:srgbClr val="0001FE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33" name="object 33"/>
            <p:cNvSpPr/>
            <p:nvPr/>
          </p:nvSpPr>
          <p:spPr>
            <a:xfrm>
              <a:off x="8303538" y="8210625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194364" y="97220"/>
                  </a:moveTo>
                  <a:lnTo>
                    <a:pt x="186728" y="59384"/>
                  </a:lnTo>
                  <a:lnTo>
                    <a:pt x="165902" y="28481"/>
                  </a:lnTo>
                  <a:lnTo>
                    <a:pt x="135012" y="7642"/>
                  </a:lnTo>
                  <a:lnTo>
                    <a:pt x="97182" y="0"/>
                  </a:lnTo>
                  <a:lnTo>
                    <a:pt x="59352" y="7642"/>
                  </a:lnTo>
                  <a:lnTo>
                    <a:pt x="28462" y="28481"/>
                  </a:lnTo>
                  <a:lnTo>
                    <a:pt x="7636" y="59384"/>
                  </a:lnTo>
                  <a:lnTo>
                    <a:pt x="0" y="97220"/>
                  </a:lnTo>
                  <a:lnTo>
                    <a:pt x="7636" y="135050"/>
                  </a:lnTo>
                  <a:lnTo>
                    <a:pt x="28462" y="165940"/>
                  </a:lnTo>
                  <a:lnTo>
                    <a:pt x="59352" y="186766"/>
                  </a:lnTo>
                  <a:lnTo>
                    <a:pt x="97182" y="194402"/>
                  </a:lnTo>
                  <a:lnTo>
                    <a:pt x="135012" y="186766"/>
                  </a:lnTo>
                  <a:lnTo>
                    <a:pt x="165902" y="165940"/>
                  </a:lnTo>
                  <a:lnTo>
                    <a:pt x="186728" y="135050"/>
                  </a:lnTo>
                  <a:lnTo>
                    <a:pt x="194364" y="97220"/>
                  </a:lnTo>
                  <a:close/>
                </a:path>
              </a:pathLst>
            </a:custGeom>
            <a:ln w="137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34" name="object 34"/>
            <p:cNvSpPr/>
            <p:nvPr/>
          </p:nvSpPr>
          <p:spPr>
            <a:xfrm>
              <a:off x="8510473" y="8210628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97182" y="0"/>
                  </a:moveTo>
                  <a:lnTo>
                    <a:pt x="59352" y="7642"/>
                  </a:lnTo>
                  <a:lnTo>
                    <a:pt x="28462" y="28481"/>
                  </a:lnTo>
                  <a:lnTo>
                    <a:pt x="7636" y="59385"/>
                  </a:lnTo>
                  <a:lnTo>
                    <a:pt x="0" y="97221"/>
                  </a:lnTo>
                  <a:lnTo>
                    <a:pt x="7636" y="135050"/>
                  </a:lnTo>
                  <a:lnTo>
                    <a:pt x="28462" y="165941"/>
                  </a:lnTo>
                  <a:lnTo>
                    <a:pt x="59352" y="186767"/>
                  </a:lnTo>
                  <a:lnTo>
                    <a:pt x="97182" y="194403"/>
                  </a:lnTo>
                  <a:lnTo>
                    <a:pt x="135012" y="186767"/>
                  </a:lnTo>
                  <a:lnTo>
                    <a:pt x="165902" y="165941"/>
                  </a:lnTo>
                  <a:lnTo>
                    <a:pt x="186728" y="135050"/>
                  </a:lnTo>
                  <a:lnTo>
                    <a:pt x="194364" y="97221"/>
                  </a:lnTo>
                  <a:lnTo>
                    <a:pt x="186728" y="59385"/>
                  </a:lnTo>
                  <a:lnTo>
                    <a:pt x="165902" y="28481"/>
                  </a:lnTo>
                  <a:lnTo>
                    <a:pt x="135012" y="7642"/>
                  </a:lnTo>
                  <a:lnTo>
                    <a:pt x="97182" y="0"/>
                  </a:lnTo>
                  <a:close/>
                </a:path>
              </a:pathLst>
            </a:custGeom>
            <a:solidFill>
              <a:srgbClr val="0010EF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35" name="object 35"/>
            <p:cNvSpPr/>
            <p:nvPr/>
          </p:nvSpPr>
          <p:spPr>
            <a:xfrm>
              <a:off x="8510475" y="8210625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194364" y="97220"/>
                  </a:moveTo>
                  <a:lnTo>
                    <a:pt x="186728" y="59384"/>
                  </a:lnTo>
                  <a:lnTo>
                    <a:pt x="165902" y="28481"/>
                  </a:lnTo>
                  <a:lnTo>
                    <a:pt x="135012" y="7642"/>
                  </a:lnTo>
                  <a:lnTo>
                    <a:pt x="97182" y="0"/>
                  </a:lnTo>
                  <a:lnTo>
                    <a:pt x="59352" y="7642"/>
                  </a:lnTo>
                  <a:lnTo>
                    <a:pt x="28462" y="28481"/>
                  </a:lnTo>
                  <a:lnTo>
                    <a:pt x="7636" y="59384"/>
                  </a:lnTo>
                  <a:lnTo>
                    <a:pt x="0" y="97220"/>
                  </a:lnTo>
                  <a:lnTo>
                    <a:pt x="7636" y="135050"/>
                  </a:lnTo>
                  <a:lnTo>
                    <a:pt x="28462" y="165940"/>
                  </a:lnTo>
                  <a:lnTo>
                    <a:pt x="59352" y="186766"/>
                  </a:lnTo>
                  <a:lnTo>
                    <a:pt x="97182" y="194402"/>
                  </a:lnTo>
                  <a:lnTo>
                    <a:pt x="135012" y="186766"/>
                  </a:lnTo>
                  <a:lnTo>
                    <a:pt x="165902" y="165940"/>
                  </a:lnTo>
                  <a:lnTo>
                    <a:pt x="186728" y="135050"/>
                  </a:lnTo>
                  <a:lnTo>
                    <a:pt x="194364" y="97220"/>
                  </a:lnTo>
                  <a:close/>
                </a:path>
              </a:pathLst>
            </a:custGeom>
            <a:ln w="137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36" name="object 36"/>
            <p:cNvSpPr/>
            <p:nvPr/>
          </p:nvSpPr>
          <p:spPr>
            <a:xfrm>
              <a:off x="8721525" y="8210628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97182" y="0"/>
                  </a:moveTo>
                  <a:lnTo>
                    <a:pt x="59352" y="7642"/>
                  </a:lnTo>
                  <a:lnTo>
                    <a:pt x="28462" y="28481"/>
                  </a:lnTo>
                  <a:lnTo>
                    <a:pt x="7636" y="59385"/>
                  </a:lnTo>
                  <a:lnTo>
                    <a:pt x="0" y="97221"/>
                  </a:lnTo>
                  <a:lnTo>
                    <a:pt x="7636" y="135050"/>
                  </a:lnTo>
                  <a:lnTo>
                    <a:pt x="28462" y="165941"/>
                  </a:lnTo>
                  <a:lnTo>
                    <a:pt x="59352" y="186767"/>
                  </a:lnTo>
                  <a:lnTo>
                    <a:pt x="97182" y="194403"/>
                  </a:lnTo>
                  <a:lnTo>
                    <a:pt x="135017" y="186767"/>
                  </a:lnTo>
                  <a:lnTo>
                    <a:pt x="165921" y="165941"/>
                  </a:lnTo>
                  <a:lnTo>
                    <a:pt x="186760" y="135050"/>
                  </a:lnTo>
                  <a:lnTo>
                    <a:pt x="194402" y="97221"/>
                  </a:lnTo>
                  <a:lnTo>
                    <a:pt x="186760" y="59385"/>
                  </a:lnTo>
                  <a:lnTo>
                    <a:pt x="165921" y="28481"/>
                  </a:lnTo>
                  <a:lnTo>
                    <a:pt x="135017" y="7642"/>
                  </a:lnTo>
                  <a:lnTo>
                    <a:pt x="97182" y="0"/>
                  </a:lnTo>
                  <a:close/>
                </a:path>
              </a:pathLst>
            </a:custGeom>
            <a:solidFill>
              <a:srgbClr val="0022DE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37" name="object 37"/>
            <p:cNvSpPr/>
            <p:nvPr/>
          </p:nvSpPr>
          <p:spPr>
            <a:xfrm>
              <a:off x="7083444" y="8169398"/>
              <a:ext cx="1871345" cy="276860"/>
            </a:xfrm>
            <a:custGeom>
              <a:avLst/>
              <a:gdLst/>
              <a:ahLst/>
              <a:cxnLst/>
              <a:rect l="l" t="t" r="r" b="b"/>
              <a:pathLst>
                <a:path w="1871345" h="276859">
                  <a:moveTo>
                    <a:pt x="1832484" y="138447"/>
                  </a:moveTo>
                  <a:lnTo>
                    <a:pt x="1824842" y="100611"/>
                  </a:lnTo>
                  <a:lnTo>
                    <a:pt x="1804003" y="69708"/>
                  </a:lnTo>
                  <a:lnTo>
                    <a:pt x="1773100" y="48869"/>
                  </a:lnTo>
                  <a:lnTo>
                    <a:pt x="1735264" y="41226"/>
                  </a:lnTo>
                  <a:lnTo>
                    <a:pt x="1697434" y="48869"/>
                  </a:lnTo>
                  <a:lnTo>
                    <a:pt x="1666544" y="69708"/>
                  </a:lnTo>
                  <a:lnTo>
                    <a:pt x="1645718" y="100611"/>
                  </a:lnTo>
                  <a:lnTo>
                    <a:pt x="1638081" y="138447"/>
                  </a:lnTo>
                  <a:lnTo>
                    <a:pt x="1645718" y="176277"/>
                  </a:lnTo>
                  <a:lnTo>
                    <a:pt x="1666544" y="207167"/>
                  </a:lnTo>
                  <a:lnTo>
                    <a:pt x="1697434" y="227993"/>
                  </a:lnTo>
                  <a:lnTo>
                    <a:pt x="1735264" y="235629"/>
                  </a:lnTo>
                  <a:lnTo>
                    <a:pt x="1773100" y="227993"/>
                  </a:lnTo>
                  <a:lnTo>
                    <a:pt x="1804003" y="207167"/>
                  </a:lnTo>
                  <a:lnTo>
                    <a:pt x="1824842" y="176277"/>
                  </a:lnTo>
                  <a:lnTo>
                    <a:pt x="1832484" y="138447"/>
                  </a:lnTo>
                  <a:close/>
                </a:path>
                <a:path w="1871345" h="276859">
                  <a:moveTo>
                    <a:pt x="0" y="276849"/>
                  </a:moveTo>
                  <a:lnTo>
                    <a:pt x="901206" y="276849"/>
                  </a:lnTo>
                  <a:lnTo>
                    <a:pt x="901206" y="0"/>
                  </a:lnTo>
                  <a:lnTo>
                    <a:pt x="0" y="0"/>
                  </a:lnTo>
                  <a:lnTo>
                    <a:pt x="0" y="276849"/>
                  </a:lnTo>
                  <a:close/>
                </a:path>
                <a:path w="1871345" h="276859">
                  <a:moveTo>
                    <a:pt x="969919" y="276849"/>
                  </a:moveTo>
                  <a:lnTo>
                    <a:pt x="1871125" y="276849"/>
                  </a:lnTo>
                  <a:lnTo>
                    <a:pt x="1871125" y="0"/>
                  </a:lnTo>
                  <a:lnTo>
                    <a:pt x="969919" y="0"/>
                  </a:lnTo>
                  <a:lnTo>
                    <a:pt x="969919" y="276849"/>
                  </a:lnTo>
                  <a:close/>
                </a:path>
              </a:pathLst>
            </a:custGeom>
            <a:ln w="137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5954049" y="4831141"/>
            <a:ext cx="256452" cy="260093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>
              <a:spcBef>
                <a:spcPts val="64"/>
              </a:spcBef>
            </a:pPr>
            <a:r>
              <a:rPr sz="1637" spc="233" dirty="0">
                <a:latin typeface="Cambria"/>
                <a:cs typeface="Cambria"/>
              </a:rPr>
              <a:t>...</a:t>
            </a:r>
            <a:r>
              <a:rPr sz="1637" spc="-121" dirty="0">
                <a:latin typeface="Cambria"/>
                <a:cs typeface="Cambria"/>
              </a:rPr>
              <a:t> </a:t>
            </a:r>
            <a:endParaRPr sz="1637">
              <a:latin typeface="Cambria"/>
              <a:cs typeface="Cambria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4344270" y="4557029"/>
            <a:ext cx="5208383" cy="1087037"/>
            <a:chOff x="7163317" y="7514877"/>
            <a:chExt cx="8589010" cy="1792605"/>
          </a:xfrm>
        </p:grpSpPr>
        <p:sp>
          <p:nvSpPr>
            <p:cNvPr id="40" name="object 40"/>
            <p:cNvSpPr/>
            <p:nvPr/>
          </p:nvSpPr>
          <p:spPr>
            <a:xfrm>
              <a:off x="7211408" y="8862772"/>
              <a:ext cx="1615440" cy="437515"/>
            </a:xfrm>
            <a:custGeom>
              <a:avLst/>
              <a:gdLst/>
              <a:ahLst/>
              <a:cxnLst/>
              <a:rect l="l" t="t" r="r" b="b"/>
              <a:pathLst>
                <a:path w="1615440" h="437515">
                  <a:moveTo>
                    <a:pt x="0" y="437164"/>
                  </a:moveTo>
                  <a:lnTo>
                    <a:pt x="1615201" y="437164"/>
                  </a:lnTo>
                  <a:lnTo>
                    <a:pt x="1615201" y="0"/>
                  </a:lnTo>
                  <a:lnTo>
                    <a:pt x="0" y="0"/>
                  </a:lnTo>
                  <a:lnTo>
                    <a:pt x="0" y="437164"/>
                  </a:lnTo>
                  <a:close/>
                </a:path>
              </a:pathLst>
            </a:custGeom>
            <a:ln w="137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41" name="object 41"/>
            <p:cNvSpPr/>
            <p:nvPr/>
          </p:nvSpPr>
          <p:spPr>
            <a:xfrm>
              <a:off x="7336323" y="8984164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97182" y="0"/>
                  </a:moveTo>
                  <a:lnTo>
                    <a:pt x="59352" y="7636"/>
                  </a:lnTo>
                  <a:lnTo>
                    <a:pt x="28462" y="28462"/>
                  </a:lnTo>
                  <a:lnTo>
                    <a:pt x="7636" y="59352"/>
                  </a:lnTo>
                  <a:lnTo>
                    <a:pt x="0" y="97182"/>
                  </a:lnTo>
                  <a:lnTo>
                    <a:pt x="7636" y="135012"/>
                  </a:lnTo>
                  <a:lnTo>
                    <a:pt x="28462" y="165902"/>
                  </a:lnTo>
                  <a:lnTo>
                    <a:pt x="59352" y="186728"/>
                  </a:lnTo>
                  <a:lnTo>
                    <a:pt x="97182" y="194364"/>
                  </a:lnTo>
                  <a:lnTo>
                    <a:pt x="135012" y="186728"/>
                  </a:lnTo>
                  <a:lnTo>
                    <a:pt x="165902" y="165902"/>
                  </a:lnTo>
                  <a:lnTo>
                    <a:pt x="186728" y="135012"/>
                  </a:lnTo>
                  <a:lnTo>
                    <a:pt x="194364" y="97182"/>
                  </a:lnTo>
                  <a:lnTo>
                    <a:pt x="186728" y="59352"/>
                  </a:lnTo>
                  <a:lnTo>
                    <a:pt x="165902" y="28462"/>
                  </a:lnTo>
                  <a:lnTo>
                    <a:pt x="135012" y="7636"/>
                  </a:lnTo>
                  <a:lnTo>
                    <a:pt x="97182" y="0"/>
                  </a:lnTo>
                  <a:close/>
                </a:path>
              </a:pathLst>
            </a:custGeom>
            <a:solidFill>
              <a:srgbClr val="00C639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42" name="object 42"/>
            <p:cNvSpPr/>
            <p:nvPr/>
          </p:nvSpPr>
          <p:spPr>
            <a:xfrm>
              <a:off x="7336324" y="8984161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194364" y="97182"/>
                  </a:moveTo>
                  <a:lnTo>
                    <a:pt x="186728" y="59352"/>
                  </a:lnTo>
                  <a:lnTo>
                    <a:pt x="165902" y="28462"/>
                  </a:lnTo>
                  <a:lnTo>
                    <a:pt x="135012" y="7636"/>
                  </a:lnTo>
                  <a:lnTo>
                    <a:pt x="97182" y="0"/>
                  </a:lnTo>
                  <a:lnTo>
                    <a:pt x="59352" y="7636"/>
                  </a:lnTo>
                  <a:lnTo>
                    <a:pt x="28462" y="28462"/>
                  </a:lnTo>
                  <a:lnTo>
                    <a:pt x="7636" y="59352"/>
                  </a:lnTo>
                  <a:lnTo>
                    <a:pt x="0" y="97182"/>
                  </a:lnTo>
                  <a:lnTo>
                    <a:pt x="7636" y="135012"/>
                  </a:lnTo>
                  <a:lnTo>
                    <a:pt x="28462" y="165902"/>
                  </a:lnTo>
                  <a:lnTo>
                    <a:pt x="59352" y="186728"/>
                  </a:lnTo>
                  <a:lnTo>
                    <a:pt x="97182" y="194364"/>
                  </a:lnTo>
                  <a:lnTo>
                    <a:pt x="135012" y="186728"/>
                  </a:lnTo>
                  <a:lnTo>
                    <a:pt x="165902" y="165902"/>
                  </a:lnTo>
                  <a:lnTo>
                    <a:pt x="186728" y="135012"/>
                  </a:lnTo>
                  <a:lnTo>
                    <a:pt x="194364" y="97182"/>
                  </a:lnTo>
                  <a:close/>
                </a:path>
              </a:pathLst>
            </a:custGeom>
            <a:ln w="137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43" name="object 43"/>
            <p:cNvSpPr/>
            <p:nvPr/>
          </p:nvSpPr>
          <p:spPr>
            <a:xfrm>
              <a:off x="7543221" y="8984164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97220" y="0"/>
                  </a:moveTo>
                  <a:lnTo>
                    <a:pt x="59384" y="7636"/>
                  </a:lnTo>
                  <a:lnTo>
                    <a:pt x="28481" y="28462"/>
                  </a:lnTo>
                  <a:lnTo>
                    <a:pt x="7642" y="59352"/>
                  </a:lnTo>
                  <a:lnTo>
                    <a:pt x="0" y="97182"/>
                  </a:lnTo>
                  <a:lnTo>
                    <a:pt x="7642" y="135012"/>
                  </a:lnTo>
                  <a:lnTo>
                    <a:pt x="28481" y="165902"/>
                  </a:lnTo>
                  <a:lnTo>
                    <a:pt x="59384" y="186728"/>
                  </a:lnTo>
                  <a:lnTo>
                    <a:pt x="97220" y="194364"/>
                  </a:lnTo>
                  <a:lnTo>
                    <a:pt x="135049" y="186728"/>
                  </a:lnTo>
                  <a:lnTo>
                    <a:pt x="165940" y="165902"/>
                  </a:lnTo>
                  <a:lnTo>
                    <a:pt x="186766" y="135012"/>
                  </a:lnTo>
                  <a:lnTo>
                    <a:pt x="194402" y="97182"/>
                  </a:lnTo>
                  <a:lnTo>
                    <a:pt x="186766" y="59352"/>
                  </a:lnTo>
                  <a:lnTo>
                    <a:pt x="165940" y="28462"/>
                  </a:lnTo>
                  <a:lnTo>
                    <a:pt x="135049" y="7636"/>
                  </a:lnTo>
                  <a:lnTo>
                    <a:pt x="97220" y="0"/>
                  </a:lnTo>
                  <a:close/>
                </a:path>
              </a:pathLst>
            </a:custGeom>
            <a:solidFill>
              <a:srgbClr val="00B54A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44" name="object 44"/>
            <p:cNvSpPr/>
            <p:nvPr/>
          </p:nvSpPr>
          <p:spPr>
            <a:xfrm>
              <a:off x="7543222" y="8984161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194402" y="97182"/>
                  </a:moveTo>
                  <a:lnTo>
                    <a:pt x="186766" y="59352"/>
                  </a:lnTo>
                  <a:lnTo>
                    <a:pt x="165940" y="28462"/>
                  </a:lnTo>
                  <a:lnTo>
                    <a:pt x="135050" y="7636"/>
                  </a:lnTo>
                  <a:lnTo>
                    <a:pt x="97220" y="0"/>
                  </a:lnTo>
                  <a:lnTo>
                    <a:pt x="59384" y="7636"/>
                  </a:lnTo>
                  <a:lnTo>
                    <a:pt x="28481" y="28462"/>
                  </a:lnTo>
                  <a:lnTo>
                    <a:pt x="7642" y="59352"/>
                  </a:lnTo>
                  <a:lnTo>
                    <a:pt x="0" y="97182"/>
                  </a:lnTo>
                  <a:lnTo>
                    <a:pt x="7642" y="135012"/>
                  </a:lnTo>
                  <a:lnTo>
                    <a:pt x="28481" y="165902"/>
                  </a:lnTo>
                  <a:lnTo>
                    <a:pt x="59384" y="186728"/>
                  </a:lnTo>
                  <a:lnTo>
                    <a:pt x="97220" y="194364"/>
                  </a:lnTo>
                  <a:lnTo>
                    <a:pt x="135050" y="186728"/>
                  </a:lnTo>
                  <a:lnTo>
                    <a:pt x="165940" y="165902"/>
                  </a:lnTo>
                  <a:lnTo>
                    <a:pt x="186766" y="135012"/>
                  </a:lnTo>
                  <a:lnTo>
                    <a:pt x="194402" y="97182"/>
                  </a:lnTo>
                  <a:close/>
                </a:path>
              </a:pathLst>
            </a:custGeom>
            <a:ln w="137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45" name="object 45"/>
            <p:cNvSpPr/>
            <p:nvPr/>
          </p:nvSpPr>
          <p:spPr>
            <a:xfrm>
              <a:off x="7750157" y="8984164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97182" y="0"/>
                  </a:moveTo>
                  <a:lnTo>
                    <a:pt x="59352" y="7636"/>
                  </a:lnTo>
                  <a:lnTo>
                    <a:pt x="28462" y="28462"/>
                  </a:lnTo>
                  <a:lnTo>
                    <a:pt x="7636" y="59352"/>
                  </a:lnTo>
                  <a:lnTo>
                    <a:pt x="0" y="97182"/>
                  </a:lnTo>
                  <a:lnTo>
                    <a:pt x="7636" y="135012"/>
                  </a:lnTo>
                  <a:lnTo>
                    <a:pt x="28462" y="165902"/>
                  </a:lnTo>
                  <a:lnTo>
                    <a:pt x="59352" y="186728"/>
                  </a:lnTo>
                  <a:lnTo>
                    <a:pt x="97182" y="194364"/>
                  </a:lnTo>
                  <a:lnTo>
                    <a:pt x="135012" y="186728"/>
                  </a:lnTo>
                  <a:lnTo>
                    <a:pt x="165902" y="165902"/>
                  </a:lnTo>
                  <a:lnTo>
                    <a:pt x="186728" y="135012"/>
                  </a:lnTo>
                  <a:lnTo>
                    <a:pt x="194364" y="97182"/>
                  </a:lnTo>
                  <a:lnTo>
                    <a:pt x="186728" y="59352"/>
                  </a:lnTo>
                  <a:lnTo>
                    <a:pt x="165902" y="28462"/>
                  </a:lnTo>
                  <a:lnTo>
                    <a:pt x="135012" y="7636"/>
                  </a:lnTo>
                  <a:lnTo>
                    <a:pt x="97182" y="0"/>
                  </a:lnTo>
                  <a:close/>
                </a:path>
              </a:pathLst>
            </a:custGeom>
            <a:solidFill>
              <a:srgbClr val="0032CD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46" name="object 46"/>
            <p:cNvSpPr/>
            <p:nvPr/>
          </p:nvSpPr>
          <p:spPr>
            <a:xfrm>
              <a:off x="7750159" y="8984161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194364" y="97182"/>
                  </a:moveTo>
                  <a:lnTo>
                    <a:pt x="186728" y="59352"/>
                  </a:lnTo>
                  <a:lnTo>
                    <a:pt x="165902" y="28462"/>
                  </a:lnTo>
                  <a:lnTo>
                    <a:pt x="135012" y="7636"/>
                  </a:lnTo>
                  <a:lnTo>
                    <a:pt x="97182" y="0"/>
                  </a:lnTo>
                  <a:lnTo>
                    <a:pt x="59352" y="7636"/>
                  </a:lnTo>
                  <a:lnTo>
                    <a:pt x="28462" y="28462"/>
                  </a:lnTo>
                  <a:lnTo>
                    <a:pt x="7636" y="59352"/>
                  </a:lnTo>
                  <a:lnTo>
                    <a:pt x="0" y="97182"/>
                  </a:lnTo>
                  <a:lnTo>
                    <a:pt x="7636" y="135012"/>
                  </a:lnTo>
                  <a:lnTo>
                    <a:pt x="28462" y="165902"/>
                  </a:lnTo>
                  <a:lnTo>
                    <a:pt x="59352" y="186728"/>
                  </a:lnTo>
                  <a:lnTo>
                    <a:pt x="97182" y="194364"/>
                  </a:lnTo>
                  <a:lnTo>
                    <a:pt x="135012" y="186728"/>
                  </a:lnTo>
                  <a:lnTo>
                    <a:pt x="165902" y="165902"/>
                  </a:lnTo>
                  <a:lnTo>
                    <a:pt x="186728" y="135012"/>
                  </a:lnTo>
                  <a:lnTo>
                    <a:pt x="194364" y="97182"/>
                  </a:lnTo>
                  <a:close/>
                </a:path>
              </a:pathLst>
            </a:custGeom>
            <a:ln w="137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47" name="object 47"/>
            <p:cNvSpPr/>
            <p:nvPr/>
          </p:nvSpPr>
          <p:spPr>
            <a:xfrm>
              <a:off x="8097820" y="8984164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97182" y="0"/>
                  </a:moveTo>
                  <a:lnTo>
                    <a:pt x="59352" y="7636"/>
                  </a:lnTo>
                  <a:lnTo>
                    <a:pt x="28462" y="28462"/>
                  </a:lnTo>
                  <a:lnTo>
                    <a:pt x="7636" y="59352"/>
                  </a:lnTo>
                  <a:lnTo>
                    <a:pt x="0" y="97182"/>
                  </a:lnTo>
                  <a:lnTo>
                    <a:pt x="7636" y="135012"/>
                  </a:lnTo>
                  <a:lnTo>
                    <a:pt x="28462" y="165902"/>
                  </a:lnTo>
                  <a:lnTo>
                    <a:pt x="59352" y="186728"/>
                  </a:lnTo>
                  <a:lnTo>
                    <a:pt x="97182" y="194364"/>
                  </a:lnTo>
                  <a:lnTo>
                    <a:pt x="135012" y="186728"/>
                  </a:lnTo>
                  <a:lnTo>
                    <a:pt x="165902" y="165902"/>
                  </a:lnTo>
                  <a:lnTo>
                    <a:pt x="186728" y="135012"/>
                  </a:lnTo>
                  <a:lnTo>
                    <a:pt x="194364" y="97182"/>
                  </a:lnTo>
                  <a:lnTo>
                    <a:pt x="186728" y="59352"/>
                  </a:lnTo>
                  <a:lnTo>
                    <a:pt x="165902" y="28462"/>
                  </a:lnTo>
                  <a:lnTo>
                    <a:pt x="135012" y="7636"/>
                  </a:lnTo>
                  <a:lnTo>
                    <a:pt x="97182" y="0"/>
                  </a:lnTo>
                  <a:close/>
                </a:path>
              </a:pathLst>
            </a:custGeom>
            <a:solidFill>
              <a:srgbClr val="006A94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48" name="object 48"/>
            <p:cNvSpPr/>
            <p:nvPr/>
          </p:nvSpPr>
          <p:spPr>
            <a:xfrm>
              <a:off x="8097821" y="8984161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194364" y="97182"/>
                  </a:moveTo>
                  <a:lnTo>
                    <a:pt x="186728" y="59352"/>
                  </a:lnTo>
                  <a:lnTo>
                    <a:pt x="165902" y="28462"/>
                  </a:lnTo>
                  <a:lnTo>
                    <a:pt x="135012" y="7636"/>
                  </a:lnTo>
                  <a:lnTo>
                    <a:pt x="97182" y="0"/>
                  </a:lnTo>
                  <a:lnTo>
                    <a:pt x="59352" y="7636"/>
                  </a:lnTo>
                  <a:lnTo>
                    <a:pt x="28462" y="28462"/>
                  </a:lnTo>
                  <a:lnTo>
                    <a:pt x="7636" y="59352"/>
                  </a:lnTo>
                  <a:lnTo>
                    <a:pt x="0" y="97182"/>
                  </a:lnTo>
                  <a:lnTo>
                    <a:pt x="7636" y="135012"/>
                  </a:lnTo>
                  <a:lnTo>
                    <a:pt x="28462" y="165902"/>
                  </a:lnTo>
                  <a:lnTo>
                    <a:pt x="59352" y="186728"/>
                  </a:lnTo>
                  <a:lnTo>
                    <a:pt x="97182" y="194364"/>
                  </a:lnTo>
                  <a:lnTo>
                    <a:pt x="135012" y="186728"/>
                  </a:lnTo>
                  <a:lnTo>
                    <a:pt x="165902" y="165902"/>
                  </a:lnTo>
                  <a:lnTo>
                    <a:pt x="186728" y="135012"/>
                  </a:lnTo>
                  <a:lnTo>
                    <a:pt x="194364" y="97182"/>
                  </a:lnTo>
                  <a:close/>
                </a:path>
              </a:pathLst>
            </a:custGeom>
            <a:ln w="137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49" name="object 49"/>
            <p:cNvSpPr/>
            <p:nvPr/>
          </p:nvSpPr>
          <p:spPr>
            <a:xfrm>
              <a:off x="8304719" y="8984164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97182" y="0"/>
                  </a:moveTo>
                  <a:lnTo>
                    <a:pt x="59352" y="7636"/>
                  </a:lnTo>
                  <a:lnTo>
                    <a:pt x="28462" y="28462"/>
                  </a:lnTo>
                  <a:lnTo>
                    <a:pt x="7636" y="59352"/>
                  </a:lnTo>
                  <a:lnTo>
                    <a:pt x="0" y="97182"/>
                  </a:lnTo>
                  <a:lnTo>
                    <a:pt x="7636" y="135012"/>
                  </a:lnTo>
                  <a:lnTo>
                    <a:pt x="28462" y="165902"/>
                  </a:lnTo>
                  <a:lnTo>
                    <a:pt x="59352" y="186728"/>
                  </a:lnTo>
                  <a:lnTo>
                    <a:pt x="97182" y="194364"/>
                  </a:lnTo>
                  <a:lnTo>
                    <a:pt x="135017" y="186728"/>
                  </a:lnTo>
                  <a:lnTo>
                    <a:pt x="165921" y="165902"/>
                  </a:lnTo>
                  <a:lnTo>
                    <a:pt x="186760" y="135012"/>
                  </a:lnTo>
                  <a:lnTo>
                    <a:pt x="194402" y="97182"/>
                  </a:lnTo>
                  <a:lnTo>
                    <a:pt x="186760" y="59352"/>
                  </a:lnTo>
                  <a:lnTo>
                    <a:pt x="165921" y="28462"/>
                  </a:lnTo>
                  <a:lnTo>
                    <a:pt x="135017" y="7636"/>
                  </a:lnTo>
                  <a:lnTo>
                    <a:pt x="97182" y="0"/>
                  </a:lnTo>
                  <a:close/>
                </a:path>
              </a:pathLst>
            </a:custGeom>
            <a:solidFill>
              <a:srgbClr val="00EA15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50" name="object 50"/>
            <p:cNvSpPr/>
            <p:nvPr/>
          </p:nvSpPr>
          <p:spPr>
            <a:xfrm>
              <a:off x="8304720" y="8984161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194402" y="97182"/>
                  </a:moveTo>
                  <a:lnTo>
                    <a:pt x="186760" y="59352"/>
                  </a:lnTo>
                  <a:lnTo>
                    <a:pt x="165921" y="28462"/>
                  </a:lnTo>
                  <a:lnTo>
                    <a:pt x="135018" y="7636"/>
                  </a:lnTo>
                  <a:lnTo>
                    <a:pt x="97182" y="0"/>
                  </a:lnTo>
                  <a:lnTo>
                    <a:pt x="59352" y="7636"/>
                  </a:lnTo>
                  <a:lnTo>
                    <a:pt x="28462" y="28462"/>
                  </a:lnTo>
                  <a:lnTo>
                    <a:pt x="7636" y="59352"/>
                  </a:lnTo>
                  <a:lnTo>
                    <a:pt x="0" y="97182"/>
                  </a:lnTo>
                  <a:lnTo>
                    <a:pt x="7636" y="135012"/>
                  </a:lnTo>
                  <a:lnTo>
                    <a:pt x="28462" y="165902"/>
                  </a:lnTo>
                  <a:lnTo>
                    <a:pt x="59352" y="186728"/>
                  </a:lnTo>
                  <a:lnTo>
                    <a:pt x="97182" y="194364"/>
                  </a:lnTo>
                  <a:lnTo>
                    <a:pt x="135018" y="186728"/>
                  </a:lnTo>
                  <a:lnTo>
                    <a:pt x="165921" y="165902"/>
                  </a:lnTo>
                  <a:lnTo>
                    <a:pt x="186760" y="135012"/>
                  </a:lnTo>
                  <a:lnTo>
                    <a:pt x="194402" y="97182"/>
                  </a:lnTo>
                  <a:close/>
                </a:path>
              </a:pathLst>
            </a:custGeom>
            <a:ln w="137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51" name="object 51"/>
            <p:cNvSpPr/>
            <p:nvPr/>
          </p:nvSpPr>
          <p:spPr>
            <a:xfrm>
              <a:off x="8511655" y="8984164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97182" y="0"/>
                  </a:moveTo>
                  <a:lnTo>
                    <a:pt x="59352" y="7636"/>
                  </a:lnTo>
                  <a:lnTo>
                    <a:pt x="28462" y="28462"/>
                  </a:lnTo>
                  <a:lnTo>
                    <a:pt x="7636" y="59352"/>
                  </a:lnTo>
                  <a:lnTo>
                    <a:pt x="0" y="97182"/>
                  </a:lnTo>
                  <a:lnTo>
                    <a:pt x="7636" y="135012"/>
                  </a:lnTo>
                  <a:lnTo>
                    <a:pt x="28462" y="165902"/>
                  </a:lnTo>
                  <a:lnTo>
                    <a:pt x="59352" y="186728"/>
                  </a:lnTo>
                  <a:lnTo>
                    <a:pt x="97182" y="194364"/>
                  </a:lnTo>
                  <a:lnTo>
                    <a:pt x="135017" y="186728"/>
                  </a:lnTo>
                  <a:lnTo>
                    <a:pt x="165921" y="165902"/>
                  </a:lnTo>
                  <a:lnTo>
                    <a:pt x="186760" y="135012"/>
                  </a:lnTo>
                  <a:lnTo>
                    <a:pt x="194402" y="97182"/>
                  </a:lnTo>
                  <a:lnTo>
                    <a:pt x="186760" y="59352"/>
                  </a:lnTo>
                  <a:lnTo>
                    <a:pt x="165921" y="28462"/>
                  </a:lnTo>
                  <a:lnTo>
                    <a:pt x="135017" y="7636"/>
                  </a:lnTo>
                  <a:lnTo>
                    <a:pt x="97182" y="0"/>
                  </a:lnTo>
                  <a:close/>
                </a:path>
              </a:pathLst>
            </a:custGeom>
            <a:solidFill>
              <a:srgbClr val="000AF6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52" name="object 52"/>
            <p:cNvSpPr/>
            <p:nvPr/>
          </p:nvSpPr>
          <p:spPr>
            <a:xfrm>
              <a:off x="7170302" y="7521862"/>
              <a:ext cx="1576705" cy="1697989"/>
            </a:xfrm>
            <a:custGeom>
              <a:avLst/>
              <a:gdLst/>
              <a:ahLst/>
              <a:cxnLst/>
              <a:rect l="l" t="t" r="r" b="b"/>
              <a:pathLst>
                <a:path w="1576704" h="1697990">
                  <a:moveTo>
                    <a:pt x="1535756" y="1559480"/>
                  </a:moveTo>
                  <a:lnTo>
                    <a:pt x="1528114" y="1521651"/>
                  </a:lnTo>
                  <a:lnTo>
                    <a:pt x="1507275" y="1490760"/>
                  </a:lnTo>
                  <a:lnTo>
                    <a:pt x="1476371" y="1469934"/>
                  </a:lnTo>
                  <a:lnTo>
                    <a:pt x="1438536" y="1462298"/>
                  </a:lnTo>
                  <a:lnTo>
                    <a:pt x="1400706" y="1469934"/>
                  </a:lnTo>
                  <a:lnTo>
                    <a:pt x="1369815" y="1490760"/>
                  </a:lnTo>
                  <a:lnTo>
                    <a:pt x="1348990" y="1521651"/>
                  </a:lnTo>
                  <a:lnTo>
                    <a:pt x="1341353" y="1559480"/>
                  </a:lnTo>
                  <a:lnTo>
                    <a:pt x="1348990" y="1597310"/>
                  </a:lnTo>
                  <a:lnTo>
                    <a:pt x="1369815" y="1628200"/>
                  </a:lnTo>
                  <a:lnTo>
                    <a:pt x="1400706" y="1649026"/>
                  </a:lnTo>
                  <a:lnTo>
                    <a:pt x="1438536" y="1656663"/>
                  </a:lnTo>
                  <a:lnTo>
                    <a:pt x="1476371" y="1649026"/>
                  </a:lnTo>
                  <a:lnTo>
                    <a:pt x="1507275" y="1628200"/>
                  </a:lnTo>
                  <a:lnTo>
                    <a:pt x="1528114" y="1597310"/>
                  </a:lnTo>
                  <a:lnTo>
                    <a:pt x="1535756" y="1559480"/>
                  </a:lnTo>
                  <a:close/>
                </a:path>
                <a:path w="1576704" h="1697990">
                  <a:moveTo>
                    <a:pt x="121220" y="1697882"/>
                  </a:moveTo>
                  <a:lnTo>
                    <a:pt x="814313" y="1697882"/>
                  </a:lnTo>
                  <a:lnTo>
                    <a:pt x="814313" y="1421048"/>
                  </a:lnTo>
                  <a:lnTo>
                    <a:pt x="121220" y="1421048"/>
                  </a:lnTo>
                  <a:lnTo>
                    <a:pt x="121220" y="1697882"/>
                  </a:lnTo>
                  <a:close/>
                </a:path>
                <a:path w="1576704" h="1697990">
                  <a:moveTo>
                    <a:pt x="883061" y="1697882"/>
                  </a:moveTo>
                  <a:lnTo>
                    <a:pt x="1576138" y="1697882"/>
                  </a:lnTo>
                  <a:lnTo>
                    <a:pt x="1576138" y="1421048"/>
                  </a:lnTo>
                  <a:lnTo>
                    <a:pt x="883061" y="1421048"/>
                  </a:lnTo>
                  <a:lnTo>
                    <a:pt x="883061" y="1697882"/>
                  </a:lnTo>
                  <a:close/>
                </a:path>
                <a:path w="1576704" h="1697990">
                  <a:moveTo>
                    <a:pt x="0" y="311195"/>
                  </a:moveTo>
                  <a:lnTo>
                    <a:pt x="727435" y="311195"/>
                  </a:lnTo>
                  <a:lnTo>
                    <a:pt x="727435" y="0"/>
                  </a:lnTo>
                  <a:lnTo>
                    <a:pt x="0" y="0"/>
                  </a:lnTo>
                  <a:lnTo>
                    <a:pt x="0" y="311195"/>
                  </a:lnTo>
                  <a:close/>
                </a:path>
              </a:pathLst>
            </a:custGeom>
            <a:ln w="137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53" name="object 53"/>
            <p:cNvSpPr/>
            <p:nvPr/>
          </p:nvSpPr>
          <p:spPr>
            <a:xfrm>
              <a:off x="7232244" y="7580257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97183" y="0"/>
                  </a:moveTo>
                  <a:lnTo>
                    <a:pt x="59353" y="7636"/>
                  </a:lnTo>
                  <a:lnTo>
                    <a:pt x="28462" y="28462"/>
                  </a:lnTo>
                  <a:lnTo>
                    <a:pt x="7636" y="59352"/>
                  </a:lnTo>
                  <a:lnTo>
                    <a:pt x="0" y="97182"/>
                  </a:lnTo>
                  <a:lnTo>
                    <a:pt x="7636" y="135012"/>
                  </a:lnTo>
                  <a:lnTo>
                    <a:pt x="28462" y="165902"/>
                  </a:lnTo>
                  <a:lnTo>
                    <a:pt x="59353" y="186728"/>
                  </a:lnTo>
                  <a:lnTo>
                    <a:pt x="97183" y="194364"/>
                  </a:lnTo>
                  <a:lnTo>
                    <a:pt x="135019" y="186728"/>
                  </a:lnTo>
                  <a:lnTo>
                    <a:pt x="165922" y="165902"/>
                  </a:lnTo>
                  <a:lnTo>
                    <a:pt x="186761" y="135012"/>
                  </a:lnTo>
                  <a:lnTo>
                    <a:pt x="194403" y="97182"/>
                  </a:lnTo>
                  <a:lnTo>
                    <a:pt x="186761" y="59352"/>
                  </a:lnTo>
                  <a:lnTo>
                    <a:pt x="165922" y="28462"/>
                  </a:lnTo>
                  <a:lnTo>
                    <a:pt x="135019" y="7636"/>
                  </a:lnTo>
                  <a:lnTo>
                    <a:pt x="97183" y="0"/>
                  </a:lnTo>
                  <a:close/>
                </a:path>
              </a:pathLst>
            </a:custGeom>
            <a:solidFill>
              <a:srgbClr val="00CF30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54" name="object 54"/>
            <p:cNvSpPr/>
            <p:nvPr/>
          </p:nvSpPr>
          <p:spPr>
            <a:xfrm>
              <a:off x="7232246" y="7580254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194402" y="97182"/>
                  </a:moveTo>
                  <a:lnTo>
                    <a:pt x="186760" y="59352"/>
                  </a:lnTo>
                  <a:lnTo>
                    <a:pt x="165921" y="28462"/>
                  </a:lnTo>
                  <a:lnTo>
                    <a:pt x="135018" y="7636"/>
                  </a:lnTo>
                  <a:lnTo>
                    <a:pt x="97182" y="0"/>
                  </a:lnTo>
                  <a:lnTo>
                    <a:pt x="59352" y="7636"/>
                  </a:lnTo>
                  <a:lnTo>
                    <a:pt x="28462" y="28462"/>
                  </a:lnTo>
                  <a:lnTo>
                    <a:pt x="7636" y="59352"/>
                  </a:lnTo>
                  <a:lnTo>
                    <a:pt x="0" y="97182"/>
                  </a:lnTo>
                  <a:lnTo>
                    <a:pt x="7636" y="135012"/>
                  </a:lnTo>
                  <a:lnTo>
                    <a:pt x="28462" y="165902"/>
                  </a:lnTo>
                  <a:lnTo>
                    <a:pt x="59352" y="186728"/>
                  </a:lnTo>
                  <a:lnTo>
                    <a:pt x="97182" y="194364"/>
                  </a:lnTo>
                  <a:lnTo>
                    <a:pt x="135018" y="186728"/>
                  </a:lnTo>
                  <a:lnTo>
                    <a:pt x="165921" y="165902"/>
                  </a:lnTo>
                  <a:lnTo>
                    <a:pt x="186760" y="135012"/>
                  </a:lnTo>
                  <a:lnTo>
                    <a:pt x="194402" y="97182"/>
                  </a:lnTo>
                  <a:close/>
                </a:path>
              </a:pathLst>
            </a:custGeom>
            <a:ln w="137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55" name="object 55"/>
            <p:cNvSpPr/>
            <p:nvPr/>
          </p:nvSpPr>
          <p:spPr>
            <a:xfrm>
              <a:off x="7439182" y="7580257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97182" y="0"/>
                  </a:moveTo>
                  <a:lnTo>
                    <a:pt x="59352" y="7636"/>
                  </a:lnTo>
                  <a:lnTo>
                    <a:pt x="28462" y="28462"/>
                  </a:lnTo>
                  <a:lnTo>
                    <a:pt x="7636" y="59352"/>
                  </a:lnTo>
                  <a:lnTo>
                    <a:pt x="0" y="97182"/>
                  </a:lnTo>
                  <a:lnTo>
                    <a:pt x="7636" y="135012"/>
                  </a:lnTo>
                  <a:lnTo>
                    <a:pt x="28462" y="165902"/>
                  </a:lnTo>
                  <a:lnTo>
                    <a:pt x="59352" y="186728"/>
                  </a:lnTo>
                  <a:lnTo>
                    <a:pt x="97182" y="194364"/>
                  </a:lnTo>
                  <a:lnTo>
                    <a:pt x="135012" y="186728"/>
                  </a:lnTo>
                  <a:lnTo>
                    <a:pt x="165902" y="165902"/>
                  </a:lnTo>
                  <a:lnTo>
                    <a:pt x="186728" y="135012"/>
                  </a:lnTo>
                  <a:lnTo>
                    <a:pt x="194364" y="97182"/>
                  </a:lnTo>
                  <a:lnTo>
                    <a:pt x="186728" y="59352"/>
                  </a:lnTo>
                  <a:lnTo>
                    <a:pt x="165902" y="28462"/>
                  </a:lnTo>
                  <a:lnTo>
                    <a:pt x="135012" y="7636"/>
                  </a:lnTo>
                  <a:lnTo>
                    <a:pt x="97182" y="0"/>
                  </a:lnTo>
                  <a:close/>
                </a:path>
              </a:pathLst>
            </a:custGeom>
            <a:solidFill>
              <a:srgbClr val="00ED12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56" name="object 56"/>
            <p:cNvSpPr/>
            <p:nvPr/>
          </p:nvSpPr>
          <p:spPr>
            <a:xfrm>
              <a:off x="7439183" y="7580254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194364" y="97182"/>
                  </a:moveTo>
                  <a:lnTo>
                    <a:pt x="186728" y="59352"/>
                  </a:lnTo>
                  <a:lnTo>
                    <a:pt x="165902" y="28462"/>
                  </a:lnTo>
                  <a:lnTo>
                    <a:pt x="135012" y="7636"/>
                  </a:lnTo>
                  <a:lnTo>
                    <a:pt x="97182" y="0"/>
                  </a:lnTo>
                  <a:lnTo>
                    <a:pt x="59352" y="7636"/>
                  </a:lnTo>
                  <a:lnTo>
                    <a:pt x="28462" y="28462"/>
                  </a:lnTo>
                  <a:lnTo>
                    <a:pt x="7636" y="59352"/>
                  </a:lnTo>
                  <a:lnTo>
                    <a:pt x="0" y="97182"/>
                  </a:lnTo>
                  <a:lnTo>
                    <a:pt x="7636" y="135012"/>
                  </a:lnTo>
                  <a:lnTo>
                    <a:pt x="28462" y="165902"/>
                  </a:lnTo>
                  <a:lnTo>
                    <a:pt x="59352" y="186728"/>
                  </a:lnTo>
                  <a:lnTo>
                    <a:pt x="97182" y="194364"/>
                  </a:lnTo>
                  <a:lnTo>
                    <a:pt x="135012" y="186728"/>
                  </a:lnTo>
                  <a:lnTo>
                    <a:pt x="165902" y="165902"/>
                  </a:lnTo>
                  <a:lnTo>
                    <a:pt x="186728" y="135012"/>
                  </a:lnTo>
                  <a:lnTo>
                    <a:pt x="194364" y="97182"/>
                  </a:lnTo>
                  <a:close/>
                </a:path>
              </a:pathLst>
            </a:custGeom>
            <a:ln w="137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57" name="object 57"/>
            <p:cNvSpPr/>
            <p:nvPr/>
          </p:nvSpPr>
          <p:spPr>
            <a:xfrm>
              <a:off x="7646118" y="7580257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97182" y="0"/>
                  </a:moveTo>
                  <a:lnTo>
                    <a:pt x="59352" y="7636"/>
                  </a:lnTo>
                  <a:lnTo>
                    <a:pt x="28462" y="28462"/>
                  </a:lnTo>
                  <a:lnTo>
                    <a:pt x="7636" y="59352"/>
                  </a:lnTo>
                  <a:lnTo>
                    <a:pt x="0" y="97182"/>
                  </a:lnTo>
                  <a:lnTo>
                    <a:pt x="7636" y="135012"/>
                  </a:lnTo>
                  <a:lnTo>
                    <a:pt x="28462" y="165902"/>
                  </a:lnTo>
                  <a:lnTo>
                    <a:pt x="59352" y="186728"/>
                  </a:lnTo>
                  <a:lnTo>
                    <a:pt x="97182" y="194364"/>
                  </a:lnTo>
                  <a:lnTo>
                    <a:pt x="135012" y="186728"/>
                  </a:lnTo>
                  <a:lnTo>
                    <a:pt x="165902" y="165902"/>
                  </a:lnTo>
                  <a:lnTo>
                    <a:pt x="186728" y="135012"/>
                  </a:lnTo>
                  <a:lnTo>
                    <a:pt x="194364" y="97182"/>
                  </a:lnTo>
                  <a:lnTo>
                    <a:pt x="186728" y="59352"/>
                  </a:lnTo>
                  <a:lnTo>
                    <a:pt x="165902" y="28462"/>
                  </a:lnTo>
                  <a:lnTo>
                    <a:pt x="135012" y="7636"/>
                  </a:lnTo>
                  <a:lnTo>
                    <a:pt x="97182" y="0"/>
                  </a:lnTo>
                  <a:close/>
                </a:path>
              </a:pathLst>
            </a:custGeom>
            <a:solidFill>
              <a:srgbClr val="003EC1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58" name="object 58"/>
            <p:cNvSpPr/>
            <p:nvPr/>
          </p:nvSpPr>
          <p:spPr>
            <a:xfrm>
              <a:off x="7646119" y="7521862"/>
              <a:ext cx="1221740" cy="311785"/>
            </a:xfrm>
            <a:custGeom>
              <a:avLst/>
              <a:gdLst/>
              <a:ahLst/>
              <a:cxnLst/>
              <a:rect l="l" t="t" r="r" b="b"/>
              <a:pathLst>
                <a:path w="1221740" h="311784">
                  <a:moveTo>
                    <a:pt x="194364" y="155573"/>
                  </a:moveTo>
                  <a:lnTo>
                    <a:pt x="186728" y="117744"/>
                  </a:lnTo>
                  <a:lnTo>
                    <a:pt x="165902" y="86853"/>
                  </a:lnTo>
                  <a:lnTo>
                    <a:pt x="135012" y="66027"/>
                  </a:lnTo>
                  <a:lnTo>
                    <a:pt x="97182" y="58391"/>
                  </a:lnTo>
                  <a:lnTo>
                    <a:pt x="59352" y="66027"/>
                  </a:lnTo>
                  <a:lnTo>
                    <a:pt x="28462" y="86853"/>
                  </a:lnTo>
                  <a:lnTo>
                    <a:pt x="7636" y="117744"/>
                  </a:lnTo>
                  <a:lnTo>
                    <a:pt x="0" y="155573"/>
                  </a:lnTo>
                  <a:lnTo>
                    <a:pt x="7636" y="193403"/>
                  </a:lnTo>
                  <a:lnTo>
                    <a:pt x="28462" y="224293"/>
                  </a:lnTo>
                  <a:lnTo>
                    <a:pt x="59352" y="245119"/>
                  </a:lnTo>
                  <a:lnTo>
                    <a:pt x="97182" y="252756"/>
                  </a:lnTo>
                  <a:lnTo>
                    <a:pt x="135012" y="245119"/>
                  </a:lnTo>
                  <a:lnTo>
                    <a:pt x="165902" y="224293"/>
                  </a:lnTo>
                  <a:lnTo>
                    <a:pt x="186728" y="193403"/>
                  </a:lnTo>
                  <a:lnTo>
                    <a:pt x="194364" y="155573"/>
                  </a:lnTo>
                  <a:close/>
                </a:path>
                <a:path w="1221740" h="311784">
                  <a:moveTo>
                    <a:pt x="494102" y="311195"/>
                  </a:moveTo>
                  <a:lnTo>
                    <a:pt x="1221553" y="311195"/>
                  </a:lnTo>
                  <a:lnTo>
                    <a:pt x="1221553" y="0"/>
                  </a:lnTo>
                  <a:lnTo>
                    <a:pt x="494102" y="0"/>
                  </a:lnTo>
                  <a:lnTo>
                    <a:pt x="494102" y="311195"/>
                  </a:lnTo>
                  <a:close/>
                </a:path>
              </a:pathLst>
            </a:custGeom>
            <a:ln w="137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59" name="object 59"/>
            <p:cNvSpPr/>
            <p:nvPr/>
          </p:nvSpPr>
          <p:spPr>
            <a:xfrm>
              <a:off x="8202165" y="7580257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97220" y="0"/>
                  </a:moveTo>
                  <a:lnTo>
                    <a:pt x="59384" y="7636"/>
                  </a:lnTo>
                  <a:lnTo>
                    <a:pt x="28481" y="28462"/>
                  </a:lnTo>
                  <a:lnTo>
                    <a:pt x="7642" y="59352"/>
                  </a:lnTo>
                  <a:lnTo>
                    <a:pt x="0" y="97182"/>
                  </a:lnTo>
                  <a:lnTo>
                    <a:pt x="7642" y="135012"/>
                  </a:lnTo>
                  <a:lnTo>
                    <a:pt x="28481" y="165902"/>
                  </a:lnTo>
                  <a:lnTo>
                    <a:pt x="59384" y="186728"/>
                  </a:lnTo>
                  <a:lnTo>
                    <a:pt x="97220" y="194364"/>
                  </a:lnTo>
                  <a:lnTo>
                    <a:pt x="135049" y="186728"/>
                  </a:lnTo>
                  <a:lnTo>
                    <a:pt x="165940" y="165902"/>
                  </a:lnTo>
                  <a:lnTo>
                    <a:pt x="186766" y="135012"/>
                  </a:lnTo>
                  <a:lnTo>
                    <a:pt x="194402" y="97182"/>
                  </a:lnTo>
                  <a:lnTo>
                    <a:pt x="186766" y="59352"/>
                  </a:lnTo>
                  <a:lnTo>
                    <a:pt x="165940" y="28462"/>
                  </a:lnTo>
                  <a:lnTo>
                    <a:pt x="135049" y="7636"/>
                  </a:lnTo>
                  <a:lnTo>
                    <a:pt x="97220" y="0"/>
                  </a:lnTo>
                  <a:close/>
                </a:path>
              </a:pathLst>
            </a:custGeom>
            <a:solidFill>
              <a:srgbClr val="0018E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60" name="object 60"/>
            <p:cNvSpPr/>
            <p:nvPr/>
          </p:nvSpPr>
          <p:spPr>
            <a:xfrm>
              <a:off x="8202166" y="7580254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194402" y="97182"/>
                  </a:moveTo>
                  <a:lnTo>
                    <a:pt x="186766" y="59352"/>
                  </a:lnTo>
                  <a:lnTo>
                    <a:pt x="165940" y="28462"/>
                  </a:lnTo>
                  <a:lnTo>
                    <a:pt x="135050" y="7636"/>
                  </a:lnTo>
                  <a:lnTo>
                    <a:pt x="97220" y="0"/>
                  </a:lnTo>
                  <a:lnTo>
                    <a:pt x="59384" y="7636"/>
                  </a:lnTo>
                  <a:lnTo>
                    <a:pt x="28481" y="28462"/>
                  </a:lnTo>
                  <a:lnTo>
                    <a:pt x="7642" y="59352"/>
                  </a:lnTo>
                  <a:lnTo>
                    <a:pt x="0" y="97182"/>
                  </a:lnTo>
                  <a:lnTo>
                    <a:pt x="7642" y="135012"/>
                  </a:lnTo>
                  <a:lnTo>
                    <a:pt x="28481" y="165902"/>
                  </a:lnTo>
                  <a:lnTo>
                    <a:pt x="59384" y="186728"/>
                  </a:lnTo>
                  <a:lnTo>
                    <a:pt x="97220" y="194364"/>
                  </a:lnTo>
                  <a:lnTo>
                    <a:pt x="135050" y="186728"/>
                  </a:lnTo>
                  <a:lnTo>
                    <a:pt x="165940" y="165902"/>
                  </a:lnTo>
                  <a:lnTo>
                    <a:pt x="186766" y="135012"/>
                  </a:lnTo>
                  <a:lnTo>
                    <a:pt x="194402" y="97182"/>
                  </a:lnTo>
                  <a:close/>
                </a:path>
              </a:pathLst>
            </a:custGeom>
            <a:ln w="137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61" name="object 61"/>
            <p:cNvSpPr/>
            <p:nvPr/>
          </p:nvSpPr>
          <p:spPr>
            <a:xfrm>
              <a:off x="8409101" y="7580257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97182" y="0"/>
                  </a:moveTo>
                  <a:lnTo>
                    <a:pt x="59352" y="7636"/>
                  </a:lnTo>
                  <a:lnTo>
                    <a:pt x="28462" y="28462"/>
                  </a:lnTo>
                  <a:lnTo>
                    <a:pt x="7636" y="59352"/>
                  </a:lnTo>
                  <a:lnTo>
                    <a:pt x="0" y="97182"/>
                  </a:lnTo>
                  <a:lnTo>
                    <a:pt x="7636" y="135012"/>
                  </a:lnTo>
                  <a:lnTo>
                    <a:pt x="28462" y="165902"/>
                  </a:lnTo>
                  <a:lnTo>
                    <a:pt x="59352" y="186728"/>
                  </a:lnTo>
                  <a:lnTo>
                    <a:pt x="97182" y="194364"/>
                  </a:lnTo>
                  <a:lnTo>
                    <a:pt x="135012" y="186728"/>
                  </a:lnTo>
                  <a:lnTo>
                    <a:pt x="165902" y="165902"/>
                  </a:lnTo>
                  <a:lnTo>
                    <a:pt x="186728" y="135012"/>
                  </a:lnTo>
                  <a:lnTo>
                    <a:pt x="194364" y="97182"/>
                  </a:lnTo>
                  <a:lnTo>
                    <a:pt x="186728" y="59352"/>
                  </a:lnTo>
                  <a:lnTo>
                    <a:pt x="165902" y="28462"/>
                  </a:lnTo>
                  <a:lnTo>
                    <a:pt x="135012" y="7636"/>
                  </a:lnTo>
                  <a:lnTo>
                    <a:pt x="97182" y="0"/>
                  </a:lnTo>
                  <a:close/>
                </a:path>
              </a:pathLst>
            </a:custGeom>
            <a:solidFill>
              <a:srgbClr val="0018E8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62" name="object 62"/>
            <p:cNvSpPr/>
            <p:nvPr/>
          </p:nvSpPr>
          <p:spPr>
            <a:xfrm>
              <a:off x="8409102" y="7580254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194364" y="97182"/>
                  </a:moveTo>
                  <a:lnTo>
                    <a:pt x="186728" y="59352"/>
                  </a:lnTo>
                  <a:lnTo>
                    <a:pt x="165902" y="28462"/>
                  </a:lnTo>
                  <a:lnTo>
                    <a:pt x="135012" y="7636"/>
                  </a:lnTo>
                  <a:lnTo>
                    <a:pt x="97182" y="0"/>
                  </a:lnTo>
                  <a:lnTo>
                    <a:pt x="59352" y="7636"/>
                  </a:lnTo>
                  <a:lnTo>
                    <a:pt x="28462" y="28462"/>
                  </a:lnTo>
                  <a:lnTo>
                    <a:pt x="7636" y="59352"/>
                  </a:lnTo>
                  <a:lnTo>
                    <a:pt x="0" y="97182"/>
                  </a:lnTo>
                  <a:lnTo>
                    <a:pt x="7636" y="135012"/>
                  </a:lnTo>
                  <a:lnTo>
                    <a:pt x="28462" y="165902"/>
                  </a:lnTo>
                  <a:lnTo>
                    <a:pt x="59352" y="186728"/>
                  </a:lnTo>
                  <a:lnTo>
                    <a:pt x="97182" y="194364"/>
                  </a:lnTo>
                  <a:lnTo>
                    <a:pt x="135012" y="186728"/>
                  </a:lnTo>
                  <a:lnTo>
                    <a:pt x="165902" y="165902"/>
                  </a:lnTo>
                  <a:lnTo>
                    <a:pt x="186728" y="135012"/>
                  </a:lnTo>
                  <a:lnTo>
                    <a:pt x="194364" y="97182"/>
                  </a:lnTo>
                  <a:close/>
                </a:path>
              </a:pathLst>
            </a:custGeom>
            <a:ln w="137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63" name="object 63"/>
            <p:cNvSpPr/>
            <p:nvPr/>
          </p:nvSpPr>
          <p:spPr>
            <a:xfrm>
              <a:off x="8616037" y="7580257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97182" y="0"/>
                  </a:moveTo>
                  <a:lnTo>
                    <a:pt x="59352" y="7636"/>
                  </a:lnTo>
                  <a:lnTo>
                    <a:pt x="28462" y="28462"/>
                  </a:lnTo>
                  <a:lnTo>
                    <a:pt x="7636" y="59352"/>
                  </a:lnTo>
                  <a:lnTo>
                    <a:pt x="0" y="97182"/>
                  </a:lnTo>
                  <a:lnTo>
                    <a:pt x="7636" y="135012"/>
                  </a:lnTo>
                  <a:lnTo>
                    <a:pt x="28462" y="165902"/>
                  </a:lnTo>
                  <a:lnTo>
                    <a:pt x="59352" y="186728"/>
                  </a:lnTo>
                  <a:lnTo>
                    <a:pt x="97182" y="194364"/>
                  </a:lnTo>
                  <a:lnTo>
                    <a:pt x="135012" y="186728"/>
                  </a:lnTo>
                  <a:lnTo>
                    <a:pt x="165902" y="165902"/>
                  </a:lnTo>
                  <a:lnTo>
                    <a:pt x="186728" y="135012"/>
                  </a:lnTo>
                  <a:lnTo>
                    <a:pt x="194364" y="97182"/>
                  </a:lnTo>
                  <a:lnTo>
                    <a:pt x="186728" y="59352"/>
                  </a:lnTo>
                  <a:lnTo>
                    <a:pt x="165902" y="28462"/>
                  </a:lnTo>
                  <a:lnTo>
                    <a:pt x="135012" y="7636"/>
                  </a:lnTo>
                  <a:lnTo>
                    <a:pt x="97182" y="0"/>
                  </a:lnTo>
                  <a:close/>
                </a:path>
              </a:pathLst>
            </a:custGeom>
            <a:solidFill>
              <a:srgbClr val="0025DA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64" name="object 64"/>
            <p:cNvSpPr/>
            <p:nvPr/>
          </p:nvSpPr>
          <p:spPr>
            <a:xfrm>
              <a:off x="8616039" y="7580254"/>
              <a:ext cx="4429125" cy="946150"/>
            </a:xfrm>
            <a:custGeom>
              <a:avLst/>
              <a:gdLst/>
              <a:ahLst/>
              <a:cxnLst/>
              <a:rect l="l" t="t" r="r" b="b"/>
              <a:pathLst>
                <a:path w="4429125" h="946150">
                  <a:moveTo>
                    <a:pt x="194364" y="97182"/>
                  </a:moveTo>
                  <a:lnTo>
                    <a:pt x="186728" y="59352"/>
                  </a:lnTo>
                  <a:lnTo>
                    <a:pt x="165902" y="28462"/>
                  </a:lnTo>
                  <a:lnTo>
                    <a:pt x="135012" y="7636"/>
                  </a:lnTo>
                  <a:lnTo>
                    <a:pt x="97182" y="0"/>
                  </a:lnTo>
                  <a:lnTo>
                    <a:pt x="59352" y="7636"/>
                  </a:lnTo>
                  <a:lnTo>
                    <a:pt x="28462" y="28462"/>
                  </a:lnTo>
                  <a:lnTo>
                    <a:pt x="7636" y="59352"/>
                  </a:lnTo>
                  <a:lnTo>
                    <a:pt x="0" y="97182"/>
                  </a:lnTo>
                  <a:lnTo>
                    <a:pt x="7636" y="135012"/>
                  </a:lnTo>
                  <a:lnTo>
                    <a:pt x="28462" y="165902"/>
                  </a:lnTo>
                  <a:lnTo>
                    <a:pt x="59352" y="186728"/>
                  </a:lnTo>
                  <a:lnTo>
                    <a:pt x="97182" y="194364"/>
                  </a:lnTo>
                  <a:lnTo>
                    <a:pt x="135012" y="186728"/>
                  </a:lnTo>
                  <a:lnTo>
                    <a:pt x="165902" y="165902"/>
                  </a:lnTo>
                  <a:lnTo>
                    <a:pt x="186728" y="135012"/>
                  </a:lnTo>
                  <a:lnTo>
                    <a:pt x="194364" y="97182"/>
                  </a:lnTo>
                  <a:close/>
                </a:path>
                <a:path w="4429125" h="946150">
                  <a:moveTo>
                    <a:pt x="2397522" y="946147"/>
                  </a:moveTo>
                  <a:lnTo>
                    <a:pt x="4428966" y="946147"/>
                  </a:lnTo>
                  <a:lnTo>
                    <a:pt x="4428966" y="508998"/>
                  </a:lnTo>
                  <a:lnTo>
                    <a:pt x="2397522" y="508998"/>
                  </a:lnTo>
                  <a:lnTo>
                    <a:pt x="2397522" y="946147"/>
                  </a:lnTo>
                  <a:close/>
                </a:path>
              </a:pathLst>
            </a:custGeom>
            <a:ln w="137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65" name="object 65"/>
            <p:cNvSpPr/>
            <p:nvPr/>
          </p:nvSpPr>
          <p:spPr>
            <a:xfrm>
              <a:off x="11138477" y="8210628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97180" y="0"/>
                  </a:moveTo>
                  <a:lnTo>
                    <a:pt x="59365" y="7642"/>
                  </a:lnTo>
                  <a:lnTo>
                    <a:pt x="28474" y="28481"/>
                  </a:lnTo>
                  <a:lnTo>
                    <a:pt x="7640" y="59385"/>
                  </a:lnTo>
                  <a:lnTo>
                    <a:pt x="0" y="97221"/>
                  </a:lnTo>
                  <a:lnTo>
                    <a:pt x="7640" y="135050"/>
                  </a:lnTo>
                  <a:lnTo>
                    <a:pt x="28474" y="165941"/>
                  </a:lnTo>
                  <a:lnTo>
                    <a:pt x="59365" y="186767"/>
                  </a:lnTo>
                  <a:lnTo>
                    <a:pt x="97180" y="194403"/>
                  </a:lnTo>
                  <a:lnTo>
                    <a:pt x="135014" y="186767"/>
                  </a:lnTo>
                  <a:lnTo>
                    <a:pt x="165919" y="165941"/>
                  </a:lnTo>
                  <a:lnTo>
                    <a:pt x="186759" y="135050"/>
                  </a:lnTo>
                  <a:lnTo>
                    <a:pt x="194402" y="97221"/>
                  </a:lnTo>
                  <a:lnTo>
                    <a:pt x="186759" y="59385"/>
                  </a:lnTo>
                  <a:lnTo>
                    <a:pt x="165919" y="28481"/>
                  </a:lnTo>
                  <a:lnTo>
                    <a:pt x="135014" y="7642"/>
                  </a:lnTo>
                  <a:lnTo>
                    <a:pt x="97180" y="0"/>
                  </a:lnTo>
                  <a:close/>
                </a:path>
              </a:pathLst>
            </a:custGeom>
            <a:solidFill>
              <a:srgbClr val="000FF0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66" name="object 66"/>
            <p:cNvSpPr/>
            <p:nvPr/>
          </p:nvSpPr>
          <p:spPr>
            <a:xfrm>
              <a:off x="11138477" y="8210625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194402" y="97220"/>
                  </a:moveTo>
                  <a:lnTo>
                    <a:pt x="186760" y="59384"/>
                  </a:lnTo>
                  <a:lnTo>
                    <a:pt x="165921" y="28481"/>
                  </a:lnTo>
                  <a:lnTo>
                    <a:pt x="135018" y="7642"/>
                  </a:lnTo>
                  <a:lnTo>
                    <a:pt x="97182" y="0"/>
                  </a:lnTo>
                  <a:lnTo>
                    <a:pt x="59368" y="7642"/>
                  </a:lnTo>
                  <a:lnTo>
                    <a:pt x="28476" y="28481"/>
                  </a:lnTo>
                  <a:lnTo>
                    <a:pt x="7641" y="59384"/>
                  </a:lnTo>
                  <a:lnTo>
                    <a:pt x="0" y="97220"/>
                  </a:lnTo>
                  <a:lnTo>
                    <a:pt x="7641" y="135050"/>
                  </a:lnTo>
                  <a:lnTo>
                    <a:pt x="28476" y="165940"/>
                  </a:lnTo>
                  <a:lnTo>
                    <a:pt x="59368" y="186766"/>
                  </a:lnTo>
                  <a:lnTo>
                    <a:pt x="97182" y="194402"/>
                  </a:lnTo>
                  <a:lnTo>
                    <a:pt x="135018" y="186766"/>
                  </a:lnTo>
                  <a:lnTo>
                    <a:pt x="165921" y="165940"/>
                  </a:lnTo>
                  <a:lnTo>
                    <a:pt x="186760" y="135050"/>
                  </a:lnTo>
                  <a:lnTo>
                    <a:pt x="194402" y="97220"/>
                  </a:lnTo>
                  <a:close/>
                </a:path>
              </a:pathLst>
            </a:custGeom>
            <a:ln w="137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67" name="object 67"/>
            <p:cNvSpPr/>
            <p:nvPr/>
          </p:nvSpPr>
          <p:spPr>
            <a:xfrm>
              <a:off x="11345414" y="8210628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97180" y="0"/>
                  </a:moveTo>
                  <a:lnTo>
                    <a:pt x="59352" y="7642"/>
                  </a:lnTo>
                  <a:lnTo>
                    <a:pt x="28462" y="28481"/>
                  </a:lnTo>
                  <a:lnTo>
                    <a:pt x="7636" y="59385"/>
                  </a:lnTo>
                  <a:lnTo>
                    <a:pt x="0" y="97221"/>
                  </a:lnTo>
                  <a:lnTo>
                    <a:pt x="7636" y="135050"/>
                  </a:lnTo>
                  <a:lnTo>
                    <a:pt x="28462" y="165941"/>
                  </a:lnTo>
                  <a:lnTo>
                    <a:pt x="59352" y="186767"/>
                  </a:lnTo>
                  <a:lnTo>
                    <a:pt x="97180" y="194403"/>
                  </a:lnTo>
                  <a:lnTo>
                    <a:pt x="135008" y="186767"/>
                  </a:lnTo>
                  <a:lnTo>
                    <a:pt x="165898" y="165941"/>
                  </a:lnTo>
                  <a:lnTo>
                    <a:pt x="186724" y="135050"/>
                  </a:lnTo>
                  <a:lnTo>
                    <a:pt x="194360" y="97221"/>
                  </a:lnTo>
                  <a:lnTo>
                    <a:pt x="186724" y="59385"/>
                  </a:lnTo>
                  <a:lnTo>
                    <a:pt x="165898" y="28481"/>
                  </a:lnTo>
                  <a:lnTo>
                    <a:pt x="135008" y="7642"/>
                  </a:lnTo>
                  <a:lnTo>
                    <a:pt x="97180" y="0"/>
                  </a:lnTo>
                  <a:close/>
                </a:path>
              </a:pathLst>
            </a:custGeom>
            <a:solidFill>
              <a:srgbClr val="0048B6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68" name="object 68"/>
            <p:cNvSpPr/>
            <p:nvPr/>
          </p:nvSpPr>
          <p:spPr>
            <a:xfrm>
              <a:off x="11345413" y="8210625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194364" y="97220"/>
                  </a:moveTo>
                  <a:lnTo>
                    <a:pt x="186728" y="59384"/>
                  </a:lnTo>
                  <a:lnTo>
                    <a:pt x="165902" y="28481"/>
                  </a:lnTo>
                  <a:lnTo>
                    <a:pt x="135012" y="7642"/>
                  </a:lnTo>
                  <a:lnTo>
                    <a:pt x="97182" y="0"/>
                  </a:lnTo>
                  <a:lnTo>
                    <a:pt x="59352" y="7642"/>
                  </a:lnTo>
                  <a:lnTo>
                    <a:pt x="28462" y="28481"/>
                  </a:lnTo>
                  <a:lnTo>
                    <a:pt x="7636" y="59384"/>
                  </a:lnTo>
                  <a:lnTo>
                    <a:pt x="0" y="97220"/>
                  </a:lnTo>
                  <a:lnTo>
                    <a:pt x="7636" y="135050"/>
                  </a:lnTo>
                  <a:lnTo>
                    <a:pt x="28462" y="165940"/>
                  </a:lnTo>
                  <a:lnTo>
                    <a:pt x="59352" y="186766"/>
                  </a:lnTo>
                  <a:lnTo>
                    <a:pt x="97182" y="194402"/>
                  </a:lnTo>
                  <a:lnTo>
                    <a:pt x="135012" y="186766"/>
                  </a:lnTo>
                  <a:lnTo>
                    <a:pt x="165902" y="165940"/>
                  </a:lnTo>
                  <a:lnTo>
                    <a:pt x="186728" y="135050"/>
                  </a:lnTo>
                  <a:lnTo>
                    <a:pt x="194364" y="97220"/>
                  </a:lnTo>
                  <a:close/>
                </a:path>
              </a:pathLst>
            </a:custGeom>
            <a:ln w="137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69" name="object 69"/>
            <p:cNvSpPr/>
            <p:nvPr/>
          </p:nvSpPr>
          <p:spPr>
            <a:xfrm>
              <a:off x="11552349" y="8210628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97180" y="0"/>
                  </a:moveTo>
                  <a:lnTo>
                    <a:pt x="59352" y="7642"/>
                  </a:lnTo>
                  <a:lnTo>
                    <a:pt x="28462" y="28481"/>
                  </a:lnTo>
                  <a:lnTo>
                    <a:pt x="7636" y="59385"/>
                  </a:lnTo>
                  <a:lnTo>
                    <a:pt x="0" y="97221"/>
                  </a:lnTo>
                  <a:lnTo>
                    <a:pt x="7636" y="135050"/>
                  </a:lnTo>
                  <a:lnTo>
                    <a:pt x="28462" y="165941"/>
                  </a:lnTo>
                  <a:lnTo>
                    <a:pt x="59352" y="186767"/>
                  </a:lnTo>
                  <a:lnTo>
                    <a:pt x="97180" y="194403"/>
                  </a:lnTo>
                  <a:lnTo>
                    <a:pt x="135008" y="186767"/>
                  </a:lnTo>
                  <a:lnTo>
                    <a:pt x="165898" y="165941"/>
                  </a:lnTo>
                  <a:lnTo>
                    <a:pt x="186724" y="135050"/>
                  </a:lnTo>
                  <a:lnTo>
                    <a:pt x="194360" y="97221"/>
                  </a:lnTo>
                  <a:lnTo>
                    <a:pt x="186724" y="59385"/>
                  </a:lnTo>
                  <a:lnTo>
                    <a:pt x="165898" y="28481"/>
                  </a:lnTo>
                  <a:lnTo>
                    <a:pt x="135008" y="7642"/>
                  </a:lnTo>
                  <a:lnTo>
                    <a:pt x="97180" y="0"/>
                  </a:lnTo>
                  <a:close/>
                </a:path>
              </a:pathLst>
            </a:custGeom>
            <a:solidFill>
              <a:srgbClr val="0011EF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70" name="object 70"/>
            <p:cNvSpPr/>
            <p:nvPr/>
          </p:nvSpPr>
          <p:spPr>
            <a:xfrm>
              <a:off x="11552350" y="8210625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194364" y="97220"/>
                  </a:moveTo>
                  <a:lnTo>
                    <a:pt x="186728" y="59384"/>
                  </a:lnTo>
                  <a:lnTo>
                    <a:pt x="165902" y="28481"/>
                  </a:lnTo>
                  <a:lnTo>
                    <a:pt x="135012" y="7642"/>
                  </a:lnTo>
                  <a:lnTo>
                    <a:pt x="97182" y="0"/>
                  </a:lnTo>
                  <a:lnTo>
                    <a:pt x="59352" y="7642"/>
                  </a:lnTo>
                  <a:lnTo>
                    <a:pt x="28462" y="28481"/>
                  </a:lnTo>
                  <a:lnTo>
                    <a:pt x="7636" y="59384"/>
                  </a:lnTo>
                  <a:lnTo>
                    <a:pt x="0" y="97220"/>
                  </a:lnTo>
                  <a:lnTo>
                    <a:pt x="7636" y="135050"/>
                  </a:lnTo>
                  <a:lnTo>
                    <a:pt x="28462" y="165940"/>
                  </a:lnTo>
                  <a:lnTo>
                    <a:pt x="59352" y="186766"/>
                  </a:lnTo>
                  <a:lnTo>
                    <a:pt x="97182" y="194402"/>
                  </a:lnTo>
                  <a:lnTo>
                    <a:pt x="135012" y="186766"/>
                  </a:lnTo>
                  <a:lnTo>
                    <a:pt x="165902" y="165940"/>
                  </a:lnTo>
                  <a:lnTo>
                    <a:pt x="186728" y="135050"/>
                  </a:lnTo>
                  <a:lnTo>
                    <a:pt x="194364" y="97220"/>
                  </a:lnTo>
                  <a:close/>
                </a:path>
              </a:pathLst>
            </a:custGeom>
            <a:ln w="137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71" name="object 71"/>
            <p:cNvSpPr/>
            <p:nvPr/>
          </p:nvSpPr>
          <p:spPr>
            <a:xfrm>
              <a:off x="11759286" y="8210628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97180" y="0"/>
                  </a:moveTo>
                  <a:lnTo>
                    <a:pt x="59352" y="7642"/>
                  </a:lnTo>
                  <a:lnTo>
                    <a:pt x="28462" y="28481"/>
                  </a:lnTo>
                  <a:lnTo>
                    <a:pt x="7636" y="59385"/>
                  </a:lnTo>
                  <a:lnTo>
                    <a:pt x="0" y="97221"/>
                  </a:lnTo>
                  <a:lnTo>
                    <a:pt x="7636" y="135050"/>
                  </a:lnTo>
                  <a:lnTo>
                    <a:pt x="28462" y="165941"/>
                  </a:lnTo>
                  <a:lnTo>
                    <a:pt x="59352" y="186767"/>
                  </a:lnTo>
                  <a:lnTo>
                    <a:pt x="97180" y="194403"/>
                  </a:lnTo>
                  <a:lnTo>
                    <a:pt x="135008" y="186767"/>
                  </a:lnTo>
                  <a:lnTo>
                    <a:pt x="165898" y="165941"/>
                  </a:lnTo>
                  <a:lnTo>
                    <a:pt x="186724" y="135050"/>
                  </a:lnTo>
                  <a:lnTo>
                    <a:pt x="194360" y="97221"/>
                  </a:lnTo>
                  <a:lnTo>
                    <a:pt x="186724" y="59385"/>
                  </a:lnTo>
                  <a:lnTo>
                    <a:pt x="165898" y="28481"/>
                  </a:lnTo>
                  <a:lnTo>
                    <a:pt x="135008" y="7642"/>
                  </a:lnTo>
                  <a:lnTo>
                    <a:pt x="97180" y="0"/>
                  </a:lnTo>
                  <a:close/>
                </a:path>
              </a:pathLst>
            </a:custGeom>
            <a:solidFill>
              <a:srgbClr val="0046B9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72" name="object 72"/>
            <p:cNvSpPr/>
            <p:nvPr/>
          </p:nvSpPr>
          <p:spPr>
            <a:xfrm>
              <a:off x="11759286" y="8210625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194364" y="97220"/>
                  </a:moveTo>
                  <a:lnTo>
                    <a:pt x="186728" y="59384"/>
                  </a:lnTo>
                  <a:lnTo>
                    <a:pt x="165902" y="28481"/>
                  </a:lnTo>
                  <a:lnTo>
                    <a:pt x="135012" y="7642"/>
                  </a:lnTo>
                  <a:lnTo>
                    <a:pt x="97182" y="0"/>
                  </a:lnTo>
                  <a:lnTo>
                    <a:pt x="59352" y="7642"/>
                  </a:lnTo>
                  <a:lnTo>
                    <a:pt x="28462" y="28481"/>
                  </a:lnTo>
                  <a:lnTo>
                    <a:pt x="7636" y="59384"/>
                  </a:lnTo>
                  <a:lnTo>
                    <a:pt x="0" y="97220"/>
                  </a:lnTo>
                  <a:lnTo>
                    <a:pt x="7636" y="135050"/>
                  </a:lnTo>
                  <a:lnTo>
                    <a:pt x="28462" y="165940"/>
                  </a:lnTo>
                  <a:lnTo>
                    <a:pt x="59352" y="186766"/>
                  </a:lnTo>
                  <a:lnTo>
                    <a:pt x="97182" y="194402"/>
                  </a:lnTo>
                  <a:lnTo>
                    <a:pt x="135012" y="186766"/>
                  </a:lnTo>
                  <a:lnTo>
                    <a:pt x="165902" y="165940"/>
                  </a:lnTo>
                  <a:lnTo>
                    <a:pt x="186728" y="135050"/>
                  </a:lnTo>
                  <a:lnTo>
                    <a:pt x="194364" y="97220"/>
                  </a:lnTo>
                  <a:close/>
                </a:path>
              </a:pathLst>
            </a:custGeom>
            <a:ln w="137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73" name="object 73"/>
            <p:cNvSpPr/>
            <p:nvPr/>
          </p:nvSpPr>
          <p:spPr>
            <a:xfrm>
              <a:off x="12106909" y="8210628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97180" y="0"/>
                  </a:moveTo>
                  <a:lnTo>
                    <a:pt x="59352" y="7642"/>
                  </a:lnTo>
                  <a:lnTo>
                    <a:pt x="28462" y="28481"/>
                  </a:lnTo>
                  <a:lnTo>
                    <a:pt x="7636" y="59385"/>
                  </a:lnTo>
                  <a:lnTo>
                    <a:pt x="0" y="97221"/>
                  </a:lnTo>
                  <a:lnTo>
                    <a:pt x="7636" y="135050"/>
                  </a:lnTo>
                  <a:lnTo>
                    <a:pt x="28462" y="165941"/>
                  </a:lnTo>
                  <a:lnTo>
                    <a:pt x="59352" y="186767"/>
                  </a:lnTo>
                  <a:lnTo>
                    <a:pt x="97180" y="194403"/>
                  </a:lnTo>
                  <a:lnTo>
                    <a:pt x="135012" y="186767"/>
                  </a:lnTo>
                  <a:lnTo>
                    <a:pt x="165902" y="165941"/>
                  </a:lnTo>
                  <a:lnTo>
                    <a:pt x="186725" y="135050"/>
                  </a:lnTo>
                  <a:lnTo>
                    <a:pt x="194360" y="97221"/>
                  </a:lnTo>
                  <a:lnTo>
                    <a:pt x="186725" y="59385"/>
                  </a:lnTo>
                  <a:lnTo>
                    <a:pt x="165902" y="28481"/>
                  </a:lnTo>
                  <a:lnTo>
                    <a:pt x="135012" y="7642"/>
                  </a:lnTo>
                  <a:lnTo>
                    <a:pt x="97180" y="0"/>
                  </a:lnTo>
                  <a:close/>
                </a:path>
              </a:pathLst>
            </a:custGeom>
            <a:solidFill>
              <a:srgbClr val="0008F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74" name="object 74"/>
            <p:cNvSpPr/>
            <p:nvPr/>
          </p:nvSpPr>
          <p:spPr>
            <a:xfrm>
              <a:off x="12106911" y="8210625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194364" y="97220"/>
                  </a:moveTo>
                  <a:lnTo>
                    <a:pt x="186728" y="59384"/>
                  </a:lnTo>
                  <a:lnTo>
                    <a:pt x="165902" y="28481"/>
                  </a:lnTo>
                  <a:lnTo>
                    <a:pt x="135012" y="7642"/>
                  </a:lnTo>
                  <a:lnTo>
                    <a:pt x="97182" y="0"/>
                  </a:lnTo>
                  <a:lnTo>
                    <a:pt x="59352" y="7642"/>
                  </a:lnTo>
                  <a:lnTo>
                    <a:pt x="28462" y="28481"/>
                  </a:lnTo>
                  <a:lnTo>
                    <a:pt x="7636" y="59384"/>
                  </a:lnTo>
                  <a:lnTo>
                    <a:pt x="0" y="97220"/>
                  </a:lnTo>
                  <a:lnTo>
                    <a:pt x="7636" y="135050"/>
                  </a:lnTo>
                  <a:lnTo>
                    <a:pt x="28462" y="165940"/>
                  </a:lnTo>
                  <a:lnTo>
                    <a:pt x="59352" y="186766"/>
                  </a:lnTo>
                  <a:lnTo>
                    <a:pt x="97182" y="194402"/>
                  </a:lnTo>
                  <a:lnTo>
                    <a:pt x="135012" y="186766"/>
                  </a:lnTo>
                  <a:lnTo>
                    <a:pt x="165902" y="165940"/>
                  </a:lnTo>
                  <a:lnTo>
                    <a:pt x="186728" y="135050"/>
                  </a:lnTo>
                  <a:lnTo>
                    <a:pt x="194364" y="97220"/>
                  </a:lnTo>
                  <a:close/>
                </a:path>
              </a:pathLst>
            </a:custGeom>
            <a:ln w="137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75" name="object 75"/>
            <p:cNvSpPr/>
            <p:nvPr/>
          </p:nvSpPr>
          <p:spPr>
            <a:xfrm>
              <a:off x="12313845" y="8210628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97180" y="0"/>
                  </a:moveTo>
                  <a:lnTo>
                    <a:pt x="59352" y="7642"/>
                  </a:lnTo>
                  <a:lnTo>
                    <a:pt x="28462" y="28481"/>
                  </a:lnTo>
                  <a:lnTo>
                    <a:pt x="7636" y="59385"/>
                  </a:lnTo>
                  <a:lnTo>
                    <a:pt x="0" y="97221"/>
                  </a:lnTo>
                  <a:lnTo>
                    <a:pt x="7636" y="135050"/>
                  </a:lnTo>
                  <a:lnTo>
                    <a:pt x="28462" y="165941"/>
                  </a:lnTo>
                  <a:lnTo>
                    <a:pt x="59352" y="186767"/>
                  </a:lnTo>
                  <a:lnTo>
                    <a:pt x="97180" y="194403"/>
                  </a:lnTo>
                  <a:lnTo>
                    <a:pt x="135012" y="186767"/>
                  </a:lnTo>
                  <a:lnTo>
                    <a:pt x="165902" y="165941"/>
                  </a:lnTo>
                  <a:lnTo>
                    <a:pt x="186725" y="135050"/>
                  </a:lnTo>
                  <a:lnTo>
                    <a:pt x="194360" y="97221"/>
                  </a:lnTo>
                  <a:lnTo>
                    <a:pt x="186725" y="59385"/>
                  </a:lnTo>
                  <a:lnTo>
                    <a:pt x="165902" y="28481"/>
                  </a:lnTo>
                  <a:lnTo>
                    <a:pt x="135012" y="7642"/>
                  </a:lnTo>
                  <a:lnTo>
                    <a:pt x="97180" y="0"/>
                  </a:lnTo>
                  <a:close/>
                </a:path>
              </a:pathLst>
            </a:custGeom>
            <a:solidFill>
              <a:srgbClr val="00A25D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76" name="object 76"/>
            <p:cNvSpPr/>
            <p:nvPr/>
          </p:nvSpPr>
          <p:spPr>
            <a:xfrm>
              <a:off x="12313847" y="8210625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194364" y="97220"/>
                  </a:moveTo>
                  <a:lnTo>
                    <a:pt x="186728" y="59384"/>
                  </a:lnTo>
                  <a:lnTo>
                    <a:pt x="165902" y="28481"/>
                  </a:lnTo>
                  <a:lnTo>
                    <a:pt x="135012" y="7642"/>
                  </a:lnTo>
                  <a:lnTo>
                    <a:pt x="97182" y="0"/>
                  </a:lnTo>
                  <a:lnTo>
                    <a:pt x="59352" y="7642"/>
                  </a:lnTo>
                  <a:lnTo>
                    <a:pt x="28462" y="28481"/>
                  </a:lnTo>
                  <a:lnTo>
                    <a:pt x="7636" y="59384"/>
                  </a:lnTo>
                  <a:lnTo>
                    <a:pt x="0" y="97220"/>
                  </a:lnTo>
                  <a:lnTo>
                    <a:pt x="7636" y="135050"/>
                  </a:lnTo>
                  <a:lnTo>
                    <a:pt x="28462" y="165940"/>
                  </a:lnTo>
                  <a:lnTo>
                    <a:pt x="59352" y="186766"/>
                  </a:lnTo>
                  <a:lnTo>
                    <a:pt x="97182" y="194402"/>
                  </a:lnTo>
                  <a:lnTo>
                    <a:pt x="135012" y="186766"/>
                  </a:lnTo>
                  <a:lnTo>
                    <a:pt x="165902" y="165940"/>
                  </a:lnTo>
                  <a:lnTo>
                    <a:pt x="186728" y="135050"/>
                  </a:lnTo>
                  <a:lnTo>
                    <a:pt x="194364" y="97220"/>
                  </a:lnTo>
                  <a:close/>
                </a:path>
              </a:pathLst>
            </a:custGeom>
            <a:ln w="137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77" name="object 77"/>
            <p:cNvSpPr/>
            <p:nvPr/>
          </p:nvSpPr>
          <p:spPr>
            <a:xfrm>
              <a:off x="12520739" y="8210628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97190" y="0"/>
                  </a:moveTo>
                  <a:lnTo>
                    <a:pt x="59356" y="7642"/>
                  </a:lnTo>
                  <a:lnTo>
                    <a:pt x="28463" y="28481"/>
                  </a:lnTo>
                  <a:lnTo>
                    <a:pt x="7636" y="59385"/>
                  </a:lnTo>
                  <a:lnTo>
                    <a:pt x="0" y="97221"/>
                  </a:lnTo>
                  <a:lnTo>
                    <a:pt x="7636" y="135050"/>
                  </a:lnTo>
                  <a:lnTo>
                    <a:pt x="28463" y="165941"/>
                  </a:lnTo>
                  <a:lnTo>
                    <a:pt x="59356" y="186767"/>
                  </a:lnTo>
                  <a:lnTo>
                    <a:pt x="97190" y="194403"/>
                  </a:lnTo>
                  <a:lnTo>
                    <a:pt x="135025" y="186767"/>
                  </a:lnTo>
                  <a:lnTo>
                    <a:pt x="165929" y="165941"/>
                  </a:lnTo>
                  <a:lnTo>
                    <a:pt x="186769" y="135050"/>
                  </a:lnTo>
                  <a:lnTo>
                    <a:pt x="194412" y="97221"/>
                  </a:lnTo>
                  <a:lnTo>
                    <a:pt x="186769" y="59385"/>
                  </a:lnTo>
                  <a:lnTo>
                    <a:pt x="165929" y="28481"/>
                  </a:lnTo>
                  <a:lnTo>
                    <a:pt x="135025" y="7642"/>
                  </a:lnTo>
                  <a:lnTo>
                    <a:pt x="97190" y="0"/>
                  </a:lnTo>
                  <a:close/>
                </a:path>
              </a:pathLst>
            </a:custGeom>
            <a:solidFill>
              <a:srgbClr val="0018E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78" name="object 78"/>
            <p:cNvSpPr/>
            <p:nvPr/>
          </p:nvSpPr>
          <p:spPr>
            <a:xfrm>
              <a:off x="12520745" y="8210625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194402" y="97220"/>
                  </a:moveTo>
                  <a:lnTo>
                    <a:pt x="186760" y="59384"/>
                  </a:lnTo>
                  <a:lnTo>
                    <a:pt x="165921" y="28481"/>
                  </a:lnTo>
                  <a:lnTo>
                    <a:pt x="135018" y="7642"/>
                  </a:lnTo>
                  <a:lnTo>
                    <a:pt x="97182" y="0"/>
                  </a:lnTo>
                  <a:lnTo>
                    <a:pt x="59352" y="7642"/>
                  </a:lnTo>
                  <a:lnTo>
                    <a:pt x="28462" y="28481"/>
                  </a:lnTo>
                  <a:lnTo>
                    <a:pt x="7636" y="59384"/>
                  </a:lnTo>
                  <a:lnTo>
                    <a:pt x="0" y="97220"/>
                  </a:lnTo>
                  <a:lnTo>
                    <a:pt x="7636" y="135050"/>
                  </a:lnTo>
                  <a:lnTo>
                    <a:pt x="28462" y="165940"/>
                  </a:lnTo>
                  <a:lnTo>
                    <a:pt x="59352" y="186766"/>
                  </a:lnTo>
                  <a:lnTo>
                    <a:pt x="97182" y="194402"/>
                  </a:lnTo>
                  <a:lnTo>
                    <a:pt x="135018" y="186766"/>
                  </a:lnTo>
                  <a:lnTo>
                    <a:pt x="165921" y="165940"/>
                  </a:lnTo>
                  <a:lnTo>
                    <a:pt x="186760" y="135050"/>
                  </a:lnTo>
                  <a:lnTo>
                    <a:pt x="194402" y="97220"/>
                  </a:lnTo>
                  <a:close/>
                </a:path>
              </a:pathLst>
            </a:custGeom>
            <a:ln w="137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79" name="object 79"/>
            <p:cNvSpPr/>
            <p:nvPr/>
          </p:nvSpPr>
          <p:spPr>
            <a:xfrm>
              <a:off x="12731832" y="8210628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97180" y="0"/>
                  </a:moveTo>
                  <a:lnTo>
                    <a:pt x="59352" y="7642"/>
                  </a:lnTo>
                  <a:lnTo>
                    <a:pt x="28462" y="28481"/>
                  </a:lnTo>
                  <a:lnTo>
                    <a:pt x="7636" y="59385"/>
                  </a:lnTo>
                  <a:lnTo>
                    <a:pt x="0" y="97221"/>
                  </a:lnTo>
                  <a:lnTo>
                    <a:pt x="7636" y="135050"/>
                  </a:lnTo>
                  <a:lnTo>
                    <a:pt x="28462" y="165941"/>
                  </a:lnTo>
                  <a:lnTo>
                    <a:pt x="59352" y="186767"/>
                  </a:lnTo>
                  <a:lnTo>
                    <a:pt x="97180" y="194403"/>
                  </a:lnTo>
                  <a:lnTo>
                    <a:pt x="135012" y="186767"/>
                  </a:lnTo>
                  <a:lnTo>
                    <a:pt x="165902" y="165941"/>
                  </a:lnTo>
                  <a:lnTo>
                    <a:pt x="186725" y="135050"/>
                  </a:lnTo>
                  <a:lnTo>
                    <a:pt x="194360" y="97221"/>
                  </a:lnTo>
                  <a:lnTo>
                    <a:pt x="186725" y="59385"/>
                  </a:lnTo>
                  <a:lnTo>
                    <a:pt x="165902" y="28481"/>
                  </a:lnTo>
                  <a:lnTo>
                    <a:pt x="135012" y="7642"/>
                  </a:lnTo>
                  <a:lnTo>
                    <a:pt x="97180" y="0"/>
                  </a:lnTo>
                  <a:close/>
                </a:path>
              </a:pathLst>
            </a:custGeom>
            <a:solidFill>
              <a:srgbClr val="00C03F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80" name="object 80"/>
            <p:cNvSpPr/>
            <p:nvPr/>
          </p:nvSpPr>
          <p:spPr>
            <a:xfrm>
              <a:off x="11093714" y="8089252"/>
              <a:ext cx="4652010" cy="437515"/>
            </a:xfrm>
            <a:custGeom>
              <a:avLst/>
              <a:gdLst/>
              <a:ahLst/>
              <a:cxnLst/>
              <a:rect l="l" t="t" r="r" b="b"/>
              <a:pathLst>
                <a:path w="4652009" h="437515">
                  <a:moveTo>
                    <a:pt x="1832484" y="218593"/>
                  </a:moveTo>
                  <a:lnTo>
                    <a:pt x="1824848" y="180758"/>
                  </a:lnTo>
                  <a:lnTo>
                    <a:pt x="1804022" y="149854"/>
                  </a:lnTo>
                  <a:lnTo>
                    <a:pt x="1773132" y="129015"/>
                  </a:lnTo>
                  <a:lnTo>
                    <a:pt x="1735302" y="121373"/>
                  </a:lnTo>
                  <a:lnTo>
                    <a:pt x="1697472" y="129015"/>
                  </a:lnTo>
                  <a:lnTo>
                    <a:pt x="1666582" y="149854"/>
                  </a:lnTo>
                  <a:lnTo>
                    <a:pt x="1645756" y="180758"/>
                  </a:lnTo>
                  <a:lnTo>
                    <a:pt x="1638120" y="218593"/>
                  </a:lnTo>
                  <a:lnTo>
                    <a:pt x="1645756" y="256423"/>
                  </a:lnTo>
                  <a:lnTo>
                    <a:pt x="1666582" y="287313"/>
                  </a:lnTo>
                  <a:lnTo>
                    <a:pt x="1697472" y="308139"/>
                  </a:lnTo>
                  <a:lnTo>
                    <a:pt x="1735302" y="315776"/>
                  </a:lnTo>
                  <a:lnTo>
                    <a:pt x="1773132" y="308139"/>
                  </a:lnTo>
                  <a:lnTo>
                    <a:pt x="1804022" y="287313"/>
                  </a:lnTo>
                  <a:lnTo>
                    <a:pt x="1824848" y="256423"/>
                  </a:lnTo>
                  <a:lnTo>
                    <a:pt x="1832484" y="218593"/>
                  </a:lnTo>
                  <a:close/>
                </a:path>
                <a:path w="4652009" h="437515">
                  <a:moveTo>
                    <a:pt x="0" y="356995"/>
                  </a:moveTo>
                  <a:lnTo>
                    <a:pt x="901206" y="356995"/>
                  </a:lnTo>
                  <a:lnTo>
                    <a:pt x="901206" y="80146"/>
                  </a:lnTo>
                  <a:lnTo>
                    <a:pt x="0" y="80146"/>
                  </a:lnTo>
                  <a:lnTo>
                    <a:pt x="0" y="356995"/>
                  </a:lnTo>
                  <a:close/>
                </a:path>
                <a:path w="4652009" h="437515">
                  <a:moveTo>
                    <a:pt x="969919" y="356995"/>
                  </a:moveTo>
                  <a:lnTo>
                    <a:pt x="1871125" y="356995"/>
                  </a:lnTo>
                  <a:lnTo>
                    <a:pt x="1871125" y="80146"/>
                  </a:lnTo>
                  <a:lnTo>
                    <a:pt x="969919" y="80146"/>
                  </a:lnTo>
                  <a:lnTo>
                    <a:pt x="969919" y="356995"/>
                  </a:lnTo>
                  <a:close/>
                </a:path>
                <a:path w="4652009" h="437515">
                  <a:moveTo>
                    <a:pt x="2620039" y="437149"/>
                  </a:moveTo>
                  <a:lnTo>
                    <a:pt x="4651499" y="437149"/>
                  </a:lnTo>
                  <a:lnTo>
                    <a:pt x="4651499" y="0"/>
                  </a:lnTo>
                  <a:lnTo>
                    <a:pt x="2620039" y="0"/>
                  </a:lnTo>
                  <a:lnTo>
                    <a:pt x="2620039" y="437149"/>
                  </a:lnTo>
                  <a:close/>
                </a:path>
              </a:pathLst>
            </a:custGeom>
            <a:ln w="137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81" name="object 81"/>
            <p:cNvSpPr/>
            <p:nvPr/>
          </p:nvSpPr>
          <p:spPr>
            <a:xfrm>
              <a:off x="13838709" y="8210628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4" h="194945">
                  <a:moveTo>
                    <a:pt x="97180" y="0"/>
                  </a:moveTo>
                  <a:lnTo>
                    <a:pt x="59352" y="7642"/>
                  </a:lnTo>
                  <a:lnTo>
                    <a:pt x="28462" y="28481"/>
                  </a:lnTo>
                  <a:lnTo>
                    <a:pt x="7636" y="59385"/>
                  </a:lnTo>
                  <a:lnTo>
                    <a:pt x="0" y="97221"/>
                  </a:lnTo>
                  <a:lnTo>
                    <a:pt x="7636" y="135050"/>
                  </a:lnTo>
                  <a:lnTo>
                    <a:pt x="28462" y="165941"/>
                  </a:lnTo>
                  <a:lnTo>
                    <a:pt x="59352" y="186767"/>
                  </a:lnTo>
                  <a:lnTo>
                    <a:pt x="97180" y="194403"/>
                  </a:lnTo>
                  <a:lnTo>
                    <a:pt x="135008" y="186767"/>
                  </a:lnTo>
                  <a:lnTo>
                    <a:pt x="165898" y="165941"/>
                  </a:lnTo>
                  <a:lnTo>
                    <a:pt x="186724" y="135050"/>
                  </a:lnTo>
                  <a:lnTo>
                    <a:pt x="194360" y="97221"/>
                  </a:lnTo>
                  <a:lnTo>
                    <a:pt x="186724" y="59385"/>
                  </a:lnTo>
                  <a:lnTo>
                    <a:pt x="165898" y="28481"/>
                  </a:lnTo>
                  <a:lnTo>
                    <a:pt x="135008" y="7642"/>
                  </a:lnTo>
                  <a:lnTo>
                    <a:pt x="97180" y="0"/>
                  </a:lnTo>
                  <a:close/>
                </a:path>
              </a:pathLst>
            </a:custGeom>
            <a:solidFill>
              <a:srgbClr val="003CC3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82" name="object 82"/>
            <p:cNvSpPr/>
            <p:nvPr/>
          </p:nvSpPr>
          <p:spPr>
            <a:xfrm>
              <a:off x="13838708" y="8210625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4" h="194945">
                  <a:moveTo>
                    <a:pt x="194364" y="97220"/>
                  </a:moveTo>
                  <a:lnTo>
                    <a:pt x="186728" y="59384"/>
                  </a:lnTo>
                  <a:lnTo>
                    <a:pt x="165902" y="28481"/>
                  </a:lnTo>
                  <a:lnTo>
                    <a:pt x="135012" y="7642"/>
                  </a:lnTo>
                  <a:lnTo>
                    <a:pt x="97182" y="0"/>
                  </a:lnTo>
                  <a:lnTo>
                    <a:pt x="59352" y="7642"/>
                  </a:lnTo>
                  <a:lnTo>
                    <a:pt x="28462" y="28481"/>
                  </a:lnTo>
                  <a:lnTo>
                    <a:pt x="7636" y="59384"/>
                  </a:lnTo>
                  <a:lnTo>
                    <a:pt x="0" y="97220"/>
                  </a:lnTo>
                  <a:lnTo>
                    <a:pt x="7636" y="135050"/>
                  </a:lnTo>
                  <a:lnTo>
                    <a:pt x="28462" y="165940"/>
                  </a:lnTo>
                  <a:lnTo>
                    <a:pt x="59352" y="186766"/>
                  </a:lnTo>
                  <a:lnTo>
                    <a:pt x="97182" y="194402"/>
                  </a:lnTo>
                  <a:lnTo>
                    <a:pt x="135012" y="186766"/>
                  </a:lnTo>
                  <a:lnTo>
                    <a:pt x="165902" y="165940"/>
                  </a:lnTo>
                  <a:lnTo>
                    <a:pt x="186728" y="135050"/>
                  </a:lnTo>
                  <a:lnTo>
                    <a:pt x="194364" y="97220"/>
                  </a:lnTo>
                  <a:close/>
                </a:path>
              </a:pathLst>
            </a:custGeom>
            <a:ln w="137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83" name="object 83"/>
            <p:cNvSpPr/>
            <p:nvPr/>
          </p:nvSpPr>
          <p:spPr>
            <a:xfrm>
              <a:off x="14045603" y="8210628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4" h="194945">
                  <a:moveTo>
                    <a:pt x="97180" y="0"/>
                  </a:moveTo>
                  <a:lnTo>
                    <a:pt x="59352" y="7642"/>
                  </a:lnTo>
                  <a:lnTo>
                    <a:pt x="28462" y="28481"/>
                  </a:lnTo>
                  <a:lnTo>
                    <a:pt x="7636" y="59385"/>
                  </a:lnTo>
                  <a:lnTo>
                    <a:pt x="0" y="97221"/>
                  </a:lnTo>
                  <a:lnTo>
                    <a:pt x="7636" y="135050"/>
                  </a:lnTo>
                  <a:lnTo>
                    <a:pt x="28462" y="165941"/>
                  </a:lnTo>
                  <a:lnTo>
                    <a:pt x="59352" y="186767"/>
                  </a:lnTo>
                  <a:lnTo>
                    <a:pt x="97180" y="194403"/>
                  </a:lnTo>
                  <a:lnTo>
                    <a:pt x="135019" y="186767"/>
                  </a:lnTo>
                  <a:lnTo>
                    <a:pt x="165922" y="165941"/>
                  </a:lnTo>
                  <a:lnTo>
                    <a:pt x="186760" y="135050"/>
                  </a:lnTo>
                  <a:lnTo>
                    <a:pt x="194402" y="97221"/>
                  </a:lnTo>
                  <a:lnTo>
                    <a:pt x="186760" y="59385"/>
                  </a:lnTo>
                  <a:lnTo>
                    <a:pt x="165922" y="28481"/>
                  </a:lnTo>
                  <a:lnTo>
                    <a:pt x="135019" y="7642"/>
                  </a:lnTo>
                  <a:lnTo>
                    <a:pt x="97180" y="0"/>
                  </a:lnTo>
                  <a:close/>
                </a:path>
              </a:pathLst>
            </a:custGeom>
            <a:solidFill>
              <a:srgbClr val="00D42B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84" name="object 84"/>
            <p:cNvSpPr/>
            <p:nvPr/>
          </p:nvSpPr>
          <p:spPr>
            <a:xfrm>
              <a:off x="14045607" y="8210625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4" h="194945">
                  <a:moveTo>
                    <a:pt x="194402" y="97220"/>
                  </a:moveTo>
                  <a:lnTo>
                    <a:pt x="186760" y="59384"/>
                  </a:lnTo>
                  <a:lnTo>
                    <a:pt x="165921" y="28481"/>
                  </a:lnTo>
                  <a:lnTo>
                    <a:pt x="135018" y="7642"/>
                  </a:lnTo>
                  <a:lnTo>
                    <a:pt x="97182" y="0"/>
                  </a:lnTo>
                  <a:lnTo>
                    <a:pt x="59352" y="7642"/>
                  </a:lnTo>
                  <a:lnTo>
                    <a:pt x="28462" y="28481"/>
                  </a:lnTo>
                  <a:lnTo>
                    <a:pt x="7636" y="59384"/>
                  </a:lnTo>
                  <a:lnTo>
                    <a:pt x="0" y="97220"/>
                  </a:lnTo>
                  <a:lnTo>
                    <a:pt x="7636" y="135050"/>
                  </a:lnTo>
                  <a:lnTo>
                    <a:pt x="28462" y="165940"/>
                  </a:lnTo>
                  <a:lnTo>
                    <a:pt x="59352" y="186766"/>
                  </a:lnTo>
                  <a:lnTo>
                    <a:pt x="97182" y="194402"/>
                  </a:lnTo>
                  <a:lnTo>
                    <a:pt x="135018" y="186766"/>
                  </a:lnTo>
                  <a:lnTo>
                    <a:pt x="165921" y="165940"/>
                  </a:lnTo>
                  <a:lnTo>
                    <a:pt x="186760" y="135050"/>
                  </a:lnTo>
                  <a:lnTo>
                    <a:pt x="194402" y="97220"/>
                  </a:lnTo>
                  <a:close/>
                </a:path>
              </a:pathLst>
            </a:custGeom>
            <a:ln w="137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85" name="object 85"/>
            <p:cNvSpPr/>
            <p:nvPr/>
          </p:nvSpPr>
          <p:spPr>
            <a:xfrm>
              <a:off x="14252540" y="8210628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4" h="194945">
                  <a:moveTo>
                    <a:pt x="97180" y="0"/>
                  </a:moveTo>
                  <a:lnTo>
                    <a:pt x="59352" y="7642"/>
                  </a:lnTo>
                  <a:lnTo>
                    <a:pt x="28462" y="28481"/>
                  </a:lnTo>
                  <a:lnTo>
                    <a:pt x="7636" y="59385"/>
                  </a:lnTo>
                  <a:lnTo>
                    <a:pt x="0" y="97221"/>
                  </a:lnTo>
                  <a:lnTo>
                    <a:pt x="7636" y="135050"/>
                  </a:lnTo>
                  <a:lnTo>
                    <a:pt x="28462" y="165941"/>
                  </a:lnTo>
                  <a:lnTo>
                    <a:pt x="59352" y="186767"/>
                  </a:lnTo>
                  <a:lnTo>
                    <a:pt x="97180" y="194403"/>
                  </a:lnTo>
                  <a:lnTo>
                    <a:pt x="135014" y="186767"/>
                  </a:lnTo>
                  <a:lnTo>
                    <a:pt x="165907" y="165941"/>
                  </a:lnTo>
                  <a:lnTo>
                    <a:pt x="186734" y="135050"/>
                  </a:lnTo>
                  <a:lnTo>
                    <a:pt x="194371" y="97221"/>
                  </a:lnTo>
                  <a:lnTo>
                    <a:pt x="186734" y="59385"/>
                  </a:lnTo>
                  <a:lnTo>
                    <a:pt x="165907" y="28481"/>
                  </a:lnTo>
                  <a:lnTo>
                    <a:pt x="135014" y="7642"/>
                  </a:lnTo>
                  <a:lnTo>
                    <a:pt x="97180" y="0"/>
                  </a:lnTo>
                  <a:close/>
                </a:path>
              </a:pathLst>
            </a:custGeom>
            <a:solidFill>
              <a:srgbClr val="008E71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86" name="object 86"/>
            <p:cNvSpPr/>
            <p:nvPr/>
          </p:nvSpPr>
          <p:spPr>
            <a:xfrm>
              <a:off x="14252543" y="8210625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4" h="194945">
                  <a:moveTo>
                    <a:pt x="194364" y="97220"/>
                  </a:moveTo>
                  <a:lnTo>
                    <a:pt x="186728" y="59384"/>
                  </a:lnTo>
                  <a:lnTo>
                    <a:pt x="165902" y="28481"/>
                  </a:lnTo>
                  <a:lnTo>
                    <a:pt x="135012" y="7642"/>
                  </a:lnTo>
                  <a:lnTo>
                    <a:pt x="97182" y="0"/>
                  </a:lnTo>
                  <a:lnTo>
                    <a:pt x="59352" y="7642"/>
                  </a:lnTo>
                  <a:lnTo>
                    <a:pt x="28462" y="28481"/>
                  </a:lnTo>
                  <a:lnTo>
                    <a:pt x="7636" y="59384"/>
                  </a:lnTo>
                  <a:lnTo>
                    <a:pt x="0" y="97220"/>
                  </a:lnTo>
                  <a:lnTo>
                    <a:pt x="7636" y="135050"/>
                  </a:lnTo>
                  <a:lnTo>
                    <a:pt x="28462" y="165940"/>
                  </a:lnTo>
                  <a:lnTo>
                    <a:pt x="59352" y="186766"/>
                  </a:lnTo>
                  <a:lnTo>
                    <a:pt x="97182" y="194402"/>
                  </a:lnTo>
                  <a:lnTo>
                    <a:pt x="135012" y="186766"/>
                  </a:lnTo>
                  <a:lnTo>
                    <a:pt x="165902" y="165940"/>
                  </a:lnTo>
                  <a:lnTo>
                    <a:pt x="186728" y="135050"/>
                  </a:lnTo>
                  <a:lnTo>
                    <a:pt x="194364" y="97220"/>
                  </a:lnTo>
                  <a:close/>
                </a:path>
              </a:pathLst>
            </a:custGeom>
            <a:ln w="137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87" name="object 87"/>
            <p:cNvSpPr/>
            <p:nvPr/>
          </p:nvSpPr>
          <p:spPr>
            <a:xfrm>
              <a:off x="14459476" y="8210628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4" h="194945">
                  <a:moveTo>
                    <a:pt x="97180" y="0"/>
                  </a:moveTo>
                  <a:lnTo>
                    <a:pt x="59352" y="7642"/>
                  </a:lnTo>
                  <a:lnTo>
                    <a:pt x="28462" y="28481"/>
                  </a:lnTo>
                  <a:lnTo>
                    <a:pt x="7636" y="59385"/>
                  </a:lnTo>
                  <a:lnTo>
                    <a:pt x="0" y="97221"/>
                  </a:lnTo>
                  <a:lnTo>
                    <a:pt x="7636" y="135050"/>
                  </a:lnTo>
                  <a:lnTo>
                    <a:pt x="28462" y="165941"/>
                  </a:lnTo>
                  <a:lnTo>
                    <a:pt x="59352" y="186767"/>
                  </a:lnTo>
                  <a:lnTo>
                    <a:pt x="97180" y="194403"/>
                  </a:lnTo>
                  <a:lnTo>
                    <a:pt x="135014" y="186767"/>
                  </a:lnTo>
                  <a:lnTo>
                    <a:pt x="165907" y="165941"/>
                  </a:lnTo>
                  <a:lnTo>
                    <a:pt x="186734" y="135050"/>
                  </a:lnTo>
                  <a:lnTo>
                    <a:pt x="194371" y="97221"/>
                  </a:lnTo>
                  <a:lnTo>
                    <a:pt x="186734" y="59385"/>
                  </a:lnTo>
                  <a:lnTo>
                    <a:pt x="165907" y="28481"/>
                  </a:lnTo>
                  <a:lnTo>
                    <a:pt x="135014" y="7642"/>
                  </a:lnTo>
                  <a:lnTo>
                    <a:pt x="97180" y="0"/>
                  </a:lnTo>
                  <a:close/>
                </a:path>
              </a:pathLst>
            </a:custGeom>
            <a:solidFill>
              <a:srgbClr val="00D926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88" name="object 88"/>
            <p:cNvSpPr/>
            <p:nvPr/>
          </p:nvSpPr>
          <p:spPr>
            <a:xfrm>
              <a:off x="14459480" y="8210625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4" h="194945">
                  <a:moveTo>
                    <a:pt x="194364" y="97220"/>
                  </a:moveTo>
                  <a:lnTo>
                    <a:pt x="186728" y="59384"/>
                  </a:lnTo>
                  <a:lnTo>
                    <a:pt x="165902" y="28481"/>
                  </a:lnTo>
                  <a:lnTo>
                    <a:pt x="135012" y="7642"/>
                  </a:lnTo>
                  <a:lnTo>
                    <a:pt x="97182" y="0"/>
                  </a:lnTo>
                  <a:lnTo>
                    <a:pt x="59352" y="7642"/>
                  </a:lnTo>
                  <a:lnTo>
                    <a:pt x="28462" y="28481"/>
                  </a:lnTo>
                  <a:lnTo>
                    <a:pt x="7636" y="59384"/>
                  </a:lnTo>
                  <a:lnTo>
                    <a:pt x="0" y="97220"/>
                  </a:lnTo>
                  <a:lnTo>
                    <a:pt x="7636" y="135050"/>
                  </a:lnTo>
                  <a:lnTo>
                    <a:pt x="28462" y="165940"/>
                  </a:lnTo>
                  <a:lnTo>
                    <a:pt x="59352" y="186766"/>
                  </a:lnTo>
                  <a:lnTo>
                    <a:pt x="97182" y="194402"/>
                  </a:lnTo>
                  <a:lnTo>
                    <a:pt x="135012" y="186766"/>
                  </a:lnTo>
                  <a:lnTo>
                    <a:pt x="165902" y="165940"/>
                  </a:lnTo>
                  <a:lnTo>
                    <a:pt x="186728" y="135050"/>
                  </a:lnTo>
                  <a:lnTo>
                    <a:pt x="194364" y="97220"/>
                  </a:lnTo>
                  <a:close/>
                </a:path>
              </a:pathLst>
            </a:custGeom>
            <a:ln w="137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89" name="object 89"/>
            <p:cNvSpPr/>
            <p:nvPr/>
          </p:nvSpPr>
          <p:spPr>
            <a:xfrm>
              <a:off x="14807099" y="8210628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4" h="194945">
                  <a:moveTo>
                    <a:pt x="97190" y="0"/>
                  </a:moveTo>
                  <a:lnTo>
                    <a:pt x="59356" y="7642"/>
                  </a:lnTo>
                  <a:lnTo>
                    <a:pt x="28463" y="28481"/>
                  </a:lnTo>
                  <a:lnTo>
                    <a:pt x="7636" y="59385"/>
                  </a:lnTo>
                  <a:lnTo>
                    <a:pt x="0" y="97221"/>
                  </a:lnTo>
                  <a:lnTo>
                    <a:pt x="7636" y="135050"/>
                  </a:lnTo>
                  <a:lnTo>
                    <a:pt x="28463" y="165941"/>
                  </a:lnTo>
                  <a:lnTo>
                    <a:pt x="59356" y="186767"/>
                  </a:lnTo>
                  <a:lnTo>
                    <a:pt x="97190" y="194403"/>
                  </a:lnTo>
                  <a:lnTo>
                    <a:pt x="135018" y="186767"/>
                  </a:lnTo>
                  <a:lnTo>
                    <a:pt x="165908" y="165941"/>
                  </a:lnTo>
                  <a:lnTo>
                    <a:pt x="186734" y="135050"/>
                  </a:lnTo>
                  <a:lnTo>
                    <a:pt x="194371" y="97221"/>
                  </a:lnTo>
                  <a:lnTo>
                    <a:pt x="186734" y="59385"/>
                  </a:lnTo>
                  <a:lnTo>
                    <a:pt x="165908" y="28481"/>
                  </a:lnTo>
                  <a:lnTo>
                    <a:pt x="135018" y="7642"/>
                  </a:lnTo>
                  <a:lnTo>
                    <a:pt x="97190" y="0"/>
                  </a:lnTo>
                  <a:close/>
                </a:path>
              </a:pathLst>
            </a:custGeom>
            <a:solidFill>
              <a:srgbClr val="0052AC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90" name="object 90"/>
            <p:cNvSpPr/>
            <p:nvPr/>
          </p:nvSpPr>
          <p:spPr>
            <a:xfrm>
              <a:off x="14807103" y="8210625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4" h="194945">
                  <a:moveTo>
                    <a:pt x="194364" y="97220"/>
                  </a:moveTo>
                  <a:lnTo>
                    <a:pt x="186728" y="59384"/>
                  </a:lnTo>
                  <a:lnTo>
                    <a:pt x="165902" y="28481"/>
                  </a:lnTo>
                  <a:lnTo>
                    <a:pt x="135012" y="7642"/>
                  </a:lnTo>
                  <a:lnTo>
                    <a:pt x="97182" y="0"/>
                  </a:lnTo>
                  <a:lnTo>
                    <a:pt x="59352" y="7642"/>
                  </a:lnTo>
                  <a:lnTo>
                    <a:pt x="28462" y="28481"/>
                  </a:lnTo>
                  <a:lnTo>
                    <a:pt x="7636" y="59384"/>
                  </a:lnTo>
                  <a:lnTo>
                    <a:pt x="0" y="97220"/>
                  </a:lnTo>
                  <a:lnTo>
                    <a:pt x="7636" y="135050"/>
                  </a:lnTo>
                  <a:lnTo>
                    <a:pt x="28462" y="165940"/>
                  </a:lnTo>
                  <a:lnTo>
                    <a:pt x="59352" y="186766"/>
                  </a:lnTo>
                  <a:lnTo>
                    <a:pt x="97182" y="194402"/>
                  </a:lnTo>
                  <a:lnTo>
                    <a:pt x="135012" y="186766"/>
                  </a:lnTo>
                  <a:lnTo>
                    <a:pt x="165902" y="165940"/>
                  </a:lnTo>
                  <a:lnTo>
                    <a:pt x="186728" y="135050"/>
                  </a:lnTo>
                  <a:lnTo>
                    <a:pt x="194364" y="97220"/>
                  </a:lnTo>
                  <a:close/>
                </a:path>
              </a:pathLst>
            </a:custGeom>
            <a:ln w="137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91" name="object 91"/>
            <p:cNvSpPr/>
            <p:nvPr/>
          </p:nvSpPr>
          <p:spPr>
            <a:xfrm>
              <a:off x="15014035" y="8210628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4" h="194945">
                  <a:moveTo>
                    <a:pt x="97190" y="0"/>
                  </a:moveTo>
                  <a:lnTo>
                    <a:pt x="59356" y="7642"/>
                  </a:lnTo>
                  <a:lnTo>
                    <a:pt x="28463" y="28481"/>
                  </a:lnTo>
                  <a:lnTo>
                    <a:pt x="7636" y="59385"/>
                  </a:lnTo>
                  <a:lnTo>
                    <a:pt x="0" y="97221"/>
                  </a:lnTo>
                  <a:lnTo>
                    <a:pt x="7636" y="135050"/>
                  </a:lnTo>
                  <a:lnTo>
                    <a:pt x="28463" y="165941"/>
                  </a:lnTo>
                  <a:lnTo>
                    <a:pt x="59356" y="186767"/>
                  </a:lnTo>
                  <a:lnTo>
                    <a:pt x="97190" y="194403"/>
                  </a:lnTo>
                  <a:lnTo>
                    <a:pt x="135018" y="186767"/>
                  </a:lnTo>
                  <a:lnTo>
                    <a:pt x="165908" y="165941"/>
                  </a:lnTo>
                  <a:lnTo>
                    <a:pt x="186734" y="135050"/>
                  </a:lnTo>
                  <a:lnTo>
                    <a:pt x="194371" y="97221"/>
                  </a:lnTo>
                  <a:lnTo>
                    <a:pt x="186734" y="59385"/>
                  </a:lnTo>
                  <a:lnTo>
                    <a:pt x="165908" y="28481"/>
                  </a:lnTo>
                  <a:lnTo>
                    <a:pt x="135018" y="7642"/>
                  </a:lnTo>
                  <a:lnTo>
                    <a:pt x="97190" y="0"/>
                  </a:lnTo>
                  <a:close/>
                </a:path>
              </a:pathLst>
            </a:custGeom>
            <a:solidFill>
              <a:srgbClr val="003BC4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92" name="object 92"/>
            <p:cNvSpPr/>
            <p:nvPr/>
          </p:nvSpPr>
          <p:spPr>
            <a:xfrm>
              <a:off x="15014040" y="8210625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4" h="194945">
                  <a:moveTo>
                    <a:pt x="194364" y="97220"/>
                  </a:moveTo>
                  <a:lnTo>
                    <a:pt x="186728" y="59384"/>
                  </a:lnTo>
                  <a:lnTo>
                    <a:pt x="165902" y="28481"/>
                  </a:lnTo>
                  <a:lnTo>
                    <a:pt x="135012" y="7642"/>
                  </a:lnTo>
                  <a:lnTo>
                    <a:pt x="97182" y="0"/>
                  </a:lnTo>
                  <a:lnTo>
                    <a:pt x="59352" y="7642"/>
                  </a:lnTo>
                  <a:lnTo>
                    <a:pt x="28462" y="28481"/>
                  </a:lnTo>
                  <a:lnTo>
                    <a:pt x="7636" y="59384"/>
                  </a:lnTo>
                  <a:lnTo>
                    <a:pt x="0" y="97220"/>
                  </a:lnTo>
                  <a:lnTo>
                    <a:pt x="7636" y="135050"/>
                  </a:lnTo>
                  <a:lnTo>
                    <a:pt x="28462" y="165940"/>
                  </a:lnTo>
                  <a:lnTo>
                    <a:pt x="59352" y="186766"/>
                  </a:lnTo>
                  <a:lnTo>
                    <a:pt x="97182" y="194402"/>
                  </a:lnTo>
                  <a:lnTo>
                    <a:pt x="135012" y="186766"/>
                  </a:lnTo>
                  <a:lnTo>
                    <a:pt x="165902" y="165940"/>
                  </a:lnTo>
                  <a:lnTo>
                    <a:pt x="186728" y="135050"/>
                  </a:lnTo>
                  <a:lnTo>
                    <a:pt x="194364" y="97220"/>
                  </a:lnTo>
                  <a:close/>
                </a:path>
              </a:pathLst>
            </a:custGeom>
            <a:ln w="137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93" name="object 93"/>
            <p:cNvSpPr/>
            <p:nvPr/>
          </p:nvSpPr>
          <p:spPr>
            <a:xfrm>
              <a:off x="15220970" y="8210628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4" h="194945">
                  <a:moveTo>
                    <a:pt x="97190" y="0"/>
                  </a:moveTo>
                  <a:lnTo>
                    <a:pt x="59356" y="7642"/>
                  </a:lnTo>
                  <a:lnTo>
                    <a:pt x="28463" y="28481"/>
                  </a:lnTo>
                  <a:lnTo>
                    <a:pt x="7636" y="59385"/>
                  </a:lnTo>
                  <a:lnTo>
                    <a:pt x="0" y="97221"/>
                  </a:lnTo>
                  <a:lnTo>
                    <a:pt x="7636" y="135050"/>
                  </a:lnTo>
                  <a:lnTo>
                    <a:pt x="28463" y="165941"/>
                  </a:lnTo>
                  <a:lnTo>
                    <a:pt x="59356" y="186767"/>
                  </a:lnTo>
                  <a:lnTo>
                    <a:pt x="97190" y="194403"/>
                  </a:lnTo>
                  <a:lnTo>
                    <a:pt x="135018" y="186767"/>
                  </a:lnTo>
                  <a:lnTo>
                    <a:pt x="165908" y="165941"/>
                  </a:lnTo>
                  <a:lnTo>
                    <a:pt x="186734" y="135050"/>
                  </a:lnTo>
                  <a:lnTo>
                    <a:pt x="194371" y="97221"/>
                  </a:lnTo>
                  <a:lnTo>
                    <a:pt x="186734" y="59385"/>
                  </a:lnTo>
                  <a:lnTo>
                    <a:pt x="165908" y="28481"/>
                  </a:lnTo>
                  <a:lnTo>
                    <a:pt x="135018" y="7642"/>
                  </a:lnTo>
                  <a:lnTo>
                    <a:pt x="97190" y="0"/>
                  </a:lnTo>
                  <a:close/>
                </a:path>
              </a:pathLst>
            </a:custGeom>
            <a:solidFill>
              <a:srgbClr val="000BF4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94" name="object 94"/>
            <p:cNvSpPr/>
            <p:nvPr/>
          </p:nvSpPr>
          <p:spPr>
            <a:xfrm>
              <a:off x="15220977" y="8210625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4" h="194945">
                  <a:moveTo>
                    <a:pt x="194364" y="97220"/>
                  </a:moveTo>
                  <a:lnTo>
                    <a:pt x="186728" y="59384"/>
                  </a:lnTo>
                  <a:lnTo>
                    <a:pt x="165902" y="28481"/>
                  </a:lnTo>
                  <a:lnTo>
                    <a:pt x="135012" y="7642"/>
                  </a:lnTo>
                  <a:lnTo>
                    <a:pt x="97182" y="0"/>
                  </a:lnTo>
                  <a:lnTo>
                    <a:pt x="59352" y="7642"/>
                  </a:lnTo>
                  <a:lnTo>
                    <a:pt x="28462" y="28481"/>
                  </a:lnTo>
                  <a:lnTo>
                    <a:pt x="7636" y="59384"/>
                  </a:lnTo>
                  <a:lnTo>
                    <a:pt x="0" y="97220"/>
                  </a:lnTo>
                  <a:lnTo>
                    <a:pt x="7636" y="135050"/>
                  </a:lnTo>
                  <a:lnTo>
                    <a:pt x="28462" y="165940"/>
                  </a:lnTo>
                  <a:lnTo>
                    <a:pt x="59352" y="186766"/>
                  </a:lnTo>
                  <a:lnTo>
                    <a:pt x="97182" y="194402"/>
                  </a:lnTo>
                  <a:lnTo>
                    <a:pt x="135012" y="186766"/>
                  </a:lnTo>
                  <a:lnTo>
                    <a:pt x="165902" y="165940"/>
                  </a:lnTo>
                  <a:lnTo>
                    <a:pt x="186728" y="135050"/>
                  </a:lnTo>
                  <a:lnTo>
                    <a:pt x="194364" y="97220"/>
                  </a:lnTo>
                  <a:close/>
                </a:path>
              </a:pathLst>
            </a:custGeom>
            <a:ln w="137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95" name="object 95"/>
            <p:cNvSpPr/>
            <p:nvPr/>
          </p:nvSpPr>
          <p:spPr>
            <a:xfrm>
              <a:off x="15432022" y="8210628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4" h="194945">
                  <a:moveTo>
                    <a:pt x="97190" y="0"/>
                  </a:moveTo>
                  <a:lnTo>
                    <a:pt x="59356" y="7642"/>
                  </a:lnTo>
                  <a:lnTo>
                    <a:pt x="28463" y="28481"/>
                  </a:lnTo>
                  <a:lnTo>
                    <a:pt x="7636" y="59385"/>
                  </a:lnTo>
                  <a:lnTo>
                    <a:pt x="0" y="97221"/>
                  </a:lnTo>
                  <a:lnTo>
                    <a:pt x="7636" y="135050"/>
                  </a:lnTo>
                  <a:lnTo>
                    <a:pt x="28463" y="165941"/>
                  </a:lnTo>
                  <a:lnTo>
                    <a:pt x="59356" y="186767"/>
                  </a:lnTo>
                  <a:lnTo>
                    <a:pt x="97190" y="194403"/>
                  </a:lnTo>
                  <a:lnTo>
                    <a:pt x="135018" y="186767"/>
                  </a:lnTo>
                  <a:lnTo>
                    <a:pt x="165908" y="165941"/>
                  </a:lnTo>
                  <a:lnTo>
                    <a:pt x="186734" y="135050"/>
                  </a:lnTo>
                  <a:lnTo>
                    <a:pt x="194371" y="97221"/>
                  </a:lnTo>
                  <a:lnTo>
                    <a:pt x="186734" y="59385"/>
                  </a:lnTo>
                  <a:lnTo>
                    <a:pt x="165908" y="28481"/>
                  </a:lnTo>
                  <a:lnTo>
                    <a:pt x="135018" y="7642"/>
                  </a:lnTo>
                  <a:lnTo>
                    <a:pt x="97190" y="0"/>
                  </a:lnTo>
                  <a:close/>
                </a:path>
              </a:pathLst>
            </a:custGeom>
            <a:solidFill>
              <a:srgbClr val="00946B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96" name="object 96"/>
            <p:cNvSpPr/>
            <p:nvPr/>
          </p:nvSpPr>
          <p:spPr>
            <a:xfrm>
              <a:off x="11221678" y="8169398"/>
              <a:ext cx="4443730" cy="1130935"/>
            </a:xfrm>
            <a:custGeom>
              <a:avLst/>
              <a:gdLst/>
              <a:ahLst/>
              <a:cxnLst/>
              <a:rect l="l" t="t" r="r" b="b"/>
              <a:pathLst>
                <a:path w="4443730" h="1130934">
                  <a:moveTo>
                    <a:pt x="4404714" y="138447"/>
                  </a:moveTo>
                  <a:lnTo>
                    <a:pt x="4397077" y="100611"/>
                  </a:lnTo>
                  <a:lnTo>
                    <a:pt x="4376252" y="69708"/>
                  </a:lnTo>
                  <a:lnTo>
                    <a:pt x="4345361" y="48869"/>
                  </a:lnTo>
                  <a:lnTo>
                    <a:pt x="4307531" y="41226"/>
                  </a:lnTo>
                  <a:lnTo>
                    <a:pt x="4269702" y="48869"/>
                  </a:lnTo>
                  <a:lnTo>
                    <a:pt x="4238811" y="69708"/>
                  </a:lnTo>
                  <a:lnTo>
                    <a:pt x="4217985" y="100611"/>
                  </a:lnTo>
                  <a:lnTo>
                    <a:pt x="4210349" y="138447"/>
                  </a:lnTo>
                  <a:lnTo>
                    <a:pt x="4217985" y="176277"/>
                  </a:lnTo>
                  <a:lnTo>
                    <a:pt x="4238811" y="207167"/>
                  </a:lnTo>
                  <a:lnTo>
                    <a:pt x="4269702" y="227993"/>
                  </a:lnTo>
                  <a:lnTo>
                    <a:pt x="4307531" y="235629"/>
                  </a:lnTo>
                  <a:lnTo>
                    <a:pt x="4345361" y="227993"/>
                  </a:lnTo>
                  <a:lnTo>
                    <a:pt x="4376252" y="207167"/>
                  </a:lnTo>
                  <a:lnTo>
                    <a:pt x="4397077" y="176277"/>
                  </a:lnTo>
                  <a:lnTo>
                    <a:pt x="4404714" y="138447"/>
                  </a:lnTo>
                  <a:close/>
                </a:path>
                <a:path w="4443730" h="1130934">
                  <a:moveTo>
                    <a:pt x="2572229" y="276849"/>
                  </a:moveTo>
                  <a:lnTo>
                    <a:pt x="3473435" y="276849"/>
                  </a:lnTo>
                  <a:lnTo>
                    <a:pt x="3473435" y="0"/>
                  </a:lnTo>
                  <a:lnTo>
                    <a:pt x="2572229" y="0"/>
                  </a:lnTo>
                  <a:lnTo>
                    <a:pt x="2572229" y="276849"/>
                  </a:lnTo>
                  <a:close/>
                </a:path>
                <a:path w="4443730" h="1130934">
                  <a:moveTo>
                    <a:pt x="3542148" y="276849"/>
                  </a:moveTo>
                  <a:lnTo>
                    <a:pt x="4443354" y="276849"/>
                  </a:lnTo>
                  <a:lnTo>
                    <a:pt x="4443354" y="0"/>
                  </a:lnTo>
                  <a:lnTo>
                    <a:pt x="3542148" y="0"/>
                  </a:lnTo>
                  <a:lnTo>
                    <a:pt x="3542148" y="276849"/>
                  </a:lnTo>
                  <a:close/>
                </a:path>
                <a:path w="4443730" h="1130934">
                  <a:moveTo>
                    <a:pt x="0" y="1130538"/>
                  </a:moveTo>
                  <a:lnTo>
                    <a:pt x="1615201" y="1130538"/>
                  </a:lnTo>
                  <a:lnTo>
                    <a:pt x="1615201" y="693373"/>
                  </a:lnTo>
                  <a:lnTo>
                    <a:pt x="0" y="693373"/>
                  </a:lnTo>
                  <a:lnTo>
                    <a:pt x="0" y="1130538"/>
                  </a:lnTo>
                  <a:close/>
                </a:path>
              </a:pathLst>
            </a:custGeom>
            <a:ln w="137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97" name="object 97"/>
            <p:cNvSpPr/>
            <p:nvPr/>
          </p:nvSpPr>
          <p:spPr>
            <a:xfrm>
              <a:off x="11346596" y="8984164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97180" y="0"/>
                  </a:moveTo>
                  <a:lnTo>
                    <a:pt x="59352" y="7636"/>
                  </a:lnTo>
                  <a:lnTo>
                    <a:pt x="28462" y="28462"/>
                  </a:lnTo>
                  <a:lnTo>
                    <a:pt x="7636" y="59352"/>
                  </a:lnTo>
                  <a:lnTo>
                    <a:pt x="0" y="97182"/>
                  </a:lnTo>
                  <a:lnTo>
                    <a:pt x="7636" y="135012"/>
                  </a:lnTo>
                  <a:lnTo>
                    <a:pt x="28462" y="165902"/>
                  </a:lnTo>
                  <a:lnTo>
                    <a:pt x="59352" y="186728"/>
                  </a:lnTo>
                  <a:lnTo>
                    <a:pt x="97180" y="194364"/>
                  </a:lnTo>
                  <a:lnTo>
                    <a:pt x="135014" y="186728"/>
                  </a:lnTo>
                  <a:lnTo>
                    <a:pt x="165919" y="165902"/>
                  </a:lnTo>
                  <a:lnTo>
                    <a:pt x="186759" y="135012"/>
                  </a:lnTo>
                  <a:lnTo>
                    <a:pt x="194402" y="97182"/>
                  </a:lnTo>
                  <a:lnTo>
                    <a:pt x="186759" y="59352"/>
                  </a:lnTo>
                  <a:lnTo>
                    <a:pt x="165919" y="28462"/>
                  </a:lnTo>
                  <a:lnTo>
                    <a:pt x="135014" y="7636"/>
                  </a:lnTo>
                  <a:lnTo>
                    <a:pt x="97180" y="0"/>
                  </a:lnTo>
                  <a:close/>
                </a:path>
              </a:pathLst>
            </a:custGeom>
            <a:solidFill>
              <a:srgbClr val="00639C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98" name="object 98"/>
            <p:cNvSpPr/>
            <p:nvPr/>
          </p:nvSpPr>
          <p:spPr>
            <a:xfrm>
              <a:off x="11346594" y="8984161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194402" y="97182"/>
                  </a:moveTo>
                  <a:lnTo>
                    <a:pt x="186760" y="59352"/>
                  </a:lnTo>
                  <a:lnTo>
                    <a:pt x="165921" y="28462"/>
                  </a:lnTo>
                  <a:lnTo>
                    <a:pt x="135018" y="7636"/>
                  </a:lnTo>
                  <a:lnTo>
                    <a:pt x="97182" y="0"/>
                  </a:lnTo>
                  <a:lnTo>
                    <a:pt x="59352" y="7636"/>
                  </a:lnTo>
                  <a:lnTo>
                    <a:pt x="28462" y="28462"/>
                  </a:lnTo>
                  <a:lnTo>
                    <a:pt x="7636" y="59352"/>
                  </a:lnTo>
                  <a:lnTo>
                    <a:pt x="0" y="97182"/>
                  </a:lnTo>
                  <a:lnTo>
                    <a:pt x="7636" y="135012"/>
                  </a:lnTo>
                  <a:lnTo>
                    <a:pt x="28462" y="165902"/>
                  </a:lnTo>
                  <a:lnTo>
                    <a:pt x="59352" y="186728"/>
                  </a:lnTo>
                  <a:lnTo>
                    <a:pt x="97182" y="194364"/>
                  </a:lnTo>
                  <a:lnTo>
                    <a:pt x="135018" y="186728"/>
                  </a:lnTo>
                  <a:lnTo>
                    <a:pt x="165921" y="165902"/>
                  </a:lnTo>
                  <a:lnTo>
                    <a:pt x="186760" y="135012"/>
                  </a:lnTo>
                  <a:lnTo>
                    <a:pt x="194402" y="97182"/>
                  </a:lnTo>
                  <a:close/>
                </a:path>
              </a:pathLst>
            </a:custGeom>
            <a:ln w="137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99" name="object 99"/>
            <p:cNvSpPr/>
            <p:nvPr/>
          </p:nvSpPr>
          <p:spPr>
            <a:xfrm>
              <a:off x="11553533" y="8984164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97180" y="0"/>
                  </a:moveTo>
                  <a:lnTo>
                    <a:pt x="59352" y="7636"/>
                  </a:lnTo>
                  <a:lnTo>
                    <a:pt x="28462" y="28462"/>
                  </a:lnTo>
                  <a:lnTo>
                    <a:pt x="7636" y="59352"/>
                  </a:lnTo>
                  <a:lnTo>
                    <a:pt x="0" y="97182"/>
                  </a:lnTo>
                  <a:lnTo>
                    <a:pt x="7636" y="135012"/>
                  </a:lnTo>
                  <a:lnTo>
                    <a:pt x="28462" y="165902"/>
                  </a:lnTo>
                  <a:lnTo>
                    <a:pt x="59352" y="186728"/>
                  </a:lnTo>
                  <a:lnTo>
                    <a:pt x="97180" y="194364"/>
                  </a:lnTo>
                  <a:lnTo>
                    <a:pt x="135014" y="186728"/>
                  </a:lnTo>
                  <a:lnTo>
                    <a:pt x="165919" y="165902"/>
                  </a:lnTo>
                  <a:lnTo>
                    <a:pt x="186759" y="135012"/>
                  </a:lnTo>
                  <a:lnTo>
                    <a:pt x="194402" y="97182"/>
                  </a:lnTo>
                  <a:lnTo>
                    <a:pt x="186759" y="59352"/>
                  </a:lnTo>
                  <a:lnTo>
                    <a:pt x="165919" y="28462"/>
                  </a:lnTo>
                  <a:lnTo>
                    <a:pt x="135014" y="7636"/>
                  </a:lnTo>
                  <a:lnTo>
                    <a:pt x="97180" y="0"/>
                  </a:lnTo>
                  <a:close/>
                </a:path>
              </a:pathLst>
            </a:custGeom>
            <a:solidFill>
              <a:srgbClr val="0023DC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00" name="object 100"/>
            <p:cNvSpPr/>
            <p:nvPr/>
          </p:nvSpPr>
          <p:spPr>
            <a:xfrm>
              <a:off x="11553531" y="8984161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194402" y="97182"/>
                  </a:moveTo>
                  <a:lnTo>
                    <a:pt x="186760" y="59352"/>
                  </a:lnTo>
                  <a:lnTo>
                    <a:pt x="165921" y="28462"/>
                  </a:lnTo>
                  <a:lnTo>
                    <a:pt x="135018" y="7636"/>
                  </a:lnTo>
                  <a:lnTo>
                    <a:pt x="97182" y="0"/>
                  </a:lnTo>
                  <a:lnTo>
                    <a:pt x="59352" y="7636"/>
                  </a:lnTo>
                  <a:lnTo>
                    <a:pt x="28462" y="28462"/>
                  </a:lnTo>
                  <a:lnTo>
                    <a:pt x="7636" y="59352"/>
                  </a:lnTo>
                  <a:lnTo>
                    <a:pt x="0" y="97182"/>
                  </a:lnTo>
                  <a:lnTo>
                    <a:pt x="7636" y="135012"/>
                  </a:lnTo>
                  <a:lnTo>
                    <a:pt x="28462" y="165902"/>
                  </a:lnTo>
                  <a:lnTo>
                    <a:pt x="59352" y="186728"/>
                  </a:lnTo>
                  <a:lnTo>
                    <a:pt x="97182" y="194364"/>
                  </a:lnTo>
                  <a:lnTo>
                    <a:pt x="135018" y="186728"/>
                  </a:lnTo>
                  <a:lnTo>
                    <a:pt x="165921" y="165902"/>
                  </a:lnTo>
                  <a:lnTo>
                    <a:pt x="186760" y="135012"/>
                  </a:lnTo>
                  <a:lnTo>
                    <a:pt x="194402" y="97182"/>
                  </a:lnTo>
                  <a:close/>
                </a:path>
              </a:pathLst>
            </a:custGeom>
            <a:ln w="137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01" name="object 101"/>
            <p:cNvSpPr/>
            <p:nvPr/>
          </p:nvSpPr>
          <p:spPr>
            <a:xfrm>
              <a:off x="11760469" y="8984164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97180" y="0"/>
                  </a:moveTo>
                  <a:lnTo>
                    <a:pt x="59352" y="7636"/>
                  </a:lnTo>
                  <a:lnTo>
                    <a:pt x="28462" y="28462"/>
                  </a:lnTo>
                  <a:lnTo>
                    <a:pt x="7636" y="59352"/>
                  </a:lnTo>
                  <a:lnTo>
                    <a:pt x="0" y="97182"/>
                  </a:lnTo>
                  <a:lnTo>
                    <a:pt x="7636" y="135012"/>
                  </a:lnTo>
                  <a:lnTo>
                    <a:pt x="28462" y="165902"/>
                  </a:lnTo>
                  <a:lnTo>
                    <a:pt x="59352" y="186728"/>
                  </a:lnTo>
                  <a:lnTo>
                    <a:pt x="97180" y="194364"/>
                  </a:lnTo>
                  <a:lnTo>
                    <a:pt x="135008" y="186728"/>
                  </a:lnTo>
                  <a:lnTo>
                    <a:pt x="165898" y="165902"/>
                  </a:lnTo>
                  <a:lnTo>
                    <a:pt x="186724" y="135012"/>
                  </a:lnTo>
                  <a:lnTo>
                    <a:pt x="194360" y="97182"/>
                  </a:lnTo>
                  <a:lnTo>
                    <a:pt x="186724" y="59352"/>
                  </a:lnTo>
                  <a:lnTo>
                    <a:pt x="165898" y="28462"/>
                  </a:lnTo>
                  <a:lnTo>
                    <a:pt x="135008" y="7636"/>
                  </a:lnTo>
                  <a:lnTo>
                    <a:pt x="97180" y="0"/>
                  </a:lnTo>
                  <a:close/>
                </a:path>
              </a:pathLst>
            </a:custGeom>
            <a:solidFill>
              <a:srgbClr val="00D32C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02" name="object 102"/>
            <p:cNvSpPr/>
            <p:nvPr/>
          </p:nvSpPr>
          <p:spPr>
            <a:xfrm>
              <a:off x="11760467" y="8984161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194364" y="97182"/>
                  </a:moveTo>
                  <a:lnTo>
                    <a:pt x="186728" y="59352"/>
                  </a:lnTo>
                  <a:lnTo>
                    <a:pt x="165902" y="28462"/>
                  </a:lnTo>
                  <a:lnTo>
                    <a:pt x="135012" y="7636"/>
                  </a:lnTo>
                  <a:lnTo>
                    <a:pt x="97182" y="0"/>
                  </a:lnTo>
                  <a:lnTo>
                    <a:pt x="59352" y="7636"/>
                  </a:lnTo>
                  <a:lnTo>
                    <a:pt x="28462" y="28462"/>
                  </a:lnTo>
                  <a:lnTo>
                    <a:pt x="7636" y="59352"/>
                  </a:lnTo>
                  <a:lnTo>
                    <a:pt x="0" y="97182"/>
                  </a:lnTo>
                  <a:lnTo>
                    <a:pt x="7636" y="135012"/>
                  </a:lnTo>
                  <a:lnTo>
                    <a:pt x="28462" y="165902"/>
                  </a:lnTo>
                  <a:lnTo>
                    <a:pt x="59352" y="186728"/>
                  </a:lnTo>
                  <a:lnTo>
                    <a:pt x="97182" y="194364"/>
                  </a:lnTo>
                  <a:lnTo>
                    <a:pt x="135012" y="186728"/>
                  </a:lnTo>
                  <a:lnTo>
                    <a:pt x="165902" y="165902"/>
                  </a:lnTo>
                  <a:lnTo>
                    <a:pt x="186728" y="135012"/>
                  </a:lnTo>
                  <a:lnTo>
                    <a:pt x="194364" y="97182"/>
                  </a:lnTo>
                  <a:close/>
                </a:path>
              </a:pathLst>
            </a:custGeom>
            <a:ln w="137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03" name="object 103"/>
            <p:cNvSpPr/>
            <p:nvPr/>
          </p:nvSpPr>
          <p:spPr>
            <a:xfrm>
              <a:off x="12108092" y="8984164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97180" y="0"/>
                  </a:moveTo>
                  <a:lnTo>
                    <a:pt x="59352" y="7636"/>
                  </a:lnTo>
                  <a:lnTo>
                    <a:pt x="28462" y="28462"/>
                  </a:lnTo>
                  <a:lnTo>
                    <a:pt x="7636" y="59352"/>
                  </a:lnTo>
                  <a:lnTo>
                    <a:pt x="0" y="97182"/>
                  </a:lnTo>
                  <a:lnTo>
                    <a:pt x="7636" y="135012"/>
                  </a:lnTo>
                  <a:lnTo>
                    <a:pt x="28462" y="165902"/>
                  </a:lnTo>
                  <a:lnTo>
                    <a:pt x="59352" y="186728"/>
                  </a:lnTo>
                  <a:lnTo>
                    <a:pt x="97180" y="194364"/>
                  </a:lnTo>
                  <a:lnTo>
                    <a:pt x="135014" y="186728"/>
                  </a:lnTo>
                  <a:lnTo>
                    <a:pt x="165919" y="165902"/>
                  </a:lnTo>
                  <a:lnTo>
                    <a:pt x="186759" y="135012"/>
                  </a:lnTo>
                  <a:lnTo>
                    <a:pt x="194402" y="97182"/>
                  </a:lnTo>
                  <a:lnTo>
                    <a:pt x="186759" y="59352"/>
                  </a:lnTo>
                  <a:lnTo>
                    <a:pt x="165919" y="28462"/>
                  </a:lnTo>
                  <a:lnTo>
                    <a:pt x="135014" y="7636"/>
                  </a:lnTo>
                  <a:lnTo>
                    <a:pt x="97180" y="0"/>
                  </a:lnTo>
                  <a:close/>
                </a:path>
              </a:pathLst>
            </a:custGeom>
            <a:solidFill>
              <a:srgbClr val="00ED13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04" name="object 104"/>
            <p:cNvSpPr/>
            <p:nvPr/>
          </p:nvSpPr>
          <p:spPr>
            <a:xfrm>
              <a:off x="12108091" y="8984161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194402" y="97182"/>
                  </a:moveTo>
                  <a:lnTo>
                    <a:pt x="186760" y="59352"/>
                  </a:lnTo>
                  <a:lnTo>
                    <a:pt x="165921" y="28462"/>
                  </a:lnTo>
                  <a:lnTo>
                    <a:pt x="135018" y="7636"/>
                  </a:lnTo>
                  <a:lnTo>
                    <a:pt x="97182" y="0"/>
                  </a:lnTo>
                  <a:lnTo>
                    <a:pt x="59352" y="7636"/>
                  </a:lnTo>
                  <a:lnTo>
                    <a:pt x="28462" y="28462"/>
                  </a:lnTo>
                  <a:lnTo>
                    <a:pt x="7636" y="59352"/>
                  </a:lnTo>
                  <a:lnTo>
                    <a:pt x="0" y="97182"/>
                  </a:lnTo>
                  <a:lnTo>
                    <a:pt x="7636" y="135012"/>
                  </a:lnTo>
                  <a:lnTo>
                    <a:pt x="28462" y="165902"/>
                  </a:lnTo>
                  <a:lnTo>
                    <a:pt x="59352" y="186728"/>
                  </a:lnTo>
                  <a:lnTo>
                    <a:pt x="97182" y="194364"/>
                  </a:lnTo>
                  <a:lnTo>
                    <a:pt x="135018" y="186728"/>
                  </a:lnTo>
                  <a:lnTo>
                    <a:pt x="165921" y="165902"/>
                  </a:lnTo>
                  <a:lnTo>
                    <a:pt x="186760" y="135012"/>
                  </a:lnTo>
                  <a:lnTo>
                    <a:pt x="194402" y="97182"/>
                  </a:lnTo>
                  <a:close/>
                </a:path>
              </a:pathLst>
            </a:custGeom>
            <a:ln w="137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05" name="object 105"/>
            <p:cNvSpPr/>
            <p:nvPr/>
          </p:nvSpPr>
          <p:spPr>
            <a:xfrm>
              <a:off x="12315028" y="8984164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97180" y="0"/>
                  </a:moveTo>
                  <a:lnTo>
                    <a:pt x="59352" y="7636"/>
                  </a:lnTo>
                  <a:lnTo>
                    <a:pt x="28462" y="28462"/>
                  </a:lnTo>
                  <a:lnTo>
                    <a:pt x="7636" y="59352"/>
                  </a:lnTo>
                  <a:lnTo>
                    <a:pt x="0" y="97182"/>
                  </a:lnTo>
                  <a:lnTo>
                    <a:pt x="7636" y="135012"/>
                  </a:lnTo>
                  <a:lnTo>
                    <a:pt x="28462" y="165902"/>
                  </a:lnTo>
                  <a:lnTo>
                    <a:pt x="59352" y="186728"/>
                  </a:lnTo>
                  <a:lnTo>
                    <a:pt x="97180" y="194364"/>
                  </a:lnTo>
                  <a:lnTo>
                    <a:pt x="135008" y="186728"/>
                  </a:lnTo>
                  <a:lnTo>
                    <a:pt x="165898" y="165902"/>
                  </a:lnTo>
                  <a:lnTo>
                    <a:pt x="186724" y="135012"/>
                  </a:lnTo>
                  <a:lnTo>
                    <a:pt x="194360" y="97182"/>
                  </a:lnTo>
                  <a:lnTo>
                    <a:pt x="186724" y="59352"/>
                  </a:lnTo>
                  <a:lnTo>
                    <a:pt x="165898" y="28462"/>
                  </a:lnTo>
                  <a:lnTo>
                    <a:pt x="135008" y="7636"/>
                  </a:lnTo>
                  <a:lnTo>
                    <a:pt x="97180" y="0"/>
                  </a:lnTo>
                  <a:close/>
                </a:path>
              </a:pathLst>
            </a:custGeom>
            <a:solidFill>
              <a:srgbClr val="008D72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06" name="object 106"/>
            <p:cNvSpPr/>
            <p:nvPr/>
          </p:nvSpPr>
          <p:spPr>
            <a:xfrm>
              <a:off x="12315028" y="8984161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194364" y="97182"/>
                  </a:moveTo>
                  <a:lnTo>
                    <a:pt x="186728" y="59352"/>
                  </a:lnTo>
                  <a:lnTo>
                    <a:pt x="165902" y="28462"/>
                  </a:lnTo>
                  <a:lnTo>
                    <a:pt x="135012" y="7636"/>
                  </a:lnTo>
                  <a:lnTo>
                    <a:pt x="97182" y="0"/>
                  </a:lnTo>
                  <a:lnTo>
                    <a:pt x="59352" y="7636"/>
                  </a:lnTo>
                  <a:lnTo>
                    <a:pt x="28462" y="28462"/>
                  </a:lnTo>
                  <a:lnTo>
                    <a:pt x="7636" y="59352"/>
                  </a:lnTo>
                  <a:lnTo>
                    <a:pt x="0" y="97182"/>
                  </a:lnTo>
                  <a:lnTo>
                    <a:pt x="7636" y="135012"/>
                  </a:lnTo>
                  <a:lnTo>
                    <a:pt x="28462" y="165902"/>
                  </a:lnTo>
                  <a:lnTo>
                    <a:pt x="59352" y="186728"/>
                  </a:lnTo>
                  <a:lnTo>
                    <a:pt x="97182" y="194364"/>
                  </a:lnTo>
                  <a:lnTo>
                    <a:pt x="135012" y="186728"/>
                  </a:lnTo>
                  <a:lnTo>
                    <a:pt x="165902" y="165902"/>
                  </a:lnTo>
                  <a:lnTo>
                    <a:pt x="186728" y="135012"/>
                  </a:lnTo>
                  <a:lnTo>
                    <a:pt x="194364" y="97182"/>
                  </a:lnTo>
                  <a:close/>
                </a:path>
              </a:pathLst>
            </a:custGeom>
            <a:ln w="137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07" name="object 107"/>
            <p:cNvSpPr/>
            <p:nvPr/>
          </p:nvSpPr>
          <p:spPr>
            <a:xfrm>
              <a:off x="12521964" y="8984164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97180" y="0"/>
                  </a:moveTo>
                  <a:lnTo>
                    <a:pt x="59352" y="7636"/>
                  </a:lnTo>
                  <a:lnTo>
                    <a:pt x="28462" y="28462"/>
                  </a:lnTo>
                  <a:lnTo>
                    <a:pt x="7636" y="59352"/>
                  </a:lnTo>
                  <a:lnTo>
                    <a:pt x="0" y="97182"/>
                  </a:lnTo>
                  <a:lnTo>
                    <a:pt x="7636" y="135012"/>
                  </a:lnTo>
                  <a:lnTo>
                    <a:pt x="28462" y="165902"/>
                  </a:lnTo>
                  <a:lnTo>
                    <a:pt x="59352" y="186728"/>
                  </a:lnTo>
                  <a:lnTo>
                    <a:pt x="97180" y="194364"/>
                  </a:lnTo>
                  <a:lnTo>
                    <a:pt x="135008" y="186728"/>
                  </a:lnTo>
                  <a:lnTo>
                    <a:pt x="165898" y="165902"/>
                  </a:lnTo>
                  <a:lnTo>
                    <a:pt x="186724" y="135012"/>
                  </a:lnTo>
                  <a:lnTo>
                    <a:pt x="194360" y="97182"/>
                  </a:lnTo>
                  <a:lnTo>
                    <a:pt x="186724" y="59352"/>
                  </a:lnTo>
                  <a:lnTo>
                    <a:pt x="165898" y="28462"/>
                  </a:lnTo>
                  <a:lnTo>
                    <a:pt x="135008" y="7636"/>
                  </a:lnTo>
                  <a:lnTo>
                    <a:pt x="97180" y="0"/>
                  </a:lnTo>
                  <a:close/>
                </a:path>
              </a:pathLst>
            </a:custGeom>
            <a:solidFill>
              <a:srgbClr val="00758A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08" name="object 108"/>
            <p:cNvSpPr/>
            <p:nvPr/>
          </p:nvSpPr>
          <p:spPr>
            <a:xfrm>
              <a:off x="11180611" y="7521862"/>
              <a:ext cx="1576705" cy="1697989"/>
            </a:xfrm>
            <a:custGeom>
              <a:avLst/>
              <a:gdLst/>
              <a:ahLst/>
              <a:cxnLst/>
              <a:rect l="l" t="t" r="r" b="b"/>
              <a:pathLst>
                <a:path w="1576704" h="1697990">
                  <a:moveTo>
                    <a:pt x="1535718" y="1559480"/>
                  </a:moveTo>
                  <a:lnTo>
                    <a:pt x="1528082" y="1521651"/>
                  </a:lnTo>
                  <a:lnTo>
                    <a:pt x="1507256" y="1490760"/>
                  </a:lnTo>
                  <a:lnTo>
                    <a:pt x="1476365" y="1469934"/>
                  </a:lnTo>
                  <a:lnTo>
                    <a:pt x="1438536" y="1462298"/>
                  </a:lnTo>
                  <a:lnTo>
                    <a:pt x="1400706" y="1469934"/>
                  </a:lnTo>
                  <a:lnTo>
                    <a:pt x="1369815" y="1490760"/>
                  </a:lnTo>
                  <a:lnTo>
                    <a:pt x="1348990" y="1521651"/>
                  </a:lnTo>
                  <a:lnTo>
                    <a:pt x="1341353" y="1559480"/>
                  </a:lnTo>
                  <a:lnTo>
                    <a:pt x="1348990" y="1597310"/>
                  </a:lnTo>
                  <a:lnTo>
                    <a:pt x="1369815" y="1628200"/>
                  </a:lnTo>
                  <a:lnTo>
                    <a:pt x="1400706" y="1649026"/>
                  </a:lnTo>
                  <a:lnTo>
                    <a:pt x="1438536" y="1656663"/>
                  </a:lnTo>
                  <a:lnTo>
                    <a:pt x="1476365" y="1649026"/>
                  </a:lnTo>
                  <a:lnTo>
                    <a:pt x="1507256" y="1628200"/>
                  </a:lnTo>
                  <a:lnTo>
                    <a:pt x="1528082" y="1597310"/>
                  </a:lnTo>
                  <a:lnTo>
                    <a:pt x="1535718" y="1559480"/>
                  </a:lnTo>
                  <a:close/>
                </a:path>
                <a:path w="1576704" h="1697990">
                  <a:moveTo>
                    <a:pt x="121220" y="1697882"/>
                  </a:moveTo>
                  <a:lnTo>
                    <a:pt x="814298" y="1697882"/>
                  </a:lnTo>
                  <a:lnTo>
                    <a:pt x="814298" y="1421048"/>
                  </a:lnTo>
                  <a:lnTo>
                    <a:pt x="121220" y="1421048"/>
                  </a:lnTo>
                  <a:lnTo>
                    <a:pt x="121220" y="1697882"/>
                  </a:lnTo>
                  <a:close/>
                </a:path>
                <a:path w="1576704" h="1697990">
                  <a:moveTo>
                    <a:pt x="883022" y="1697882"/>
                  </a:moveTo>
                  <a:lnTo>
                    <a:pt x="1576115" y="1697882"/>
                  </a:lnTo>
                  <a:lnTo>
                    <a:pt x="1576115" y="1421048"/>
                  </a:lnTo>
                  <a:lnTo>
                    <a:pt x="883022" y="1421048"/>
                  </a:lnTo>
                  <a:lnTo>
                    <a:pt x="883022" y="1697882"/>
                  </a:lnTo>
                  <a:close/>
                </a:path>
                <a:path w="1576704" h="1697990">
                  <a:moveTo>
                    <a:pt x="0" y="311195"/>
                  </a:moveTo>
                  <a:lnTo>
                    <a:pt x="727435" y="311195"/>
                  </a:lnTo>
                  <a:lnTo>
                    <a:pt x="727435" y="0"/>
                  </a:lnTo>
                  <a:lnTo>
                    <a:pt x="0" y="0"/>
                  </a:lnTo>
                  <a:lnTo>
                    <a:pt x="0" y="311195"/>
                  </a:lnTo>
                  <a:close/>
                </a:path>
              </a:pathLst>
            </a:custGeom>
            <a:ln w="137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09" name="object 109"/>
            <p:cNvSpPr/>
            <p:nvPr/>
          </p:nvSpPr>
          <p:spPr>
            <a:xfrm>
              <a:off x="11242558" y="7580257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97180" y="0"/>
                  </a:moveTo>
                  <a:lnTo>
                    <a:pt x="59347" y="7636"/>
                  </a:lnTo>
                  <a:lnTo>
                    <a:pt x="28458" y="28462"/>
                  </a:lnTo>
                  <a:lnTo>
                    <a:pt x="7635" y="59352"/>
                  </a:lnTo>
                  <a:lnTo>
                    <a:pt x="0" y="97182"/>
                  </a:lnTo>
                  <a:lnTo>
                    <a:pt x="7635" y="135012"/>
                  </a:lnTo>
                  <a:lnTo>
                    <a:pt x="28458" y="165902"/>
                  </a:lnTo>
                  <a:lnTo>
                    <a:pt x="59347" y="186728"/>
                  </a:lnTo>
                  <a:lnTo>
                    <a:pt x="97180" y="194364"/>
                  </a:lnTo>
                  <a:lnTo>
                    <a:pt x="135008" y="186728"/>
                  </a:lnTo>
                  <a:lnTo>
                    <a:pt x="165898" y="165902"/>
                  </a:lnTo>
                  <a:lnTo>
                    <a:pt x="186724" y="135012"/>
                  </a:lnTo>
                  <a:lnTo>
                    <a:pt x="194360" y="97182"/>
                  </a:lnTo>
                  <a:lnTo>
                    <a:pt x="186724" y="59352"/>
                  </a:lnTo>
                  <a:lnTo>
                    <a:pt x="165898" y="28462"/>
                  </a:lnTo>
                  <a:lnTo>
                    <a:pt x="135008" y="7636"/>
                  </a:lnTo>
                  <a:lnTo>
                    <a:pt x="97180" y="0"/>
                  </a:lnTo>
                  <a:close/>
                </a:path>
              </a:pathLst>
            </a:custGeom>
            <a:solidFill>
              <a:srgbClr val="0039C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10" name="object 110"/>
            <p:cNvSpPr/>
            <p:nvPr/>
          </p:nvSpPr>
          <p:spPr>
            <a:xfrm>
              <a:off x="11242554" y="7580254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194364" y="97182"/>
                  </a:moveTo>
                  <a:lnTo>
                    <a:pt x="186728" y="59352"/>
                  </a:lnTo>
                  <a:lnTo>
                    <a:pt x="165902" y="28462"/>
                  </a:lnTo>
                  <a:lnTo>
                    <a:pt x="135012" y="7636"/>
                  </a:lnTo>
                  <a:lnTo>
                    <a:pt x="97182" y="0"/>
                  </a:lnTo>
                  <a:lnTo>
                    <a:pt x="59352" y="7636"/>
                  </a:lnTo>
                  <a:lnTo>
                    <a:pt x="28462" y="28462"/>
                  </a:lnTo>
                  <a:lnTo>
                    <a:pt x="7636" y="59352"/>
                  </a:lnTo>
                  <a:lnTo>
                    <a:pt x="0" y="97182"/>
                  </a:lnTo>
                  <a:lnTo>
                    <a:pt x="7636" y="135012"/>
                  </a:lnTo>
                  <a:lnTo>
                    <a:pt x="28462" y="165902"/>
                  </a:lnTo>
                  <a:lnTo>
                    <a:pt x="59352" y="186728"/>
                  </a:lnTo>
                  <a:lnTo>
                    <a:pt x="97182" y="194364"/>
                  </a:lnTo>
                  <a:lnTo>
                    <a:pt x="135012" y="186728"/>
                  </a:lnTo>
                  <a:lnTo>
                    <a:pt x="165902" y="165902"/>
                  </a:lnTo>
                  <a:lnTo>
                    <a:pt x="186728" y="135012"/>
                  </a:lnTo>
                  <a:lnTo>
                    <a:pt x="194364" y="97182"/>
                  </a:lnTo>
                  <a:close/>
                </a:path>
              </a:pathLst>
            </a:custGeom>
            <a:ln w="137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11" name="object 111"/>
            <p:cNvSpPr/>
            <p:nvPr/>
          </p:nvSpPr>
          <p:spPr>
            <a:xfrm>
              <a:off x="11449494" y="7580257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97180" y="0"/>
                  </a:moveTo>
                  <a:lnTo>
                    <a:pt x="59347" y="7636"/>
                  </a:lnTo>
                  <a:lnTo>
                    <a:pt x="28458" y="28462"/>
                  </a:lnTo>
                  <a:lnTo>
                    <a:pt x="7635" y="59352"/>
                  </a:lnTo>
                  <a:lnTo>
                    <a:pt x="0" y="97182"/>
                  </a:lnTo>
                  <a:lnTo>
                    <a:pt x="7635" y="135012"/>
                  </a:lnTo>
                  <a:lnTo>
                    <a:pt x="28458" y="165902"/>
                  </a:lnTo>
                  <a:lnTo>
                    <a:pt x="59347" y="186728"/>
                  </a:lnTo>
                  <a:lnTo>
                    <a:pt x="97180" y="194364"/>
                  </a:lnTo>
                  <a:lnTo>
                    <a:pt x="135008" y="186728"/>
                  </a:lnTo>
                  <a:lnTo>
                    <a:pt x="165898" y="165902"/>
                  </a:lnTo>
                  <a:lnTo>
                    <a:pt x="186724" y="135012"/>
                  </a:lnTo>
                  <a:lnTo>
                    <a:pt x="194360" y="97182"/>
                  </a:lnTo>
                  <a:lnTo>
                    <a:pt x="186724" y="59352"/>
                  </a:lnTo>
                  <a:lnTo>
                    <a:pt x="165898" y="28462"/>
                  </a:lnTo>
                  <a:lnTo>
                    <a:pt x="135008" y="7636"/>
                  </a:lnTo>
                  <a:lnTo>
                    <a:pt x="97180" y="0"/>
                  </a:lnTo>
                  <a:close/>
                </a:path>
              </a:pathLst>
            </a:custGeom>
            <a:solidFill>
              <a:srgbClr val="0030CF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12" name="object 112"/>
            <p:cNvSpPr/>
            <p:nvPr/>
          </p:nvSpPr>
          <p:spPr>
            <a:xfrm>
              <a:off x="11449491" y="7580254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194364" y="97182"/>
                  </a:moveTo>
                  <a:lnTo>
                    <a:pt x="186728" y="59352"/>
                  </a:lnTo>
                  <a:lnTo>
                    <a:pt x="165902" y="28462"/>
                  </a:lnTo>
                  <a:lnTo>
                    <a:pt x="135012" y="7636"/>
                  </a:lnTo>
                  <a:lnTo>
                    <a:pt x="97182" y="0"/>
                  </a:lnTo>
                  <a:lnTo>
                    <a:pt x="59352" y="7636"/>
                  </a:lnTo>
                  <a:lnTo>
                    <a:pt x="28462" y="28462"/>
                  </a:lnTo>
                  <a:lnTo>
                    <a:pt x="7636" y="59352"/>
                  </a:lnTo>
                  <a:lnTo>
                    <a:pt x="0" y="97182"/>
                  </a:lnTo>
                  <a:lnTo>
                    <a:pt x="7636" y="135012"/>
                  </a:lnTo>
                  <a:lnTo>
                    <a:pt x="28462" y="165902"/>
                  </a:lnTo>
                  <a:lnTo>
                    <a:pt x="59352" y="186728"/>
                  </a:lnTo>
                  <a:lnTo>
                    <a:pt x="97182" y="194364"/>
                  </a:lnTo>
                  <a:lnTo>
                    <a:pt x="135012" y="186728"/>
                  </a:lnTo>
                  <a:lnTo>
                    <a:pt x="165902" y="165902"/>
                  </a:lnTo>
                  <a:lnTo>
                    <a:pt x="186728" y="135012"/>
                  </a:lnTo>
                  <a:lnTo>
                    <a:pt x="194364" y="97182"/>
                  </a:lnTo>
                  <a:close/>
                </a:path>
              </a:pathLst>
            </a:custGeom>
            <a:ln w="137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13" name="object 113"/>
            <p:cNvSpPr/>
            <p:nvPr/>
          </p:nvSpPr>
          <p:spPr>
            <a:xfrm>
              <a:off x="11656388" y="7580257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97180" y="0"/>
                  </a:moveTo>
                  <a:lnTo>
                    <a:pt x="59352" y="7636"/>
                  </a:lnTo>
                  <a:lnTo>
                    <a:pt x="28462" y="28462"/>
                  </a:lnTo>
                  <a:lnTo>
                    <a:pt x="7636" y="59352"/>
                  </a:lnTo>
                  <a:lnTo>
                    <a:pt x="0" y="97182"/>
                  </a:lnTo>
                  <a:lnTo>
                    <a:pt x="7636" y="135012"/>
                  </a:lnTo>
                  <a:lnTo>
                    <a:pt x="28462" y="165902"/>
                  </a:lnTo>
                  <a:lnTo>
                    <a:pt x="59352" y="186728"/>
                  </a:lnTo>
                  <a:lnTo>
                    <a:pt x="97180" y="194364"/>
                  </a:lnTo>
                  <a:lnTo>
                    <a:pt x="135014" y="186728"/>
                  </a:lnTo>
                  <a:lnTo>
                    <a:pt x="165919" y="165902"/>
                  </a:lnTo>
                  <a:lnTo>
                    <a:pt x="186759" y="135012"/>
                  </a:lnTo>
                  <a:lnTo>
                    <a:pt x="194402" y="97182"/>
                  </a:lnTo>
                  <a:lnTo>
                    <a:pt x="186759" y="59352"/>
                  </a:lnTo>
                  <a:lnTo>
                    <a:pt x="165919" y="28462"/>
                  </a:lnTo>
                  <a:lnTo>
                    <a:pt x="135014" y="7636"/>
                  </a:lnTo>
                  <a:lnTo>
                    <a:pt x="97180" y="0"/>
                  </a:lnTo>
                  <a:close/>
                </a:path>
              </a:pathLst>
            </a:custGeom>
            <a:solidFill>
              <a:srgbClr val="00E11E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14" name="object 114"/>
            <p:cNvSpPr/>
            <p:nvPr/>
          </p:nvSpPr>
          <p:spPr>
            <a:xfrm>
              <a:off x="11656389" y="7521862"/>
              <a:ext cx="1221740" cy="311785"/>
            </a:xfrm>
            <a:custGeom>
              <a:avLst/>
              <a:gdLst/>
              <a:ahLst/>
              <a:cxnLst/>
              <a:rect l="l" t="t" r="r" b="b"/>
              <a:pathLst>
                <a:path w="1221740" h="311784">
                  <a:moveTo>
                    <a:pt x="194402" y="155573"/>
                  </a:moveTo>
                  <a:lnTo>
                    <a:pt x="186760" y="117744"/>
                  </a:lnTo>
                  <a:lnTo>
                    <a:pt x="165921" y="86853"/>
                  </a:lnTo>
                  <a:lnTo>
                    <a:pt x="135018" y="66027"/>
                  </a:lnTo>
                  <a:lnTo>
                    <a:pt x="97182" y="58391"/>
                  </a:lnTo>
                  <a:lnTo>
                    <a:pt x="59352" y="66027"/>
                  </a:lnTo>
                  <a:lnTo>
                    <a:pt x="28462" y="86853"/>
                  </a:lnTo>
                  <a:lnTo>
                    <a:pt x="7636" y="117744"/>
                  </a:lnTo>
                  <a:lnTo>
                    <a:pt x="0" y="155573"/>
                  </a:lnTo>
                  <a:lnTo>
                    <a:pt x="7636" y="193403"/>
                  </a:lnTo>
                  <a:lnTo>
                    <a:pt x="28462" y="224293"/>
                  </a:lnTo>
                  <a:lnTo>
                    <a:pt x="59352" y="245119"/>
                  </a:lnTo>
                  <a:lnTo>
                    <a:pt x="97182" y="252756"/>
                  </a:lnTo>
                  <a:lnTo>
                    <a:pt x="135018" y="245119"/>
                  </a:lnTo>
                  <a:lnTo>
                    <a:pt x="165921" y="224293"/>
                  </a:lnTo>
                  <a:lnTo>
                    <a:pt x="186760" y="193403"/>
                  </a:lnTo>
                  <a:lnTo>
                    <a:pt x="194402" y="155573"/>
                  </a:lnTo>
                  <a:close/>
                </a:path>
                <a:path w="1221740" h="311784">
                  <a:moveTo>
                    <a:pt x="494140" y="311195"/>
                  </a:moveTo>
                  <a:lnTo>
                    <a:pt x="1221576" y="311195"/>
                  </a:lnTo>
                  <a:lnTo>
                    <a:pt x="1221576" y="0"/>
                  </a:lnTo>
                  <a:lnTo>
                    <a:pt x="494140" y="0"/>
                  </a:lnTo>
                  <a:lnTo>
                    <a:pt x="494140" y="311195"/>
                  </a:lnTo>
                  <a:close/>
                </a:path>
              </a:pathLst>
            </a:custGeom>
            <a:ln w="137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15" name="object 115"/>
            <p:cNvSpPr/>
            <p:nvPr/>
          </p:nvSpPr>
          <p:spPr>
            <a:xfrm>
              <a:off x="12212476" y="7580257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97180" y="0"/>
                  </a:moveTo>
                  <a:lnTo>
                    <a:pt x="59352" y="7636"/>
                  </a:lnTo>
                  <a:lnTo>
                    <a:pt x="28462" y="28462"/>
                  </a:lnTo>
                  <a:lnTo>
                    <a:pt x="7636" y="59352"/>
                  </a:lnTo>
                  <a:lnTo>
                    <a:pt x="0" y="97182"/>
                  </a:lnTo>
                  <a:lnTo>
                    <a:pt x="7636" y="135012"/>
                  </a:lnTo>
                  <a:lnTo>
                    <a:pt x="28462" y="165902"/>
                  </a:lnTo>
                  <a:lnTo>
                    <a:pt x="59352" y="186728"/>
                  </a:lnTo>
                  <a:lnTo>
                    <a:pt x="97180" y="194364"/>
                  </a:lnTo>
                  <a:lnTo>
                    <a:pt x="135008" y="186728"/>
                  </a:lnTo>
                  <a:lnTo>
                    <a:pt x="165898" y="165902"/>
                  </a:lnTo>
                  <a:lnTo>
                    <a:pt x="186724" y="135012"/>
                  </a:lnTo>
                  <a:lnTo>
                    <a:pt x="194360" y="97182"/>
                  </a:lnTo>
                  <a:lnTo>
                    <a:pt x="186724" y="59352"/>
                  </a:lnTo>
                  <a:lnTo>
                    <a:pt x="165898" y="28462"/>
                  </a:lnTo>
                  <a:lnTo>
                    <a:pt x="135008" y="7636"/>
                  </a:lnTo>
                  <a:lnTo>
                    <a:pt x="97180" y="0"/>
                  </a:lnTo>
                  <a:close/>
                </a:path>
              </a:pathLst>
            </a:custGeom>
            <a:solidFill>
              <a:srgbClr val="00AD52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16" name="object 116"/>
            <p:cNvSpPr/>
            <p:nvPr/>
          </p:nvSpPr>
          <p:spPr>
            <a:xfrm>
              <a:off x="12212474" y="7580254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194364" y="97182"/>
                  </a:moveTo>
                  <a:lnTo>
                    <a:pt x="186728" y="59352"/>
                  </a:lnTo>
                  <a:lnTo>
                    <a:pt x="165902" y="28462"/>
                  </a:lnTo>
                  <a:lnTo>
                    <a:pt x="135012" y="7636"/>
                  </a:lnTo>
                  <a:lnTo>
                    <a:pt x="97182" y="0"/>
                  </a:lnTo>
                  <a:lnTo>
                    <a:pt x="59352" y="7636"/>
                  </a:lnTo>
                  <a:lnTo>
                    <a:pt x="28462" y="28462"/>
                  </a:lnTo>
                  <a:lnTo>
                    <a:pt x="7636" y="59352"/>
                  </a:lnTo>
                  <a:lnTo>
                    <a:pt x="0" y="97182"/>
                  </a:lnTo>
                  <a:lnTo>
                    <a:pt x="7636" y="135012"/>
                  </a:lnTo>
                  <a:lnTo>
                    <a:pt x="28462" y="165902"/>
                  </a:lnTo>
                  <a:lnTo>
                    <a:pt x="59352" y="186728"/>
                  </a:lnTo>
                  <a:lnTo>
                    <a:pt x="97182" y="194364"/>
                  </a:lnTo>
                  <a:lnTo>
                    <a:pt x="135012" y="186728"/>
                  </a:lnTo>
                  <a:lnTo>
                    <a:pt x="165902" y="165902"/>
                  </a:lnTo>
                  <a:lnTo>
                    <a:pt x="186728" y="135012"/>
                  </a:lnTo>
                  <a:lnTo>
                    <a:pt x="194364" y="97182"/>
                  </a:lnTo>
                  <a:close/>
                </a:path>
              </a:pathLst>
            </a:custGeom>
            <a:ln w="137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17" name="object 117"/>
            <p:cNvSpPr/>
            <p:nvPr/>
          </p:nvSpPr>
          <p:spPr>
            <a:xfrm>
              <a:off x="12419412" y="7580257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97180" y="0"/>
                  </a:moveTo>
                  <a:lnTo>
                    <a:pt x="59352" y="7636"/>
                  </a:lnTo>
                  <a:lnTo>
                    <a:pt x="28462" y="28462"/>
                  </a:lnTo>
                  <a:lnTo>
                    <a:pt x="7636" y="59352"/>
                  </a:lnTo>
                  <a:lnTo>
                    <a:pt x="0" y="97182"/>
                  </a:lnTo>
                  <a:lnTo>
                    <a:pt x="7636" y="135012"/>
                  </a:lnTo>
                  <a:lnTo>
                    <a:pt x="28462" y="165902"/>
                  </a:lnTo>
                  <a:lnTo>
                    <a:pt x="59352" y="186728"/>
                  </a:lnTo>
                  <a:lnTo>
                    <a:pt x="97180" y="194364"/>
                  </a:lnTo>
                  <a:lnTo>
                    <a:pt x="135008" y="186728"/>
                  </a:lnTo>
                  <a:lnTo>
                    <a:pt x="165898" y="165902"/>
                  </a:lnTo>
                  <a:lnTo>
                    <a:pt x="186724" y="135012"/>
                  </a:lnTo>
                  <a:lnTo>
                    <a:pt x="194360" y="97182"/>
                  </a:lnTo>
                  <a:lnTo>
                    <a:pt x="186724" y="59352"/>
                  </a:lnTo>
                  <a:lnTo>
                    <a:pt x="165898" y="28462"/>
                  </a:lnTo>
                  <a:lnTo>
                    <a:pt x="135008" y="7636"/>
                  </a:lnTo>
                  <a:lnTo>
                    <a:pt x="97180" y="0"/>
                  </a:lnTo>
                  <a:close/>
                </a:path>
              </a:pathLst>
            </a:custGeom>
            <a:solidFill>
              <a:srgbClr val="00629C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18" name="object 118"/>
            <p:cNvSpPr/>
            <p:nvPr/>
          </p:nvSpPr>
          <p:spPr>
            <a:xfrm>
              <a:off x="12419410" y="7580254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194364" y="97182"/>
                  </a:moveTo>
                  <a:lnTo>
                    <a:pt x="186728" y="59352"/>
                  </a:lnTo>
                  <a:lnTo>
                    <a:pt x="165902" y="28462"/>
                  </a:lnTo>
                  <a:lnTo>
                    <a:pt x="135012" y="7636"/>
                  </a:lnTo>
                  <a:lnTo>
                    <a:pt x="97182" y="0"/>
                  </a:lnTo>
                  <a:lnTo>
                    <a:pt x="59352" y="7636"/>
                  </a:lnTo>
                  <a:lnTo>
                    <a:pt x="28462" y="28462"/>
                  </a:lnTo>
                  <a:lnTo>
                    <a:pt x="7636" y="59352"/>
                  </a:lnTo>
                  <a:lnTo>
                    <a:pt x="0" y="97182"/>
                  </a:lnTo>
                  <a:lnTo>
                    <a:pt x="7636" y="135012"/>
                  </a:lnTo>
                  <a:lnTo>
                    <a:pt x="28462" y="165902"/>
                  </a:lnTo>
                  <a:lnTo>
                    <a:pt x="59352" y="186728"/>
                  </a:lnTo>
                  <a:lnTo>
                    <a:pt x="97182" y="194364"/>
                  </a:lnTo>
                  <a:lnTo>
                    <a:pt x="135012" y="186728"/>
                  </a:lnTo>
                  <a:lnTo>
                    <a:pt x="165902" y="165902"/>
                  </a:lnTo>
                  <a:lnTo>
                    <a:pt x="186728" y="135012"/>
                  </a:lnTo>
                  <a:lnTo>
                    <a:pt x="194364" y="97182"/>
                  </a:lnTo>
                  <a:close/>
                </a:path>
              </a:pathLst>
            </a:custGeom>
            <a:ln w="137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19" name="object 119"/>
            <p:cNvSpPr/>
            <p:nvPr/>
          </p:nvSpPr>
          <p:spPr>
            <a:xfrm>
              <a:off x="12626306" y="7580257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97222" y="0"/>
                  </a:moveTo>
                  <a:lnTo>
                    <a:pt x="59387" y="7636"/>
                  </a:lnTo>
                  <a:lnTo>
                    <a:pt x="28483" y="28462"/>
                  </a:lnTo>
                  <a:lnTo>
                    <a:pt x="7643" y="59352"/>
                  </a:lnTo>
                  <a:lnTo>
                    <a:pt x="0" y="97182"/>
                  </a:lnTo>
                  <a:lnTo>
                    <a:pt x="7643" y="135012"/>
                  </a:lnTo>
                  <a:lnTo>
                    <a:pt x="28483" y="165902"/>
                  </a:lnTo>
                  <a:lnTo>
                    <a:pt x="59387" y="186728"/>
                  </a:lnTo>
                  <a:lnTo>
                    <a:pt x="97222" y="194364"/>
                  </a:lnTo>
                  <a:lnTo>
                    <a:pt x="135050" y="186728"/>
                  </a:lnTo>
                  <a:lnTo>
                    <a:pt x="165939" y="165902"/>
                  </a:lnTo>
                  <a:lnTo>
                    <a:pt x="186765" y="135012"/>
                  </a:lnTo>
                  <a:lnTo>
                    <a:pt x="194402" y="97182"/>
                  </a:lnTo>
                  <a:lnTo>
                    <a:pt x="186765" y="59352"/>
                  </a:lnTo>
                  <a:lnTo>
                    <a:pt x="165939" y="28462"/>
                  </a:lnTo>
                  <a:lnTo>
                    <a:pt x="135050" y="7636"/>
                  </a:lnTo>
                  <a:lnTo>
                    <a:pt x="97222" y="0"/>
                  </a:lnTo>
                  <a:close/>
                </a:path>
              </a:pathLst>
            </a:custGeom>
            <a:solidFill>
              <a:srgbClr val="0001FE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20" name="object 120"/>
            <p:cNvSpPr/>
            <p:nvPr/>
          </p:nvSpPr>
          <p:spPr>
            <a:xfrm>
              <a:off x="12626309" y="7580254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194402" y="97182"/>
                  </a:moveTo>
                  <a:lnTo>
                    <a:pt x="186766" y="59352"/>
                  </a:lnTo>
                  <a:lnTo>
                    <a:pt x="165940" y="28462"/>
                  </a:lnTo>
                  <a:lnTo>
                    <a:pt x="135050" y="7636"/>
                  </a:lnTo>
                  <a:lnTo>
                    <a:pt x="97220" y="0"/>
                  </a:lnTo>
                  <a:lnTo>
                    <a:pt x="59384" y="7636"/>
                  </a:lnTo>
                  <a:lnTo>
                    <a:pt x="28481" y="28462"/>
                  </a:lnTo>
                  <a:lnTo>
                    <a:pt x="7642" y="59352"/>
                  </a:lnTo>
                  <a:lnTo>
                    <a:pt x="0" y="97182"/>
                  </a:lnTo>
                  <a:lnTo>
                    <a:pt x="7642" y="135012"/>
                  </a:lnTo>
                  <a:lnTo>
                    <a:pt x="28481" y="165902"/>
                  </a:lnTo>
                  <a:lnTo>
                    <a:pt x="59384" y="186728"/>
                  </a:lnTo>
                  <a:lnTo>
                    <a:pt x="97220" y="194364"/>
                  </a:lnTo>
                  <a:lnTo>
                    <a:pt x="135050" y="186728"/>
                  </a:lnTo>
                  <a:lnTo>
                    <a:pt x="165940" y="165902"/>
                  </a:lnTo>
                  <a:lnTo>
                    <a:pt x="186766" y="135012"/>
                  </a:lnTo>
                  <a:lnTo>
                    <a:pt x="194402" y="97182"/>
                  </a:lnTo>
                  <a:close/>
                </a:path>
              </a:pathLst>
            </a:custGeom>
            <a:ln w="137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</p:grpSp>
      <p:sp>
        <p:nvSpPr>
          <p:cNvPr id="121" name="object 121"/>
          <p:cNvSpPr txBox="1"/>
          <p:nvPr/>
        </p:nvSpPr>
        <p:spPr>
          <a:xfrm>
            <a:off x="4241385" y="5766260"/>
            <a:ext cx="509825" cy="260093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>
              <a:spcBef>
                <a:spcPts val="64"/>
              </a:spcBef>
            </a:pPr>
            <a:r>
              <a:rPr sz="1637" spc="3" dirty="0">
                <a:latin typeface="Courier New"/>
                <a:cs typeface="Courier New"/>
              </a:rPr>
              <a:t>root</a:t>
            </a:r>
            <a:endParaRPr sz="1637">
              <a:latin typeface="Courier New"/>
              <a:cs typeface="Courier New"/>
            </a:endParaRPr>
          </a:p>
        </p:txBody>
      </p:sp>
      <p:sp>
        <p:nvSpPr>
          <p:cNvPr id="122" name="object 122"/>
          <p:cNvSpPr txBox="1"/>
          <p:nvPr/>
        </p:nvSpPr>
        <p:spPr>
          <a:xfrm>
            <a:off x="4984851" y="5790318"/>
            <a:ext cx="559113" cy="260093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>
              <a:spcBef>
                <a:spcPts val="64"/>
              </a:spcBef>
            </a:pPr>
            <a:r>
              <a:rPr sz="1637" spc="21" dirty="0">
                <a:latin typeface="Cambria"/>
                <a:cs typeface="Cambria"/>
              </a:rPr>
              <a:t>R</a:t>
            </a:r>
            <a:r>
              <a:rPr sz="1637" spc="97" dirty="0">
                <a:latin typeface="Cambria"/>
                <a:cs typeface="Cambria"/>
              </a:rPr>
              <a:t>O</a:t>
            </a:r>
            <a:r>
              <a:rPr sz="1637" spc="52" dirty="0">
                <a:latin typeface="Cambria"/>
                <a:cs typeface="Cambria"/>
              </a:rPr>
              <a:t>O</a:t>
            </a:r>
            <a:r>
              <a:rPr sz="1637" spc="30" dirty="0">
                <a:latin typeface="Cambria"/>
                <a:cs typeface="Cambria"/>
              </a:rPr>
              <a:t>T</a:t>
            </a:r>
            <a:endParaRPr sz="1637">
              <a:latin typeface="Cambria"/>
              <a:cs typeface="Cambria"/>
            </a:endParaRPr>
          </a:p>
        </p:txBody>
      </p:sp>
      <p:sp>
        <p:nvSpPr>
          <p:cNvPr id="123" name="object 123"/>
          <p:cNvSpPr txBox="1"/>
          <p:nvPr/>
        </p:nvSpPr>
        <p:spPr>
          <a:xfrm>
            <a:off x="6802770" y="5790318"/>
            <a:ext cx="1038904" cy="260157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>
              <a:spcBef>
                <a:spcPts val="64"/>
              </a:spcBef>
              <a:tabLst>
                <a:tab pos="613792" algn="l"/>
              </a:tabLst>
            </a:pPr>
            <a:r>
              <a:rPr sz="1637" spc="152" dirty="0">
                <a:latin typeface="Cambria"/>
                <a:cs typeface="Cambria"/>
              </a:rPr>
              <a:t>K</a:t>
            </a:r>
            <a:r>
              <a:rPr sz="1637" spc="-3" dirty="0">
                <a:latin typeface="Cambria"/>
                <a:cs typeface="Cambria"/>
              </a:rPr>
              <a:t>i</a:t>
            </a:r>
            <a:r>
              <a:rPr sz="1637" spc="-88" dirty="0">
                <a:latin typeface="Cambria"/>
                <a:cs typeface="Cambria"/>
              </a:rPr>
              <a:t>m</a:t>
            </a:r>
            <a:r>
              <a:rPr sz="1637" dirty="0">
                <a:latin typeface="Cambria"/>
                <a:cs typeface="Cambria"/>
              </a:rPr>
              <a:t>	</a:t>
            </a:r>
            <a:r>
              <a:rPr sz="2456" spc="59" baseline="1028" dirty="0">
                <a:latin typeface="Cambria"/>
                <a:cs typeface="Cambria"/>
              </a:rPr>
              <a:t>NNP</a:t>
            </a:r>
            <a:endParaRPr sz="2456" baseline="1028">
              <a:latin typeface="Cambria"/>
              <a:cs typeface="Cambria"/>
            </a:endParaRPr>
          </a:p>
        </p:txBody>
      </p:sp>
      <p:grpSp>
        <p:nvGrpSpPr>
          <p:cNvPr id="124" name="object 124"/>
          <p:cNvGrpSpPr/>
          <p:nvPr/>
        </p:nvGrpSpPr>
        <p:grpSpPr>
          <a:xfrm>
            <a:off x="4480406" y="3221430"/>
            <a:ext cx="765508" cy="938787"/>
            <a:chOff x="7387816" y="5312377"/>
            <a:chExt cx="1262380" cy="1548130"/>
          </a:xfrm>
        </p:grpSpPr>
        <p:sp>
          <p:nvSpPr>
            <p:cNvPr id="125" name="object 125"/>
            <p:cNvSpPr/>
            <p:nvPr/>
          </p:nvSpPr>
          <p:spPr>
            <a:xfrm>
              <a:off x="7394801" y="5319362"/>
              <a:ext cx="1248410" cy="1534160"/>
            </a:xfrm>
            <a:custGeom>
              <a:avLst/>
              <a:gdLst/>
              <a:ahLst/>
              <a:cxnLst/>
              <a:rect l="l" t="t" r="r" b="b"/>
              <a:pathLst>
                <a:path w="1248409" h="1534159">
                  <a:moveTo>
                    <a:pt x="0" y="1534099"/>
                  </a:moveTo>
                  <a:lnTo>
                    <a:pt x="1248411" y="1534099"/>
                  </a:lnTo>
                  <a:lnTo>
                    <a:pt x="1248411" y="0"/>
                  </a:lnTo>
                  <a:lnTo>
                    <a:pt x="0" y="0"/>
                  </a:lnTo>
                  <a:lnTo>
                    <a:pt x="0" y="1534099"/>
                  </a:lnTo>
                  <a:close/>
                </a:path>
              </a:pathLst>
            </a:custGeom>
            <a:ln w="137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26" name="object 126"/>
            <p:cNvSpPr/>
            <p:nvPr/>
          </p:nvSpPr>
          <p:spPr>
            <a:xfrm>
              <a:off x="7542612" y="5465940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97220" y="0"/>
                  </a:moveTo>
                  <a:lnTo>
                    <a:pt x="59384" y="7636"/>
                  </a:lnTo>
                  <a:lnTo>
                    <a:pt x="28481" y="28462"/>
                  </a:lnTo>
                  <a:lnTo>
                    <a:pt x="7642" y="59352"/>
                  </a:lnTo>
                  <a:lnTo>
                    <a:pt x="0" y="97182"/>
                  </a:lnTo>
                  <a:lnTo>
                    <a:pt x="7642" y="135012"/>
                  </a:lnTo>
                  <a:lnTo>
                    <a:pt x="28481" y="165902"/>
                  </a:lnTo>
                  <a:lnTo>
                    <a:pt x="59384" y="186728"/>
                  </a:lnTo>
                  <a:lnTo>
                    <a:pt x="97220" y="194364"/>
                  </a:lnTo>
                  <a:lnTo>
                    <a:pt x="135049" y="186728"/>
                  </a:lnTo>
                  <a:lnTo>
                    <a:pt x="165940" y="165902"/>
                  </a:lnTo>
                  <a:lnTo>
                    <a:pt x="186766" y="135012"/>
                  </a:lnTo>
                  <a:lnTo>
                    <a:pt x="194402" y="97182"/>
                  </a:lnTo>
                  <a:lnTo>
                    <a:pt x="186766" y="59352"/>
                  </a:lnTo>
                  <a:lnTo>
                    <a:pt x="165940" y="28462"/>
                  </a:lnTo>
                  <a:lnTo>
                    <a:pt x="135049" y="7636"/>
                  </a:lnTo>
                  <a:lnTo>
                    <a:pt x="97220" y="0"/>
                  </a:lnTo>
                  <a:close/>
                </a:path>
              </a:pathLst>
            </a:custGeom>
            <a:solidFill>
              <a:srgbClr val="00CC33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27" name="object 127"/>
            <p:cNvSpPr/>
            <p:nvPr/>
          </p:nvSpPr>
          <p:spPr>
            <a:xfrm>
              <a:off x="7542613" y="5465936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194402" y="97182"/>
                  </a:moveTo>
                  <a:lnTo>
                    <a:pt x="186766" y="59352"/>
                  </a:lnTo>
                  <a:lnTo>
                    <a:pt x="165940" y="28462"/>
                  </a:lnTo>
                  <a:lnTo>
                    <a:pt x="135050" y="7636"/>
                  </a:lnTo>
                  <a:lnTo>
                    <a:pt x="97220" y="0"/>
                  </a:lnTo>
                  <a:lnTo>
                    <a:pt x="59384" y="7636"/>
                  </a:lnTo>
                  <a:lnTo>
                    <a:pt x="28481" y="28462"/>
                  </a:lnTo>
                  <a:lnTo>
                    <a:pt x="7642" y="59352"/>
                  </a:lnTo>
                  <a:lnTo>
                    <a:pt x="0" y="97182"/>
                  </a:lnTo>
                  <a:lnTo>
                    <a:pt x="7642" y="135012"/>
                  </a:lnTo>
                  <a:lnTo>
                    <a:pt x="28481" y="165902"/>
                  </a:lnTo>
                  <a:lnTo>
                    <a:pt x="59384" y="186728"/>
                  </a:lnTo>
                  <a:lnTo>
                    <a:pt x="97220" y="194364"/>
                  </a:lnTo>
                  <a:lnTo>
                    <a:pt x="135050" y="186728"/>
                  </a:lnTo>
                  <a:lnTo>
                    <a:pt x="165940" y="165902"/>
                  </a:lnTo>
                  <a:lnTo>
                    <a:pt x="186766" y="135012"/>
                  </a:lnTo>
                  <a:lnTo>
                    <a:pt x="194402" y="97182"/>
                  </a:lnTo>
                  <a:close/>
                </a:path>
              </a:pathLst>
            </a:custGeom>
            <a:ln w="137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28" name="object 128"/>
            <p:cNvSpPr/>
            <p:nvPr/>
          </p:nvSpPr>
          <p:spPr>
            <a:xfrm>
              <a:off x="7749548" y="5465940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97182" y="0"/>
                  </a:moveTo>
                  <a:lnTo>
                    <a:pt x="59352" y="7636"/>
                  </a:lnTo>
                  <a:lnTo>
                    <a:pt x="28462" y="28462"/>
                  </a:lnTo>
                  <a:lnTo>
                    <a:pt x="7636" y="59352"/>
                  </a:lnTo>
                  <a:lnTo>
                    <a:pt x="0" y="97182"/>
                  </a:lnTo>
                  <a:lnTo>
                    <a:pt x="7636" y="135012"/>
                  </a:lnTo>
                  <a:lnTo>
                    <a:pt x="28462" y="165902"/>
                  </a:lnTo>
                  <a:lnTo>
                    <a:pt x="59352" y="186728"/>
                  </a:lnTo>
                  <a:lnTo>
                    <a:pt x="97182" y="194364"/>
                  </a:lnTo>
                  <a:lnTo>
                    <a:pt x="135012" y="186728"/>
                  </a:lnTo>
                  <a:lnTo>
                    <a:pt x="165902" y="165902"/>
                  </a:lnTo>
                  <a:lnTo>
                    <a:pt x="186728" y="135012"/>
                  </a:lnTo>
                  <a:lnTo>
                    <a:pt x="194364" y="97182"/>
                  </a:lnTo>
                  <a:lnTo>
                    <a:pt x="186728" y="59352"/>
                  </a:lnTo>
                  <a:lnTo>
                    <a:pt x="165902" y="28462"/>
                  </a:lnTo>
                  <a:lnTo>
                    <a:pt x="135012" y="7636"/>
                  </a:lnTo>
                  <a:lnTo>
                    <a:pt x="97182" y="0"/>
                  </a:lnTo>
                  <a:close/>
                </a:path>
              </a:pathLst>
            </a:custGeom>
            <a:solidFill>
              <a:srgbClr val="005CA3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29" name="object 129"/>
            <p:cNvSpPr/>
            <p:nvPr/>
          </p:nvSpPr>
          <p:spPr>
            <a:xfrm>
              <a:off x="7749549" y="5465936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194364" y="97182"/>
                  </a:moveTo>
                  <a:lnTo>
                    <a:pt x="186728" y="59352"/>
                  </a:lnTo>
                  <a:lnTo>
                    <a:pt x="165902" y="28462"/>
                  </a:lnTo>
                  <a:lnTo>
                    <a:pt x="135012" y="7636"/>
                  </a:lnTo>
                  <a:lnTo>
                    <a:pt x="97182" y="0"/>
                  </a:lnTo>
                  <a:lnTo>
                    <a:pt x="59352" y="7636"/>
                  </a:lnTo>
                  <a:lnTo>
                    <a:pt x="28462" y="28462"/>
                  </a:lnTo>
                  <a:lnTo>
                    <a:pt x="7636" y="59352"/>
                  </a:lnTo>
                  <a:lnTo>
                    <a:pt x="0" y="97182"/>
                  </a:lnTo>
                  <a:lnTo>
                    <a:pt x="7636" y="135012"/>
                  </a:lnTo>
                  <a:lnTo>
                    <a:pt x="28462" y="165902"/>
                  </a:lnTo>
                  <a:lnTo>
                    <a:pt x="59352" y="186728"/>
                  </a:lnTo>
                  <a:lnTo>
                    <a:pt x="97182" y="194364"/>
                  </a:lnTo>
                  <a:lnTo>
                    <a:pt x="135012" y="186728"/>
                  </a:lnTo>
                  <a:lnTo>
                    <a:pt x="165902" y="165902"/>
                  </a:lnTo>
                  <a:lnTo>
                    <a:pt x="186728" y="135012"/>
                  </a:lnTo>
                  <a:lnTo>
                    <a:pt x="194364" y="97182"/>
                  </a:lnTo>
                  <a:close/>
                </a:path>
              </a:pathLst>
            </a:custGeom>
            <a:ln w="137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30" name="object 130"/>
            <p:cNvSpPr/>
            <p:nvPr/>
          </p:nvSpPr>
          <p:spPr>
            <a:xfrm>
              <a:off x="7956484" y="5465940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97182" y="0"/>
                  </a:moveTo>
                  <a:lnTo>
                    <a:pt x="59352" y="7636"/>
                  </a:lnTo>
                  <a:lnTo>
                    <a:pt x="28462" y="28462"/>
                  </a:lnTo>
                  <a:lnTo>
                    <a:pt x="7636" y="59352"/>
                  </a:lnTo>
                  <a:lnTo>
                    <a:pt x="0" y="97182"/>
                  </a:lnTo>
                  <a:lnTo>
                    <a:pt x="7636" y="135012"/>
                  </a:lnTo>
                  <a:lnTo>
                    <a:pt x="28462" y="165902"/>
                  </a:lnTo>
                  <a:lnTo>
                    <a:pt x="59352" y="186728"/>
                  </a:lnTo>
                  <a:lnTo>
                    <a:pt x="97182" y="194364"/>
                  </a:lnTo>
                  <a:lnTo>
                    <a:pt x="135012" y="186728"/>
                  </a:lnTo>
                  <a:lnTo>
                    <a:pt x="165902" y="165902"/>
                  </a:lnTo>
                  <a:lnTo>
                    <a:pt x="186728" y="135012"/>
                  </a:lnTo>
                  <a:lnTo>
                    <a:pt x="194364" y="97182"/>
                  </a:lnTo>
                  <a:lnTo>
                    <a:pt x="186728" y="59352"/>
                  </a:lnTo>
                  <a:lnTo>
                    <a:pt x="165902" y="28462"/>
                  </a:lnTo>
                  <a:lnTo>
                    <a:pt x="135012" y="7636"/>
                  </a:lnTo>
                  <a:lnTo>
                    <a:pt x="97182" y="0"/>
                  </a:lnTo>
                  <a:close/>
                </a:path>
              </a:pathLst>
            </a:custGeom>
            <a:solidFill>
              <a:srgbClr val="00609F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31" name="object 131"/>
            <p:cNvSpPr/>
            <p:nvPr/>
          </p:nvSpPr>
          <p:spPr>
            <a:xfrm>
              <a:off x="7956486" y="5465936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194364" y="97182"/>
                  </a:moveTo>
                  <a:lnTo>
                    <a:pt x="186728" y="59352"/>
                  </a:lnTo>
                  <a:lnTo>
                    <a:pt x="165902" y="28462"/>
                  </a:lnTo>
                  <a:lnTo>
                    <a:pt x="135012" y="7636"/>
                  </a:lnTo>
                  <a:lnTo>
                    <a:pt x="97182" y="0"/>
                  </a:lnTo>
                  <a:lnTo>
                    <a:pt x="59352" y="7636"/>
                  </a:lnTo>
                  <a:lnTo>
                    <a:pt x="28462" y="28462"/>
                  </a:lnTo>
                  <a:lnTo>
                    <a:pt x="7636" y="59352"/>
                  </a:lnTo>
                  <a:lnTo>
                    <a:pt x="0" y="97182"/>
                  </a:lnTo>
                  <a:lnTo>
                    <a:pt x="7636" y="135012"/>
                  </a:lnTo>
                  <a:lnTo>
                    <a:pt x="28462" y="165902"/>
                  </a:lnTo>
                  <a:lnTo>
                    <a:pt x="59352" y="186728"/>
                  </a:lnTo>
                  <a:lnTo>
                    <a:pt x="97182" y="194364"/>
                  </a:lnTo>
                  <a:lnTo>
                    <a:pt x="135012" y="186728"/>
                  </a:lnTo>
                  <a:lnTo>
                    <a:pt x="165902" y="165902"/>
                  </a:lnTo>
                  <a:lnTo>
                    <a:pt x="186728" y="135012"/>
                  </a:lnTo>
                  <a:lnTo>
                    <a:pt x="194364" y="97182"/>
                  </a:lnTo>
                  <a:close/>
                </a:path>
              </a:pathLst>
            </a:custGeom>
            <a:ln w="137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pic>
          <p:nvPicPr>
            <p:cNvPr id="132" name="object 13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95448" y="5457274"/>
              <a:ext cx="211727" cy="211727"/>
            </a:xfrm>
            <a:prstGeom prst="rect">
              <a:avLst/>
            </a:prstGeom>
          </p:spPr>
        </p:pic>
        <p:sp>
          <p:nvSpPr>
            <p:cNvPr id="133" name="object 133"/>
            <p:cNvSpPr/>
            <p:nvPr/>
          </p:nvSpPr>
          <p:spPr>
            <a:xfrm>
              <a:off x="7542612" y="5813601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97220" y="0"/>
                  </a:moveTo>
                  <a:lnTo>
                    <a:pt x="59384" y="7636"/>
                  </a:lnTo>
                  <a:lnTo>
                    <a:pt x="28481" y="28462"/>
                  </a:lnTo>
                  <a:lnTo>
                    <a:pt x="7642" y="59352"/>
                  </a:lnTo>
                  <a:lnTo>
                    <a:pt x="0" y="97182"/>
                  </a:lnTo>
                  <a:lnTo>
                    <a:pt x="7642" y="135012"/>
                  </a:lnTo>
                  <a:lnTo>
                    <a:pt x="28481" y="165902"/>
                  </a:lnTo>
                  <a:lnTo>
                    <a:pt x="59384" y="186728"/>
                  </a:lnTo>
                  <a:lnTo>
                    <a:pt x="97220" y="194364"/>
                  </a:lnTo>
                  <a:lnTo>
                    <a:pt x="135049" y="186728"/>
                  </a:lnTo>
                  <a:lnTo>
                    <a:pt x="165940" y="165902"/>
                  </a:lnTo>
                  <a:lnTo>
                    <a:pt x="186766" y="135012"/>
                  </a:lnTo>
                  <a:lnTo>
                    <a:pt x="194402" y="97182"/>
                  </a:lnTo>
                  <a:lnTo>
                    <a:pt x="186766" y="59352"/>
                  </a:lnTo>
                  <a:lnTo>
                    <a:pt x="165940" y="28462"/>
                  </a:lnTo>
                  <a:lnTo>
                    <a:pt x="135049" y="7636"/>
                  </a:lnTo>
                  <a:lnTo>
                    <a:pt x="97220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34" name="object 134"/>
            <p:cNvSpPr/>
            <p:nvPr/>
          </p:nvSpPr>
          <p:spPr>
            <a:xfrm>
              <a:off x="7542613" y="5813598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194402" y="97182"/>
                  </a:moveTo>
                  <a:lnTo>
                    <a:pt x="186766" y="59352"/>
                  </a:lnTo>
                  <a:lnTo>
                    <a:pt x="165940" y="28462"/>
                  </a:lnTo>
                  <a:lnTo>
                    <a:pt x="135050" y="7636"/>
                  </a:lnTo>
                  <a:lnTo>
                    <a:pt x="97220" y="0"/>
                  </a:lnTo>
                  <a:lnTo>
                    <a:pt x="59384" y="7636"/>
                  </a:lnTo>
                  <a:lnTo>
                    <a:pt x="28481" y="28462"/>
                  </a:lnTo>
                  <a:lnTo>
                    <a:pt x="7642" y="59352"/>
                  </a:lnTo>
                  <a:lnTo>
                    <a:pt x="0" y="97182"/>
                  </a:lnTo>
                  <a:lnTo>
                    <a:pt x="7642" y="135012"/>
                  </a:lnTo>
                  <a:lnTo>
                    <a:pt x="28481" y="165902"/>
                  </a:lnTo>
                  <a:lnTo>
                    <a:pt x="59384" y="186728"/>
                  </a:lnTo>
                  <a:lnTo>
                    <a:pt x="97220" y="194364"/>
                  </a:lnTo>
                  <a:lnTo>
                    <a:pt x="135050" y="186728"/>
                  </a:lnTo>
                  <a:lnTo>
                    <a:pt x="165940" y="165902"/>
                  </a:lnTo>
                  <a:lnTo>
                    <a:pt x="186766" y="135012"/>
                  </a:lnTo>
                  <a:lnTo>
                    <a:pt x="194402" y="97182"/>
                  </a:lnTo>
                  <a:close/>
                </a:path>
              </a:pathLst>
            </a:custGeom>
            <a:ln w="137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35" name="object 135"/>
            <p:cNvSpPr/>
            <p:nvPr/>
          </p:nvSpPr>
          <p:spPr>
            <a:xfrm>
              <a:off x="7749548" y="5813601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97182" y="0"/>
                  </a:moveTo>
                  <a:lnTo>
                    <a:pt x="59352" y="7636"/>
                  </a:lnTo>
                  <a:lnTo>
                    <a:pt x="28462" y="28462"/>
                  </a:lnTo>
                  <a:lnTo>
                    <a:pt x="7636" y="59352"/>
                  </a:lnTo>
                  <a:lnTo>
                    <a:pt x="0" y="97182"/>
                  </a:lnTo>
                  <a:lnTo>
                    <a:pt x="7636" y="135012"/>
                  </a:lnTo>
                  <a:lnTo>
                    <a:pt x="28462" y="165902"/>
                  </a:lnTo>
                  <a:lnTo>
                    <a:pt x="59352" y="186728"/>
                  </a:lnTo>
                  <a:lnTo>
                    <a:pt x="97182" y="194364"/>
                  </a:lnTo>
                  <a:lnTo>
                    <a:pt x="135012" y="186728"/>
                  </a:lnTo>
                  <a:lnTo>
                    <a:pt x="165902" y="165902"/>
                  </a:lnTo>
                  <a:lnTo>
                    <a:pt x="186728" y="135012"/>
                  </a:lnTo>
                  <a:lnTo>
                    <a:pt x="194364" y="97182"/>
                  </a:lnTo>
                  <a:lnTo>
                    <a:pt x="186728" y="59352"/>
                  </a:lnTo>
                  <a:lnTo>
                    <a:pt x="165902" y="28462"/>
                  </a:lnTo>
                  <a:lnTo>
                    <a:pt x="135012" y="7636"/>
                  </a:lnTo>
                  <a:lnTo>
                    <a:pt x="97182" y="0"/>
                  </a:lnTo>
                  <a:close/>
                </a:path>
              </a:pathLst>
            </a:custGeom>
            <a:solidFill>
              <a:srgbClr val="00857A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36" name="object 136"/>
            <p:cNvSpPr/>
            <p:nvPr/>
          </p:nvSpPr>
          <p:spPr>
            <a:xfrm>
              <a:off x="7749549" y="5813598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194364" y="97182"/>
                  </a:moveTo>
                  <a:lnTo>
                    <a:pt x="186728" y="59352"/>
                  </a:lnTo>
                  <a:lnTo>
                    <a:pt x="165902" y="28462"/>
                  </a:lnTo>
                  <a:lnTo>
                    <a:pt x="135012" y="7636"/>
                  </a:lnTo>
                  <a:lnTo>
                    <a:pt x="97182" y="0"/>
                  </a:lnTo>
                  <a:lnTo>
                    <a:pt x="59352" y="7636"/>
                  </a:lnTo>
                  <a:lnTo>
                    <a:pt x="28462" y="28462"/>
                  </a:lnTo>
                  <a:lnTo>
                    <a:pt x="7636" y="59352"/>
                  </a:lnTo>
                  <a:lnTo>
                    <a:pt x="0" y="97182"/>
                  </a:lnTo>
                  <a:lnTo>
                    <a:pt x="7636" y="135012"/>
                  </a:lnTo>
                  <a:lnTo>
                    <a:pt x="28462" y="165902"/>
                  </a:lnTo>
                  <a:lnTo>
                    <a:pt x="59352" y="186728"/>
                  </a:lnTo>
                  <a:lnTo>
                    <a:pt x="97182" y="194364"/>
                  </a:lnTo>
                  <a:lnTo>
                    <a:pt x="135012" y="186728"/>
                  </a:lnTo>
                  <a:lnTo>
                    <a:pt x="165902" y="165902"/>
                  </a:lnTo>
                  <a:lnTo>
                    <a:pt x="186728" y="135012"/>
                  </a:lnTo>
                  <a:lnTo>
                    <a:pt x="194364" y="97182"/>
                  </a:lnTo>
                  <a:close/>
                </a:path>
              </a:pathLst>
            </a:custGeom>
            <a:ln w="137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37" name="object 137"/>
            <p:cNvSpPr/>
            <p:nvPr/>
          </p:nvSpPr>
          <p:spPr>
            <a:xfrm>
              <a:off x="7956484" y="5813601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97182" y="0"/>
                  </a:moveTo>
                  <a:lnTo>
                    <a:pt x="59352" y="7636"/>
                  </a:lnTo>
                  <a:lnTo>
                    <a:pt x="28462" y="28462"/>
                  </a:lnTo>
                  <a:lnTo>
                    <a:pt x="7636" y="59352"/>
                  </a:lnTo>
                  <a:lnTo>
                    <a:pt x="0" y="97182"/>
                  </a:lnTo>
                  <a:lnTo>
                    <a:pt x="7636" y="135012"/>
                  </a:lnTo>
                  <a:lnTo>
                    <a:pt x="28462" y="165902"/>
                  </a:lnTo>
                  <a:lnTo>
                    <a:pt x="59352" y="186728"/>
                  </a:lnTo>
                  <a:lnTo>
                    <a:pt x="97182" y="194364"/>
                  </a:lnTo>
                  <a:lnTo>
                    <a:pt x="135012" y="186728"/>
                  </a:lnTo>
                  <a:lnTo>
                    <a:pt x="165902" y="165902"/>
                  </a:lnTo>
                  <a:lnTo>
                    <a:pt x="186728" y="135012"/>
                  </a:lnTo>
                  <a:lnTo>
                    <a:pt x="194364" y="97182"/>
                  </a:lnTo>
                  <a:lnTo>
                    <a:pt x="186728" y="59352"/>
                  </a:lnTo>
                  <a:lnTo>
                    <a:pt x="165902" y="28462"/>
                  </a:lnTo>
                  <a:lnTo>
                    <a:pt x="135012" y="7636"/>
                  </a:lnTo>
                  <a:lnTo>
                    <a:pt x="97182" y="0"/>
                  </a:lnTo>
                  <a:close/>
                </a:path>
              </a:pathLst>
            </a:custGeom>
            <a:solidFill>
              <a:srgbClr val="00AD52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38" name="object 138"/>
            <p:cNvSpPr/>
            <p:nvPr/>
          </p:nvSpPr>
          <p:spPr>
            <a:xfrm>
              <a:off x="7956486" y="5813598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194364" y="97182"/>
                  </a:moveTo>
                  <a:lnTo>
                    <a:pt x="186728" y="59352"/>
                  </a:lnTo>
                  <a:lnTo>
                    <a:pt x="165902" y="28462"/>
                  </a:lnTo>
                  <a:lnTo>
                    <a:pt x="135012" y="7636"/>
                  </a:lnTo>
                  <a:lnTo>
                    <a:pt x="97182" y="0"/>
                  </a:lnTo>
                  <a:lnTo>
                    <a:pt x="59352" y="7636"/>
                  </a:lnTo>
                  <a:lnTo>
                    <a:pt x="28462" y="28462"/>
                  </a:lnTo>
                  <a:lnTo>
                    <a:pt x="7636" y="59352"/>
                  </a:lnTo>
                  <a:lnTo>
                    <a:pt x="0" y="97182"/>
                  </a:lnTo>
                  <a:lnTo>
                    <a:pt x="7636" y="135012"/>
                  </a:lnTo>
                  <a:lnTo>
                    <a:pt x="28462" y="165902"/>
                  </a:lnTo>
                  <a:lnTo>
                    <a:pt x="59352" y="186728"/>
                  </a:lnTo>
                  <a:lnTo>
                    <a:pt x="97182" y="194364"/>
                  </a:lnTo>
                  <a:lnTo>
                    <a:pt x="135012" y="186728"/>
                  </a:lnTo>
                  <a:lnTo>
                    <a:pt x="165902" y="165902"/>
                  </a:lnTo>
                  <a:lnTo>
                    <a:pt x="186728" y="135012"/>
                  </a:lnTo>
                  <a:lnTo>
                    <a:pt x="194364" y="97182"/>
                  </a:lnTo>
                  <a:close/>
                </a:path>
              </a:pathLst>
            </a:custGeom>
            <a:ln w="137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pic>
          <p:nvPicPr>
            <p:cNvPr id="139" name="object 13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95448" y="5804898"/>
              <a:ext cx="211727" cy="211727"/>
            </a:xfrm>
            <a:prstGeom prst="rect">
              <a:avLst/>
            </a:prstGeom>
          </p:spPr>
        </p:pic>
        <p:sp>
          <p:nvSpPr>
            <p:cNvPr id="140" name="object 140"/>
            <p:cNvSpPr/>
            <p:nvPr/>
          </p:nvSpPr>
          <p:spPr>
            <a:xfrm>
              <a:off x="7542612" y="6165341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97220" y="0"/>
                  </a:moveTo>
                  <a:lnTo>
                    <a:pt x="59384" y="7642"/>
                  </a:lnTo>
                  <a:lnTo>
                    <a:pt x="28481" y="28481"/>
                  </a:lnTo>
                  <a:lnTo>
                    <a:pt x="7642" y="59384"/>
                  </a:lnTo>
                  <a:lnTo>
                    <a:pt x="0" y="97220"/>
                  </a:lnTo>
                  <a:lnTo>
                    <a:pt x="7642" y="135049"/>
                  </a:lnTo>
                  <a:lnTo>
                    <a:pt x="28481" y="165940"/>
                  </a:lnTo>
                  <a:lnTo>
                    <a:pt x="59384" y="186766"/>
                  </a:lnTo>
                  <a:lnTo>
                    <a:pt x="97220" y="194402"/>
                  </a:lnTo>
                  <a:lnTo>
                    <a:pt x="135049" y="186766"/>
                  </a:lnTo>
                  <a:lnTo>
                    <a:pt x="165940" y="165940"/>
                  </a:lnTo>
                  <a:lnTo>
                    <a:pt x="186766" y="135049"/>
                  </a:lnTo>
                  <a:lnTo>
                    <a:pt x="194402" y="97220"/>
                  </a:lnTo>
                  <a:lnTo>
                    <a:pt x="186766" y="59384"/>
                  </a:lnTo>
                  <a:lnTo>
                    <a:pt x="165940" y="28481"/>
                  </a:lnTo>
                  <a:lnTo>
                    <a:pt x="135049" y="7642"/>
                  </a:lnTo>
                  <a:lnTo>
                    <a:pt x="97220" y="0"/>
                  </a:lnTo>
                  <a:close/>
                </a:path>
              </a:pathLst>
            </a:custGeom>
            <a:solidFill>
              <a:srgbClr val="00A15E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41" name="object 141"/>
            <p:cNvSpPr/>
            <p:nvPr/>
          </p:nvSpPr>
          <p:spPr>
            <a:xfrm>
              <a:off x="7542613" y="6165337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194402" y="97220"/>
                  </a:moveTo>
                  <a:lnTo>
                    <a:pt x="186766" y="59384"/>
                  </a:lnTo>
                  <a:lnTo>
                    <a:pt x="165940" y="28481"/>
                  </a:lnTo>
                  <a:lnTo>
                    <a:pt x="135050" y="7642"/>
                  </a:lnTo>
                  <a:lnTo>
                    <a:pt x="97220" y="0"/>
                  </a:lnTo>
                  <a:lnTo>
                    <a:pt x="59384" y="7642"/>
                  </a:lnTo>
                  <a:lnTo>
                    <a:pt x="28481" y="28481"/>
                  </a:lnTo>
                  <a:lnTo>
                    <a:pt x="7642" y="59384"/>
                  </a:lnTo>
                  <a:lnTo>
                    <a:pt x="0" y="97220"/>
                  </a:lnTo>
                  <a:lnTo>
                    <a:pt x="7642" y="135050"/>
                  </a:lnTo>
                  <a:lnTo>
                    <a:pt x="28481" y="165940"/>
                  </a:lnTo>
                  <a:lnTo>
                    <a:pt x="59384" y="186766"/>
                  </a:lnTo>
                  <a:lnTo>
                    <a:pt x="97220" y="194402"/>
                  </a:lnTo>
                  <a:lnTo>
                    <a:pt x="135050" y="186766"/>
                  </a:lnTo>
                  <a:lnTo>
                    <a:pt x="165940" y="165940"/>
                  </a:lnTo>
                  <a:lnTo>
                    <a:pt x="186766" y="135050"/>
                  </a:lnTo>
                  <a:lnTo>
                    <a:pt x="194402" y="97220"/>
                  </a:lnTo>
                  <a:close/>
                </a:path>
              </a:pathLst>
            </a:custGeom>
            <a:ln w="137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42" name="object 142"/>
            <p:cNvSpPr/>
            <p:nvPr/>
          </p:nvSpPr>
          <p:spPr>
            <a:xfrm>
              <a:off x="7749548" y="6165341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97182" y="0"/>
                  </a:moveTo>
                  <a:lnTo>
                    <a:pt x="59352" y="7642"/>
                  </a:lnTo>
                  <a:lnTo>
                    <a:pt x="28462" y="28481"/>
                  </a:lnTo>
                  <a:lnTo>
                    <a:pt x="7636" y="59384"/>
                  </a:lnTo>
                  <a:lnTo>
                    <a:pt x="0" y="97220"/>
                  </a:lnTo>
                  <a:lnTo>
                    <a:pt x="7636" y="135049"/>
                  </a:lnTo>
                  <a:lnTo>
                    <a:pt x="28462" y="165940"/>
                  </a:lnTo>
                  <a:lnTo>
                    <a:pt x="59352" y="186766"/>
                  </a:lnTo>
                  <a:lnTo>
                    <a:pt x="97182" y="194402"/>
                  </a:lnTo>
                  <a:lnTo>
                    <a:pt x="135012" y="186766"/>
                  </a:lnTo>
                  <a:lnTo>
                    <a:pt x="165902" y="165940"/>
                  </a:lnTo>
                  <a:lnTo>
                    <a:pt x="186728" y="135049"/>
                  </a:lnTo>
                  <a:lnTo>
                    <a:pt x="194364" y="97220"/>
                  </a:lnTo>
                  <a:lnTo>
                    <a:pt x="186728" y="59384"/>
                  </a:lnTo>
                  <a:lnTo>
                    <a:pt x="165902" y="28481"/>
                  </a:lnTo>
                  <a:lnTo>
                    <a:pt x="135012" y="7642"/>
                  </a:lnTo>
                  <a:lnTo>
                    <a:pt x="97182" y="0"/>
                  </a:lnTo>
                  <a:close/>
                </a:path>
              </a:pathLst>
            </a:custGeom>
            <a:solidFill>
              <a:srgbClr val="002CD3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43" name="object 143"/>
            <p:cNvSpPr/>
            <p:nvPr/>
          </p:nvSpPr>
          <p:spPr>
            <a:xfrm>
              <a:off x="7749549" y="6165337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194364" y="97220"/>
                  </a:moveTo>
                  <a:lnTo>
                    <a:pt x="186728" y="59384"/>
                  </a:lnTo>
                  <a:lnTo>
                    <a:pt x="165902" y="28481"/>
                  </a:lnTo>
                  <a:lnTo>
                    <a:pt x="135012" y="7642"/>
                  </a:lnTo>
                  <a:lnTo>
                    <a:pt x="97182" y="0"/>
                  </a:lnTo>
                  <a:lnTo>
                    <a:pt x="59352" y="7642"/>
                  </a:lnTo>
                  <a:lnTo>
                    <a:pt x="28462" y="28481"/>
                  </a:lnTo>
                  <a:lnTo>
                    <a:pt x="7636" y="59384"/>
                  </a:lnTo>
                  <a:lnTo>
                    <a:pt x="0" y="97220"/>
                  </a:lnTo>
                  <a:lnTo>
                    <a:pt x="7636" y="135050"/>
                  </a:lnTo>
                  <a:lnTo>
                    <a:pt x="28462" y="165940"/>
                  </a:lnTo>
                  <a:lnTo>
                    <a:pt x="59352" y="186766"/>
                  </a:lnTo>
                  <a:lnTo>
                    <a:pt x="97182" y="194402"/>
                  </a:lnTo>
                  <a:lnTo>
                    <a:pt x="135012" y="186766"/>
                  </a:lnTo>
                  <a:lnTo>
                    <a:pt x="165902" y="165940"/>
                  </a:lnTo>
                  <a:lnTo>
                    <a:pt x="186728" y="135050"/>
                  </a:lnTo>
                  <a:lnTo>
                    <a:pt x="194364" y="97220"/>
                  </a:lnTo>
                  <a:close/>
                </a:path>
              </a:pathLst>
            </a:custGeom>
            <a:ln w="137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44" name="object 144"/>
            <p:cNvSpPr/>
            <p:nvPr/>
          </p:nvSpPr>
          <p:spPr>
            <a:xfrm>
              <a:off x="7956484" y="6165341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97182" y="0"/>
                  </a:moveTo>
                  <a:lnTo>
                    <a:pt x="59352" y="7642"/>
                  </a:lnTo>
                  <a:lnTo>
                    <a:pt x="28462" y="28481"/>
                  </a:lnTo>
                  <a:lnTo>
                    <a:pt x="7636" y="59384"/>
                  </a:lnTo>
                  <a:lnTo>
                    <a:pt x="0" y="97220"/>
                  </a:lnTo>
                  <a:lnTo>
                    <a:pt x="7636" y="135049"/>
                  </a:lnTo>
                  <a:lnTo>
                    <a:pt x="28462" y="165940"/>
                  </a:lnTo>
                  <a:lnTo>
                    <a:pt x="59352" y="186766"/>
                  </a:lnTo>
                  <a:lnTo>
                    <a:pt x="97182" y="194402"/>
                  </a:lnTo>
                  <a:lnTo>
                    <a:pt x="135012" y="186766"/>
                  </a:lnTo>
                  <a:lnTo>
                    <a:pt x="165902" y="165940"/>
                  </a:lnTo>
                  <a:lnTo>
                    <a:pt x="186728" y="135049"/>
                  </a:lnTo>
                  <a:lnTo>
                    <a:pt x="194364" y="97220"/>
                  </a:lnTo>
                  <a:lnTo>
                    <a:pt x="186728" y="59384"/>
                  </a:lnTo>
                  <a:lnTo>
                    <a:pt x="165902" y="28481"/>
                  </a:lnTo>
                  <a:lnTo>
                    <a:pt x="135012" y="7642"/>
                  </a:lnTo>
                  <a:lnTo>
                    <a:pt x="97182" y="0"/>
                  </a:lnTo>
                  <a:close/>
                </a:path>
              </a:pathLst>
            </a:custGeom>
            <a:solidFill>
              <a:srgbClr val="0009F6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45" name="object 145"/>
            <p:cNvSpPr/>
            <p:nvPr/>
          </p:nvSpPr>
          <p:spPr>
            <a:xfrm>
              <a:off x="7956486" y="6165337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194364" y="97220"/>
                  </a:moveTo>
                  <a:lnTo>
                    <a:pt x="186728" y="59384"/>
                  </a:lnTo>
                  <a:lnTo>
                    <a:pt x="165902" y="28481"/>
                  </a:lnTo>
                  <a:lnTo>
                    <a:pt x="135012" y="7642"/>
                  </a:lnTo>
                  <a:lnTo>
                    <a:pt x="97182" y="0"/>
                  </a:lnTo>
                  <a:lnTo>
                    <a:pt x="59352" y="7642"/>
                  </a:lnTo>
                  <a:lnTo>
                    <a:pt x="28462" y="28481"/>
                  </a:lnTo>
                  <a:lnTo>
                    <a:pt x="7636" y="59384"/>
                  </a:lnTo>
                  <a:lnTo>
                    <a:pt x="0" y="97220"/>
                  </a:lnTo>
                  <a:lnTo>
                    <a:pt x="7636" y="135050"/>
                  </a:lnTo>
                  <a:lnTo>
                    <a:pt x="28462" y="165940"/>
                  </a:lnTo>
                  <a:lnTo>
                    <a:pt x="59352" y="186766"/>
                  </a:lnTo>
                  <a:lnTo>
                    <a:pt x="97182" y="194402"/>
                  </a:lnTo>
                  <a:lnTo>
                    <a:pt x="135012" y="186766"/>
                  </a:lnTo>
                  <a:lnTo>
                    <a:pt x="165902" y="165940"/>
                  </a:lnTo>
                  <a:lnTo>
                    <a:pt x="186728" y="135050"/>
                  </a:lnTo>
                  <a:lnTo>
                    <a:pt x="194364" y="97220"/>
                  </a:lnTo>
                  <a:close/>
                </a:path>
              </a:pathLst>
            </a:custGeom>
            <a:ln w="137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pic>
          <p:nvPicPr>
            <p:cNvPr id="146" name="object 14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95448" y="6156675"/>
              <a:ext cx="211727" cy="211727"/>
            </a:xfrm>
            <a:prstGeom prst="rect">
              <a:avLst/>
            </a:prstGeom>
          </p:spPr>
        </p:pic>
        <p:sp>
          <p:nvSpPr>
            <p:cNvPr id="147" name="object 147"/>
            <p:cNvSpPr/>
            <p:nvPr/>
          </p:nvSpPr>
          <p:spPr>
            <a:xfrm>
              <a:off x="7542612" y="6513003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97220" y="0"/>
                  </a:moveTo>
                  <a:lnTo>
                    <a:pt x="59384" y="7636"/>
                  </a:lnTo>
                  <a:lnTo>
                    <a:pt x="28481" y="28461"/>
                  </a:lnTo>
                  <a:lnTo>
                    <a:pt x="7642" y="59352"/>
                  </a:lnTo>
                  <a:lnTo>
                    <a:pt x="0" y="97182"/>
                  </a:lnTo>
                  <a:lnTo>
                    <a:pt x="7642" y="135012"/>
                  </a:lnTo>
                  <a:lnTo>
                    <a:pt x="28481" y="165902"/>
                  </a:lnTo>
                  <a:lnTo>
                    <a:pt x="59384" y="186728"/>
                  </a:lnTo>
                  <a:lnTo>
                    <a:pt x="97220" y="194364"/>
                  </a:lnTo>
                  <a:lnTo>
                    <a:pt x="135049" y="186728"/>
                  </a:lnTo>
                  <a:lnTo>
                    <a:pt x="165940" y="165902"/>
                  </a:lnTo>
                  <a:lnTo>
                    <a:pt x="186766" y="135012"/>
                  </a:lnTo>
                  <a:lnTo>
                    <a:pt x="194402" y="97182"/>
                  </a:lnTo>
                  <a:lnTo>
                    <a:pt x="186766" y="59352"/>
                  </a:lnTo>
                  <a:lnTo>
                    <a:pt x="165940" y="28461"/>
                  </a:lnTo>
                  <a:lnTo>
                    <a:pt x="135049" y="7636"/>
                  </a:lnTo>
                  <a:lnTo>
                    <a:pt x="97220" y="0"/>
                  </a:lnTo>
                  <a:close/>
                </a:path>
              </a:pathLst>
            </a:custGeom>
            <a:solidFill>
              <a:srgbClr val="00629D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48" name="object 148"/>
            <p:cNvSpPr/>
            <p:nvPr/>
          </p:nvSpPr>
          <p:spPr>
            <a:xfrm>
              <a:off x="7542613" y="6512999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194402" y="97182"/>
                  </a:moveTo>
                  <a:lnTo>
                    <a:pt x="186766" y="59352"/>
                  </a:lnTo>
                  <a:lnTo>
                    <a:pt x="165940" y="28462"/>
                  </a:lnTo>
                  <a:lnTo>
                    <a:pt x="135050" y="7636"/>
                  </a:lnTo>
                  <a:lnTo>
                    <a:pt x="97220" y="0"/>
                  </a:lnTo>
                  <a:lnTo>
                    <a:pt x="59384" y="7636"/>
                  </a:lnTo>
                  <a:lnTo>
                    <a:pt x="28481" y="28462"/>
                  </a:lnTo>
                  <a:lnTo>
                    <a:pt x="7642" y="59352"/>
                  </a:lnTo>
                  <a:lnTo>
                    <a:pt x="0" y="97182"/>
                  </a:lnTo>
                  <a:lnTo>
                    <a:pt x="7642" y="135012"/>
                  </a:lnTo>
                  <a:lnTo>
                    <a:pt x="28481" y="165902"/>
                  </a:lnTo>
                  <a:lnTo>
                    <a:pt x="59384" y="186728"/>
                  </a:lnTo>
                  <a:lnTo>
                    <a:pt x="97220" y="194364"/>
                  </a:lnTo>
                  <a:lnTo>
                    <a:pt x="135050" y="186728"/>
                  </a:lnTo>
                  <a:lnTo>
                    <a:pt x="165940" y="165902"/>
                  </a:lnTo>
                  <a:lnTo>
                    <a:pt x="186766" y="135012"/>
                  </a:lnTo>
                  <a:lnTo>
                    <a:pt x="194402" y="97182"/>
                  </a:lnTo>
                  <a:close/>
                </a:path>
              </a:pathLst>
            </a:custGeom>
            <a:ln w="137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49" name="object 149"/>
            <p:cNvSpPr/>
            <p:nvPr/>
          </p:nvSpPr>
          <p:spPr>
            <a:xfrm>
              <a:off x="7749548" y="6513003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97182" y="0"/>
                  </a:moveTo>
                  <a:lnTo>
                    <a:pt x="59352" y="7636"/>
                  </a:lnTo>
                  <a:lnTo>
                    <a:pt x="28462" y="28461"/>
                  </a:lnTo>
                  <a:lnTo>
                    <a:pt x="7636" y="59352"/>
                  </a:lnTo>
                  <a:lnTo>
                    <a:pt x="0" y="97182"/>
                  </a:lnTo>
                  <a:lnTo>
                    <a:pt x="7636" y="135012"/>
                  </a:lnTo>
                  <a:lnTo>
                    <a:pt x="28462" y="165902"/>
                  </a:lnTo>
                  <a:lnTo>
                    <a:pt x="59352" y="186728"/>
                  </a:lnTo>
                  <a:lnTo>
                    <a:pt x="97182" y="194364"/>
                  </a:lnTo>
                  <a:lnTo>
                    <a:pt x="135012" y="186728"/>
                  </a:lnTo>
                  <a:lnTo>
                    <a:pt x="165902" y="165902"/>
                  </a:lnTo>
                  <a:lnTo>
                    <a:pt x="186728" y="135012"/>
                  </a:lnTo>
                  <a:lnTo>
                    <a:pt x="194364" y="97182"/>
                  </a:lnTo>
                  <a:lnTo>
                    <a:pt x="186728" y="59352"/>
                  </a:lnTo>
                  <a:lnTo>
                    <a:pt x="165902" y="28461"/>
                  </a:lnTo>
                  <a:lnTo>
                    <a:pt x="135012" y="7636"/>
                  </a:lnTo>
                  <a:lnTo>
                    <a:pt x="97182" y="0"/>
                  </a:lnTo>
                  <a:close/>
                </a:path>
              </a:pathLst>
            </a:custGeom>
            <a:solidFill>
              <a:srgbClr val="0040BF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50" name="object 150"/>
            <p:cNvSpPr/>
            <p:nvPr/>
          </p:nvSpPr>
          <p:spPr>
            <a:xfrm>
              <a:off x="7749549" y="6512999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194364" y="97182"/>
                  </a:moveTo>
                  <a:lnTo>
                    <a:pt x="186728" y="59352"/>
                  </a:lnTo>
                  <a:lnTo>
                    <a:pt x="165902" y="28462"/>
                  </a:lnTo>
                  <a:lnTo>
                    <a:pt x="135012" y="7636"/>
                  </a:lnTo>
                  <a:lnTo>
                    <a:pt x="97182" y="0"/>
                  </a:lnTo>
                  <a:lnTo>
                    <a:pt x="59352" y="7636"/>
                  </a:lnTo>
                  <a:lnTo>
                    <a:pt x="28462" y="28462"/>
                  </a:lnTo>
                  <a:lnTo>
                    <a:pt x="7636" y="59352"/>
                  </a:lnTo>
                  <a:lnTo>
                    <a:pt x="0" y="97182"/>
                  </a:lnTo>
                  <a:lnTo>
                    <a:pt x="7636" y="135012"/>
                  </a:lnTo>
                  <a:lnTo>
                    <a:pt x="28462" y="165902"/>
                  </a:lnTo>
                  <a:lnTo>
                    <a:pt x="59352" y="186728"/>
                  </a:lnTo>
                  <a:lnTo>
                    <a:pt x="97182" y="194364"/>
                  </a:lnTo>
                  <a:lnTo>
                    <a:pt x="135012" y="186728"/>
                  </a:lnTo>
                  <a:lnTo>
                    <a:pt x="165902" y="165902"/>
                  </a:lnTo>
                  <a:lnTo>
                    <a:pt x="186728" y="135012"/>
                  </a:lnTo>
                  <a:lnTo>
                    <a:pt x="194364" y="97182"/>
                  </a:lnTo>
                  <a:close/>
                </a:path>
              </a:pathLst>
            </a:custGeom>
            <a:ln w="137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51" name="object 151"/>
            <p:cNvSpPr/>
            <p:nvPr/>
          </p:nvSpPr>
          <p:spPr>
            <a:xfrm>
              <a:off x="7956484" y="6513003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97182" y="0"/>
                  </a:moveTo>
                  <a:lnTo>
                    <a:pt x="59352" y="7636"/>
                  </a:lnTo>
                  <a:lnTo>
                    <a:pt x="28462" y="28461"/>
                  </a:lnTo>
                  <a:lnTo>
                    <a:pt x="7636" y="59352"/>
                  </a:lnTo>
                  <a:lnTo>
                    <a:pt x="0" y="97182"/>
                  </a:lnTo>
                  <a:lnTo>
                    <a:pt x="7636" y="135012"/>
                  </a:lnTo>
                  <a:lnTo>
                    <a:pt x="28462" y="165902"/>
                  </a:lnTo>
                  <a:lnTo>
                    <a:pt x="59352" y="186728"/>
                  </a:lnTo>
                  <a:lnTo>
                    <a:pt x="97182" y="194364"/>
                  </a:lnTo>
                  <a:lnTo>
                    <a:pt x="135012" y="186728"/>
                  </a:lnTo>
                  <a:lnTo>
                    <a:pt x="165902" y="165902"/>
                  </a:lnTo>
                  <a:lnTo>
                    <a:pt x="186728" y="135012"/>
                  </a:lnTo>
                  <a:lnTo>
                    <a:pt x="194364" y="97182"/>
                  </a:lnTo>
                  <a:lnTo>
                    <a:pt x="186728" y="59352"/>
                  </a:lnTo>
                  <a:lnTo>
                    <a:pt x="165902" y="28461"/>
                  </a:lnTo>
                  <a:lnTo>
                    <a:pt x="135012" y="7636"/>
                  </a:lnTo>
                  <a:lnTo>
                    <a:pt x="97182" y="0"/>
                  </a:lnTo>
                  <a:close/>
                </a:path>
              </a:pathLst>
            </a:custGeom>
            <a:solidFill>
              <a:srgbClr val="00619E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52" name="object 152"/>
            <p:cNvSpPr/>
            <p:nvPr/>
          </p:nvSpPr>
          <p:spPr>
            <a:xfrm>
              <a:off x="7956486" y="6512999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194364" y="97182"/>
                  </a:moveTo>
                  <a:lnTo>
                    <a:pt x="186728" y="59352"/>
                  </a:lnTo>
                  <a:lnTo>
                    <a:pt x="165902" y="28462"/>
                  </a:lnTo>
                  <a:lnTo>
                    <a:pt x="135012" y="7636"/>
                  </a:lnTo>
                  <a:lnTo>
                    <a:pt x="97182" y="0"/>
                  </a:lnTo>
                  <a:lnTo>
                    <a:pt x="59352" y="7636"/>
                  </a:lnTo>
                  <a:lnTo>
                    <a:pt x="28462" y="28462"/>
                  </a:lnTo>
                  <a:lnTo>
                    <a:pt x="7636" y="59352"/>
                  </a:lnTo>
                  <a:lnTo>
                    <a:pt x="0" y="97182"/>
                  </a:lnTo>
                  <a:lnTo>
                    <a:pt x="7636" y="135012"/>
                  </a:lnTo>
                  <a:lnTo>
                    <a:pt x="28462" y="165902"/>
                  </a:lnTo>
                  <a:lnTo>
                    <a:pt x="59352" y="186728"/>
                  </a:lnTo>
                  <a:lnTo>
                    <a:pt x="97182" y="194364"/>
                  </a:lnTo>
                  <a:lnTo>
                    <a:pt x="135012" y="186728"/>
                  </a:lnTo>
                  <a:lnTo>
                    <a:pt x="165902" y="165902"/>
                  </a:lnTo>
                  <a:lnTo>
                    <a:pt x="186728" y="135012"/>
                  </a:lnTo>
                  <a:lnTo>
                    <a:pt x="194364" y="97182"/>
                  </a:lnTo>
                  <a:close/>
                </a:path>
              </a:pathLst>
            </a:custGeom>
            <a:ln w="137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pic>
          <p:nvPicPr>
            <p:cNvPr id="153" name="object 15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95448" y="6504299"/>
              <a:ext cx="211727" cy="211727"/>
            </a:xfrm>
            <a:prstGeom prst="rect">
              <a:avLst/>
            </a:prstGeom>
          </p:spPr>
        </p:pic>
      </p:grpSp>
      <p:sp>
        <p:nvSpPr>
          <p:cNvPr id="154" name="object 154"/>
          <p:cNvSpPr txBox="1"/>
          <p:nvPr/>
        </p:nvSpPr>
        <p:spPr>
          <a:xfrm>
            <a:off x="5009088" y="3288186"/>
            <a:ext cx="170199" cy="794113"/>
          </a:xfrm>
          <a:prstGeom prst="rect">
            <a:avLst/>
          </a:prstGeom>
          <a:ln w="13743">
            <a:solidFill>
              <a:srgbClr val="000000"/>
            </a:solidFill>
          </a:ln>
        </p:spPr>
        <p:txBody>
          <a:bodyPr vert="horz" wrap="square" lIns="0" tIns="4621" rIns="0" bIns="0" rtlCol="0">
            <a:spAutoFit/>
          </a:bodyPr>
          <a:lstStyle/>
          <a:p>
            <a:pPr marL="54294">
              <a:spcBef>
                <a:spcPts val="36"/>
              </a:spcBef>
            </a:pPr>
            <a:r>
              <a:rPr sz="970" spc="-45" dirty="0">
                <a:latin typeface="Cambria"/>
                <a:cs typeface="Cambria"/>
              </a:rPr>
              <a:t>1</a:t>
            </a:r>
            <a:endParaRPr sz="970">
              <a:latin typeface="Cambria"/>
              <a:cs typeface="Cambria"/>
            </a:endParaRPr>
          </a:p>
          <a:p>
            <a:pPr marL="54294">
              <a:spcBef>
                <a:spcPts val="494"/>
              </a:spcBef>
            </a:pPr>
            <a:r>
              <a:rPr sz="970" spc="-45" dirty="0">
                <a:latin typeface="Cambria"/>
                <a:cs typeface="Cambria"/>
              </a:rPr>
              <a:t>1</a:t>
            </a:r>
            <a:endParaRPr sz="970">
              <a:latin typeface="Cambria"/>
              <a:cs typeface="Cambria"/>
            </a:endParaRPr>
          </a:p>
          <a:p>
            <a:pPr marL="54294">
              <a:spcBef>
                <a:spcPts val="515"/>
              </a:spcBef>
            </a:pPr>
            <a:r>
              <a:rPr sz="970" spc="-45" dirty="0">
                <a:latin typeface="Cambria"/>
                <a:cs typeface="Cambria"/>
              </a:rPr>
              <a:t>1</a:t>
            </a:r>
            <a:endParaRPr sz="970">
              <a:latin typeface="Cambria"/>
              <a:cs typeface="Cambria"/>
            </a:endParaRPr>
          </a:p>
          <a:p>
            <a:pPr marL="54294">
              <a:spcBef>
                <a:spcPts val="497"/>
              </a:spcBef>
            </a:pPr>
            <a:r>
              <a:rPr sz="970" spc="-45" dirty="0">
                <a:latin typeface="Cambria"/>
                <a:cs typeface="Cambria"/>
              </a:rPr>
              <a:t>1</a:t>
            </a:r>
            <a:endParaRPr sz="970">
              <a:latin typeface="Cambria"/>
              <a:cs typeface="Cambria"/>
            </a:endParaRPr>
          </a:p>
        </p:txBody>
      </p:sp>
      <p:grpSp>
        <p:nvGrpSpPr>
          <p:cNvPr id="155" name="object 155"/>
          <p:cNvGrpSpPr/>
          <p:nvPr/>
        </p:nvGrpSpPr>
        <p:grpSpPr>
          <a:xfrm>
            <a:off x="4542895" y="3230184"/>
            <a:ext cx="3029303" cy="930316"/>
            <a:chOff x="7490865" y="5326812"/>
            <a:chExt cx="4995545" cy="1534160"/>
          </a:xfrm>
        </p:grpSpPr>
        <p:sp>
          <p:nvSpPr>
            <p:cNvPr id="156" name="object 156"/>
            <p:cNvSpPr/>
            <p:nvPr/>
          </p:nvSpPr>
          <p:spPr>
            <a:xfrm>
              <a:off x="7497850" y="5333797"/>
              <a:ext cx="4981575" cy="1520190"/>
            </a:xfrm>
            <a:custGeom>
              <a:avLst/>
              <a:gdLst/>
              <a:ahLst/>
              <a:cxnLst/>
              <a:rect l="l" t="t" r="r" b="b"/>
              <a:pathLst>
                <a:path w="4981575" h="1520190">
                  <a:moveTo>
                    <a:pt x="0" y="367304"/>
                  </a:moveTo>
                  <a:lnTo>
                    <a:pt x="693077" y="367304"/>
                  </a:lnTo>
                  <a:lnTo>
                    <a:pt x="693077" y="90469"/>
                  </a:lnTo>
                  <a:lnTo>
                    <a:pt x="0" y="90469"/>
                  </a:lnTo>
                  <a:lnTo>
                    <a:pt x="0" y="367304"/>
                  </a:lnTo>
                  <a:close/>
                </a:path>
                <a:path w="4981575" h="1520190">
                  <a:moveTo>
                    <a:pt x="0" y="716452"/>
                  </a:moveTo>
                  <a:lnTo>
                    <a:pt x="693077" y="716452"/>
                  </a:lnTo>
                  <a:lnTo>
                    <a:pt x="693077" y="439618"/>
                  </a:lnTo>
                  <a:lnTo>
                    <a:pt x="0" y="439618"/>
                  </a:lnTo>
                  <a:lnTo>
                    <a:pt x="0" y="716452"/>
                  </a:lnTo>
                  <a:close/>
                </a:path>
                <a:path w="4981575" h="1520190">
                  <a:moveTo>
                    <a:pt x="0" y="1065639"/>
                  </a:moveTo>
                  <a:lnTo>
                    <a:pt x="693077" y="1065639"/>
                  </a:lnTo>
                  <a:lnTo>
                    <a:pt x="693077" y="788789"/>
                  </a:lnTo>
                  <a:lnTo>
                    <a:pt x="0" y="788789"/>
                  </a:lnTo>
                  <a:lnTo>
                    <a:pt x="0" y="1065639"/>
                  </a:lnTo>
                  <a:close/>
                </a:path>
                <a:path w="4981575" h="1520190">
                  <a:moveTo>
                    <a:pt x="0" y="1414787"/>
                  </a:moveTo>
                  <a:lnTo>
                    <a:pt x="693077" y="1414787"/>
                  </a:lnTo>
                  <a:lnTo>
                    <a:pt x="693077" y="1137952"/>
                  </a:lnTo>
                  <a:lnTo>
                    <a:pt x="0" y="1137952"/>
                  </a:lnTo>
                  <a:lnTo>
                    <a:pt x="0" y="1414787"/>
                  </a:lnTo>
                  <a:close/>
                </a:path>
                <a:path w="4981575" h="1520190">
                  <a:moveTo>
                    <a:pt x="4081814" y="1519664"/>
                  </a:moveTo>
                  <a:lnTo>
                    <a:pt x="4981054" y="1519664"/>
                  </a:lnTo>
                  <a:lnTo>
                    <a:pt x="4981054" y="0"/>
                  </a:lnTo>
                  <a:lnTo>
                    <a:pt x="4081814" y="0"/>
                  </a:lnTo>
                  <a:lnTo>
                    <a:pt x="4081814" y="1519664"/>
                  </a:lnTo>
                  <a:close/>
                </a:path>
              </a:pathLst>
            </a:custGeom>
            <a:ln w="137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57" name="object 157"/>
            <p:cNvSpPr/>
            <p:nvPr/>
          </p:nvSpPr>
          <p:spPr>
            <a:xfrm>
              <a:off x="11727517" y="5480188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97180" y="0"/>
                  </a:moveTo>
                  <a:lnTo>
                    <a:pt x="59347" y="7636"/>
                  </a:lnTo>
                  <a:lnTo>
                    <a:pt x="28458" y="28462"/>
                  </a:lnTo>
                  <a:lnTo>
                    <a:pt x="7635" y="59352"/>
                  </a:lnTo>
                  <a:lnTo>
                    <a:pt x="0" y="97182"/>
                  </a:lnTo>
                  <a:lnTo>
                    <a:pt x="7635" y="135012"/>
                  </a:lnTo>
                  <a:lnTo>
                    <a:pt x="28458" y="165902"/>
                  </a:lnTo>
                  <a:lnTo>
                    <a:pt x="59347" y="186728"/>
                  </a:lnTo>
                  <a:lnTo>
                    <a:pt x="97180" y="194364"/>
                  </a:lnTo>
                  <a:lnTo>
                    <a:pt x="135008" y="186728"/>
                  </a:lnTo>
                  <a:lnTo>
                    <a:pt x="165898" y="165902"/>
                  </a:lnTo>
                  <a:lnTo>
                    <a:pt x="186724" y="135012"/>
                  </a:lnTo>
                  <a:lnTo>
                    <a:pt x="194360" y="97182"/>
                  </a:lnTo>
                  <a:lnTo>
                    <a:pt x="186724" y="59352"/>
                  </a:lnTo>
                  <a:lnTo>
                    <a:pt x="165898" y="28462"/>
                  </a:lnTo>
                  <a:lnTo>
                    <a:pt x="135008" y="7636"/>
                  </a:lnTo>
                  <a:lnTo>
                    <a:pt x="97180" y="0"/>
                  </a:lnTo>
                  <a:close/>
                </a:path>
              </a:pathLst>
            </a:custGeom>
            <a:solidFill>
              <a:srgbClr val="0049B6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58" name="object 158"/>
            <p:cNvSpPr/>
            <p:nvPr/>
          </p:nvSpPr>
          <p:spPr>
            <a:xfrm>
              <a:off x="11727514" y="5480184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194364" y="97182"/>
                  </a:moveTo>
                  <a:lnTo>
                    <a:pt x="186728" y="59352"/>
                  </a:lnTo>
                  <a:lnTo>
                    <a:pt x="165902" y="28462"/>
                  </a:lnTo>
                  <a:lnTo>
                    <a:pt x="135012" y="7636"/>
                  </a:lnTo>
                  <a:lnTo>
                    <a:pt x="97182" y="0"/>
                  </a:lnTo>
                  <a:lnTo>
                    <a:pt x="59352" y="7636"/>
                  </a:lnTo>
                  <a:lnTo>
                    <a:pt x="28462" y="28462"/>
                  </a:lnTo>
                  <a:lnTo>
                    <a:pt x="7636" y="59352"/>
                  </a:lnTo>
                  <a:lnTo>
                    <a:pt x="0" y="97182"/>
                  </a:lnTo>
                  <a:lnTo>
                    <a:pt x="7636" y="135012"/>
                  </a:lnTo>
                  <a:lnTo>
                    <a:pt x="28462" y="165902"/>
                  </a:lnTo>
                  <a:lnTo>
                    <a:pt x="59352" y="186728"/>
                  </a:lnTo>
                  <a:lnTo>
                    <a:pt x="97182" y="194364"/>
                  </a:lnTo>
                  <a:lnTo>
                    <a:pt x="135012" y="186728"/>
                  </a:lnTo>
                  <a:lnTo>
                    <a:pt x="165902" y="165902"/>
                  </a:lnTo>
                  <a:lnTo>
                    <a:pt x="186728" y="135012"/>
                  </a:lnTo>
                  <a:lnTo>
                    <a:pt x="194364" y="97182"/>
                  </a:lnTo>
                  <a:close/>
                </a:path>
              </a:pathLst>
            </a:custGeom>
            <a:ln w="137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59" name="object 159"/>
            <p:cNvSpPr/>
            <p:nvPr/>
          </p:nvSpPr>
          <p:spPr>
            <a:xfrm>
              <a:off x="11934453" y="5480188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97180" y="0"/>
                  </a:moveTo>
                  <a:lnTo>
                    <a:pt x="59352" y="7636"/>
                  </a:lnTo>
                  <a:lnTo>
                    <a:pt x="28462" y="28462"/>
                  </a:lnTo>
                  <a:lnTo>
                    <a:pt x="7636" y="59352"/>
                  </a:lnTo>
                  <a:lnTo>
                    <a:pt x="0" y="97182"/>
                  </a:lnTo>
                  <a:lnTo>
                    <a:pt x="7636" y="135012"/>
                  </a:lnTo>
                  <a:lnTo>
                    <a:pt x="28462" y="165902"/>
                  </a:lnTo>
                  <a:lnTo>
                    <a:pt x="59352" y="186728"/>
                  </a:lnTo>
                  <a:lnTo>
                    <a:pt x="97180" y="194364"/>
                  </a:lnTo>
                  <a:lnTo>
                    <a:pt x="135008" y="186728"/>
                  </a:lnTo>
                  <a:lnTo>
                    <a:pt x="165898" y="165902"/>
                  </a:lnTo>
                  <a:lnTo>
                    <a:pt x="186724" y="135012"/>
                  </a:lnTo>
                  <a:lnTo>
                    <a:pt x="194360" y="97182"/>
                  </a:lnTo>
                  <a:lnTo>
                    <a:pt x="186724" y="59352"/>
                  </a:lnTo>
                  <a:lnTo>
                    <a:pt x="165898" y="28462"/>
                  </a:lnTo>
                  <a:lnTo>
                    <a:pt x="135008" y="7636"/>
                  </a:lnTo>
                  <a:lnTo>
                    <a:pt x="97180" y="0"/>
                  </a:lnTo>
                  <a:close/>
                </a:path>
              </a:pathLst>
            </a:custGeom>
            <a:solidFill>
              <a:srgbClr val="0033CC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60" name="object 160"/>
            <p:cNvSpPr/>
            <p:nvPr/>
          </p:nvSpPr>
          <p:spPr>
            <a:xfrm>
              <a:off x="11934450" y="5480184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194364" y="97182"/>
                  </a:moveTo>
                  <a:lnTo>
                    <a:pt x="186728" y="59352"/>
                  </a:lnTo>
                  <a:lnTo>
                    <a:pt x="165902" y="28462"/>
                  </a:lnTo>
                  <a:lnTo>
                    <a:pt x="135012" y="7636"/>
                  </a:lnTo>
                  <a:lnTo>
                    <a:pt x="97182" y="0"/>
                  </a:lnTo>
                  <a:lnTo>
                    <a:pt x="59352" y="7636"/>
                  </a:lnTo>
                  <a:lnTo>
                    <a:pt x="28462" y="28462"/>
                  </a:lnTo>
                  <a:lnTo>
                    <a:pt x="7636" y="59352"/>
                  </a:lnTo>
                  <a:lnTo>
                    <a:pt x="0" y="97182"/>
                  </a:lnTo>
                  <a:lnTo>
                    <a:pt x="7636" y="135012"/>
                  </a:lnTo>
                  <a:lnTo>
                    <a:pt x="28462" y="165902"/>
                  </a:lnTo>
                  <a:lnTo>
                    <a:pt x="59352" y="186728"/>
                  </a:lnTo>
                  <a:lnTo>
                    <a:pt x="97182" y="194364"/>
                  </a:lnTo>
                  <a:lnTo>
                    <a:pt x="135012" y="186728"/>
                  </a:lnTo>
                  <a:lnTo>
                    <a:pt x="165902" y="165902"/>
                  </a:lnTo>
                  <a:lnTo>
                    <a:pt x="186728" y="135012"/>
                  </a:lnTo>
                  <a:lnTo>
                    <a:pt x="194364" y="97182"/>
                  </a:lnTo>
                  <a:close/>
                </a:path>
              </a:pathLst>
            </a:custGeom>
            <a:ln w="137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61" name="object 161"/>
            <p:cNvSpPr/>
            <p:nvPr/>
          </p:nvSpPr>
          <p:spPr>
            <a:xfrm>
              <a:off x="12141347" y="5480188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97180" y="0"/>
                  </a:moveTo>
                  <a:lnTo>
                    <a:pt x="59369" y="7636"/>
                  </a:lnTo>
                  <a:lnTo>
                    <a:pt x="28478" y="28462"/>
                  </a:lnTo>
                  <a:lnTo>
                    <a:pt x="7642" y="59352"/>
                  </a:lnTo>
                  <a:lnTo>
                    <a:pt x="0" y="97182"/>
                  </a:lnTo>
                  <a:lnTo>
                    <a:pt x="7642" y="135012"/>
                  </a:lnTo>
                  <a:lnTo>
                    <a:pt x="28478" y="165902"/>
                  </a:lnTo>
                  <a:lnTo>
                    <a:pt x="59369" y="186728"/>
                  </a:lnTo>
                  <a:lnTo>
                    <a:pt x="97180" y="194364"/>
                  </a:lnTo>
                  <a:lnTo>
                    <a:pt x="135019" y="186728"/>
                  </a:lnTo>
                  <a:lnTo>
                    <a:pt x="165922" y="165902"/>
                  </a:lnTo>
                  <a:lnTo>
                    <a:pt x="186760" y="135012"/>
                  </a:lnTo>
                  <a:lnTo>
                    <a:pt x="194402" y="97182"/>
                  </a:lnTo>
                  <a:lnTo>
                    <a:pt x="186760" y="59352"/>
                  </a:lnTo>
                  <a:lnTo>
                    <a:pt x="165922" y="28462"/>
                  </a:lnTo>
                  <a:lnTo>
                    <a:pt x="135019" y="7636"/>
                  </a:lnTo>
                  <a:lnTo>
                    <a:pt x="97180" y="0"/>
                  </a:lnTo>
                  <a:close/>
                </a:path>
              </a:pathLst>
            </a:custGeom>
            <a:solidFill>
              <a:srgbClr val="0036C9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62" name="object 162"/>
            <p:cNvSpPr/>
            <p:nvPr/>
          </p:nvSpPr>
          <p:spPr>
            <a:xfrm>
              <a:off x="12141349" y="5480184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194402" y="97182"/>
                  </a:moveTo>
                  <a:lnTo>
                    <a:pt x="186760" y="59352"/>
                  </a:lnTo>
                  <a:lnTo>
                    <a:pt x="165921" y="28462"/>
                  </a:lnTo>
                  <a:lnTo>
                    <a:pt x="135018" y="7636"/>
                  </a:lnTo>
                  <a:lnTo>
                    <a:pt x="97182" y="0"/>
                  </a:lnTo>
                  <a:lnTo>
                    <a:pt x="59368" y="7636"/>
                  </a:lnTo>
                  <a:lnTo>
                    <a:pt x="28476" y="28462"/>
                  </a:lnTo>
                  <a:lnTo>
                    <a:pt x="7641" y="59352"/>
                  </a:lnTo>
                  <a:lnTo>
                    <a:pt x="0" y="97182"/>
                  </a:lnTo>
                  <a:lnTo>
                    <a:pt x="7641" y="135012"/>
                  </a:lnTo>
                  <a:lnTo>
                    <a:pt x="28476" y="165902"/>
                  </a:lnTo>
                  <a:lnTo>
                    <a:pt x="59368" y="186728"/>
                  </a:lnTo>
                  <a:lnTo>
                    <a:pt x="97182" y="194364"/>
                  </a:lnTo>
                  <a:lnTo>
                    <a:pt x="135018" y="186728"/>
                  </a:lnTo>
                  <a:lnTo>
                    <a:pt x="165921" y="165902"/>
                  </a:lnTo>
                  <a:lnTo>
                    <a:pt x="186760" y="135012"/>
                  </a:lnTo>
                  <a:lnTo>
                    <a:pt x="194402" y="97182"/>
                  </a:lnTo>
                  <a:close/>
                </a:path>
              </a:pathLst>
            </a:custGeom>
            <a:ln w="137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63" name="object 163"/>
            <p:cNvSpPr/>
            <p:nvPr/>
          </p:nvSpPr>
          <p:spPr>
            <a:xfrm>
              <a:off x="11727517" y="5823659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97180" y="0"/>
                  </a:moveTo>
                  <a:lnTo>
                    <a:pt x="59347" y="7636"/>
                  </a:lnTo>
                  <a:lnTo>
                    <a:pt x="28458" y="28462"/>
                  </a:lnTo>
                  <a:lnTo>
                    <a:pt x="7635" y="59352"/>
                  </a:lnTo>
                  <a:lnTo>
                    <a:pt x="0" y="97182"/>
                  </a:lnTo>
                  <a:lnTo>
                    <a:pt x="7635" y="135012"/>
                  </a:lnTo>
                  <a:lnTo>
                    <a:pt x="28458" y="165902"/>
                  </a:lnTo>
                  <a:lnTo>
                    <a:pt x="59347" y="186728"/>
                  </a:lnTo>
                  <a:lnTo>
                    <a:pt x="97180" y="194364"/>
                  </a:lnTo>
                  <a:lnTo>
                    <a:pt x="135008" y="186728"/>
                  </a:lnTo>
                  <a:lnTo>
                    <a:pt x="165898" y="165902"/>
                  </a:lnTo>
                  <a:lnTo>
                    <a:pt x="186724" y="135012"/>
                  </a:lnTo>
                  <a:lnTo>
                    <a:pt x="194360" y="97182"/>
                  </a:lnTo>
                  <a:lnTo>
                    <a:pt x="186724" y="59352"/>
                  </a:lnTo>
                  <a:lnTo>
                    <a:pt x="165898" y="28462"/>
                  </a:lnTo>
                  <a:lnTo>
                    <a:pt x="135008" y="7636"/>
                  </a:lnTo>
                  <a:lnTo>
                    <a:pt x="97180" y="0"/>
                  </a:lnTo>
                  <a:close/>
                </a:path>
              </a:pathLst>
            </a:custGeom>
            <a:solidFill>
              <a:srgbClr val="00E81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64" name="object 164"/>
            <p:cNvSpPr/>
            <p:nvPr/>
          </p:nvSpPr>
          <p:spPr>
            <a:xfrm>
              <a:off x="11727514" y="5823656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194364" y="97182"/>
                  </a:moveTo>
                  <a:lnTo>
                    <a:pt x="186728" y="59352"/>
                  </a:lnTo>
                  <a:lnTo>
                    <a:pt x="165902" y="28462"/>
                  </a:lnTo>
                  <a:lnTo>
                    <a:pt x="135012" y="7636"/>
                  </a:lnTo>
                  <a:lnTo>
                    <a:pt x="97182" y="0"/>
                  </a:lnTo>
                  <a:lnTo>
                    <a:pt x="59352" y="7636"/>
                  </a:lnTo>
                  <a:lnTo>
                    <a:pt x="28462" y="28462"/>
                  </a:lnTo>
                  <a:lnTo>
                    <a:pt x="7636" y="59352"/>
                  </a:lnTo>
                  <a:lnTo>
                    <a:pt x="0" y="97182"/>
                  </a:lnTo>
                  <a:lnTo>
                    <a:pt x="7636" y="135012"/>
                  </a:lnTo>
                  <a:lnTo>
                    <a:pt x="28462" y="165902"/>
                  </a:lnTo>
                  <a:lnTo>
                    <a:pt x="59352" y="186728"/>
                  </a:lnTo>
                  <a:lnTo>
                    <a:pt x="97182" y="194364"/>
                  </a:lnTo>
                  <a:lnTo>
                    <a:pt x="135012" y="186728"/>
                  </a:lnTo>
                  <a:lnTo>
                    <a:pt x="165902" y="165902"/>
                  </a:lnTo>
                  <a:lnTo>
                    <a:pt x="186728" y="135012"/>
                  </a:lnTo>
                  <a:lnTo>
                    <a:pt x="194364" y="97182"/>
                  </a:lnTo>
                  <a:close/>
                </a:path>
              </a:pathLst>
            </a:custGeom>
            <a:ln w="137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65" name="object 165"/>
            <p:cNvSpPr/>
            <p:nvPr/>
          </p:nvSpPr>
          <p:spPr>
            <a:xfrm>
              <a:off x="11934453" y="5823659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97180" y="0"/>
                  </a:moveTo>
                  <a:lnTo>
                    <a:pt x="59352" y="7636"/>
                  </a:lnTo>
                  <a:lnTo>
                    <a:pt x="28462" y="28462"/>
                  </a:lnTo>
                  <a:lnTo>
                    <a:pt x="7636" y="59352"/>
                  </a:lnTo>
                  <a:lnTo>
                    <a:pt x="0" y="97182"/>
                  </a:lnTo>
                  <a:lnTo>
                    <a:pt x="7636" y="135012"/>
                  </a:lnTo>
                  <a:lnTo>
                    <a:pt x="28462" y="165902"/>
                  </a:lnTo>
                  <a:lnTo>
                    <a:pt x="59352" y="186728"/>
                  </a:lnTo>
                  <a:lnTo>
                    <a:pt x="97180" y="194364"/>
                  </a:lnTo>
                  <a:lnTo>
                    <a:pt x="135008" y="186728"/>
                  </a:lnTo>
                  <a:lnTo>
                    <a:pt x="165898" y="165902"/>
                  </a:lnTo>
                  <a:lnTo>
                    <a:pt x="186724" y="135012"/>
                  </a:lnTo>
                  <a:lnTo>
                    <a:pt x="194360" y="97182"/>
                  </a:lnTo>
                  <a:lnTo>
                    <a:pt x="186724" y="59352"/>
                  </a:lnTo>
                  <a:lnTo>
                    <a:pt x="165898" y="28462"/>
                  </a:lnTo>
                  <a:lnTo>
                    <a:pt x="135008" y="7636"/>
                  </a:lnTo>
                  <a:lnTo>
                    <a:pt x="97180" y="0"/>
                  </a:lnTo>
                  <a:close/>
                </a:path>
              </a:pathLst>
            </a:custGeom>
            <a:solidFill>
              <a:srgbClr val="003FC0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66" name="object 166"/>
            <p:cNvSpPr/>
            <p:nvPr/>
          </p:nvSpPr>
          <p:spPr>
            <a:xfrm>
              <a:off x="11934450" y="5823656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194364" y="97182"/>
                  </a:moveTo>
                  <a:lnTo>
                    <a:pt x="186728" y="59352"/>
                  </a:lnTo>
                  <a:lnTo>
                    <a:pt x="165902" y="28462"/>
                  </a:lnTo>
                  <a:lnTo>
                    <a:pt x="135012" y="7636"/>
                  </a:lnTo>
                  <a:lnTo>
                    <a:pt x="97182" y="0"/>
                  </a:lnTo>
                  <a:lnTo>
                    <a:pt x="59352" y="7636"/>
                  </a:lnTo>
                  <a:lnTo>
                    <a:pt x="28462" y="28462"/>
                  </a:lnTo>
                  <a:lnTo>
                    <a:pt x="7636" y="59352"/>
                  </a:lnTo>
                  <a:lnTo>
                    <a:pt x="0" y="97182"/>
                  </a:lnTo>
                  <a:lnTo>
                    <a:pt x="7636" y="135012"/>
                  </a:lnTo>
                  <a:lnTo>
                    <a:pt x="28462" y="165902"/>
                  </a:lnTo>
                  <a:lnTo>
                    <a:pt x="59352" y="186728"/>
                  </a:lnTo>
                  <a:lnTo>
                    <a:pt x="97182" y="194364"/>
                  </a:lnTo>
                  <a:lnTo>
                    <a:pt x="135012" y="186728"/>
                  </a:lnTo>
                  <a:lnTo>
                    <a:pt x="165902" y="165902"/>
                  </a:lnTo>
                  <a:lnTo>
                    <a:pt x="186728" y="135012"/>
                  </a:lnTo>
                  <a:lnTo>
                    <a:pt x="194364" y="97182"/>
                  </a:lnTo>
                  <a:close/>
                </a:path>
              </a:pathLst>
            </a:custGeom>
            <a:ln w="137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67" name="object 167"/>
            <p:cNvSpPr/>
            <p:nvPr/>
          </p:nvSpPr>
          <p:spPr>
            <a:xfrm>
              <a:off x="12141347" y="5823659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97180" y="0"/>
                  </a:moveTo>
                  <a:lnTo>
                    <a:pt x="59369" y="7636"/>
                  </a:lnTo>
                  <a:lnTo>
                    <a:pt x="28478" y="28462"/>
                  </a:lnTo>
                  <a:lnTo>
                    <a:pt x="7642" y="59352"/>
                  </a:lnTo>
                  <a:lnTo>
                    <a:pt x="0" y="97182"/>
                  </a:lnTo>
                  <a:lnTo>
                    <a:pt x="7642" y="135012"/>
                  </a:lnTo>
                  <a:lnTo>
                    <a:pt x="28478" y="165902"/>
                  </a:lnTo>
                  <a:lnTo>
                    <a:pt x="59369" y="186728"/>
                  </a:lnTo>
                  <a:lnTo>
                    <a:pt x="97180" y="194364"/>
                  </a:lnTo>
                  <a:lnTo>
                    <a:pt x="135019" y="186728"/>
                  </a:lnTo>
                  <a:lnTo>
                    <a:pt x="165922" y="165902"/>
                  </a:lnTo>
                  <a:lnTo>
                    <a:pt x="186760" y="135012"/>
                  </a:lnTo>
                  <a:lnTo>
                    <a:pt x="194402" y="97182"/>
                  </a:lnTo>
                  <a:lnTo>
                    <a:pt x="186760" y="59352"/>
                  </a:lnTo>
                  <a:lnTo>
                    <a:pt x="165922" y="28462"/>
                  </a:lnTo>
                  <a:lnTo>
                    <a:pt x="135019" y="7636"/>
                  </a:lnTo>
                  <a:lnTo>
                    <a:pt x="97180" y="0"/>
                  </a:lnTo>
                  <a:close/>
                </a:path>
              </a:pathLst>
            </a:custGeom>
            <a:solidFill>
              <a:srgbClr val="009E61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68" name="object 168"/>
            <p:cNvSpPr/>
            <p:nvPr/>
          </p:nvSpPr>
          <p:spPr>
            <a:xfrm>
              <a:off x="12141349" y="5823656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194402" y="97182"/>
                  </a:moveTo>
                  <a:lnTo>
                    <a:pt x="186760" y="59352"/>
                  </a:lnTo>
                  <a:lnTo>
                    <a:pt x="165921" y="28462"/>
                  </a:lnTo>
                  <a:lnTo>
                    <a:pt x="135018" y="7636"/>
                  </a:lnTo>
                  <a:lnTo>
                    <a:pt x="97182" y="0"/>
                  </a:lnTo>
                  <a:lnTo>
                    <a:pt x="59368" y="7636"/>
                  </a:lnTo>
                  <a:lnTo>
                    <a:pt x="28476" y="28462"/>
                  </a:lnTo>
                  <a:lnTo>
                    <a:pt x="7641" y="59352"/>
                  </a:lnTo>
                  <a:lnTo>
                    <a:pt x="0" y="97182"/>
                  </a:lnTo>
                  <a:lnTo>
                    <a:pt x="7641" y="135012"/>
                  </a:lnTo>
                  <a:lnTo>
                    <a:pt x="28476" y="165902"/>
                  </a:lnTo>
                  <a:lnTo>
                    <a:pt x="59368" y="186728"/>
                  </a:lnTo>
                  <a:lnTo>
                    <a:pt x="97182" y="194364"/>
                  </a:lnTo>
                  <a:lnTo>
                    <a:pt x="135018" y="186728"/>
                  </a:lnTo>
                  <a:lnTo>
                    <a:pt x="165921" y="165902"/>
                  </a:lnTo>
                  <a:lnTo>
                    <a:pt x="186760" y="135012"/>
                  </a:lnTo>
                  <a:lnTo>
                    <a:pt x="194402" y="97182"/>
                  </a:lnTo>
                  <a:close/>
                </a:path>
              </a:pathLst>
            </a:custGeom>
            <a:ln w="137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69" name="object 169"/>
            <p:cNvSpPr/>
            <p:nvPr/>
          </p:nvSpPr>
          <p:spPr>
            <a:xfrm>
              <a:off x="11727517" y="6171284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97180" y="0"/>
                  </a:moveTo>
                  <a:lnTo>
                    <a:pt x="59347" y="7642"/>
                  </a:lnTo>
                  <a:lnTo>
                    <a:pt x="28458" y="28481"/>
                  </a:lnTo>
                  <a:lnTo>
                    <a:pt x="7635" y="59384"/>
                  </a:lnTo>
                  <a:lnTo>
                    <a:pt x="0" y="97220"/>
                  </a:lnTo>
                  <a:lnTo>
                    <a:pt x="7635" y="135049"/>
                  </a:lnTo>
                  <a:lnTo>
                    <a:pt x="28458" y="165940"/>
                  </a:lnTo>
                  <a:lnTo>
                    <a:pt x="59347" y="186766"/>
                  </a:lnTo>
                  <a:lnTo>
                    <a:pt x="97180" y="194402"/>
                  </a:lnTo>
                  <a:lnTo>
                    <a:pt x="135008" y="186766"/>
                  </a:lnTo>
                  <a:lnTo>
                    <a:pt x="165898" y="165940"/>
                  </a:lnTo>
                  <a:lnTo>
                    <a:pt x="186724" y="135049"/>
                  </a:lnTo>
                  <a:lnTo>
                    <a:pt x="194360" y="97220"/>
                  </a:lnTo>
                  <a:lnTo>
                    <a:pt x="186724" y="59384"/>
                  </a:lnTo>
                  <a:lnTo>
                    <a:pt x="165898" y="28481"/>
                  </a:lnTo>
                  <a:lnTo>
                    <a:pt x="135008" y="7642"/>
                  </a:lnTo>
                  <a:lnTo>
                    <a:pt x="97180" y="0"/>
                  </a:lnTo>
                  <a:close/>
                </a:path>
              </a:pathLst>
            </a:custGeom>
            <a:solidFill>
              <a:srgbClr val="00AA55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70" name="object 170"/>
            <p:cNvSpPr/>
            <p:nvPr/>
          </p:nvSpPr>
          <p:spPr>
            <a:xfrm>
              <a:off x="11727514" y="6171280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194364" y="97220"/>
                  </a:moveTo>
                  <a:lnTo>
                    <a:pt x="186728" y="59384"/>
                  </a:lnTo>
                  <a:lnTo>
                    <a:pt x="165902" y="28481"/>
                  </a:lnTo>
                  <a:lnTo>
                    <a:pt x="135012" y="7642"/>
                  </a:lnTo>
                  <a:lnTo>
                    <a:pt x="97182" y="0"/>
                  </a:lnTo>
                  <a:lnTo>
                    <a:pt x="59352" y="7642"/>
                  </a:lnTo>
                  <a:lnTo>
                    <a:pt x="28462" y="28481"/>
                  </a:lnTo>
                  <a:lnTo>
                    <a:pt x="7636" y="59384"/>
                  </a:lnTo>
                  <a:lnTo>
                    <a:pt x="0" y="97220"/>
                  </a:lnTo>
                  <a:lnTo>
                    <a:pt x="7636" y="135050"/>
                  </a:lnTo>
                  <a:lnTo>
                    <a:pt x="28462" y="165940"/>
                  </a:lnTo>
                  <a:lnTo>
                    <a:pt x="59352" y="186766"/>
                  </a:lnTo>
                  <a:lnTo>
                    <a:pt x="97182" y="194402"/>
                  </a:lnTo>
                  <a:lnTo>
                    <a:pt x="135012" y="186766"/>
                  </a:lnTo>
                  <a:lnTo>
                    <a:pt x="165902" y="165940"/>
                  </a:lnTo>
                  <a:lnTo>
                    <a:pt x="186728" y="135050"/>
                  </a:lnTo>
                  <a:lnTo>
                    <a:pt x="194364" y="97220"/>
                  </a:lnTo>
                  <a:close/>
                </a:path>
              </a:pathLst>
            </a:custGeom>
            <a:ln w="137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71" name="object 171"/>
            <p:cNvSpPr/>
            <p:nvPr/>
          </p:nvSpPr>
          <p:spPr>
            <a:xfrm>
              <a:off x="11934453" y="6171284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97180" y="0"/>
                  </a:moveTo>
                  <a:lnTo>
                    <a:pt x="59352" y="7642"/>
                  </a:lnTo>
                  <a:lnTo>
                    <a:pt x="28462" y="28481"/>
                  </a:lnTo>
                  <a:lnTo>
                    <a:pt x="7636" y="59384"/>
                  </a:lnTo>
                  <a:lnTo>
                    <a:pt x="0" y="97220"/>
                  </a:lnTo>
                  <a:lnTo>
                    <a:pt x="7636" y="135049"/>
                  </a:lnTo>
                  <a:lnTo>
                    <a:pt x="28462" y="165940"/>
                  </a:lnTo>
                  <a:lnTo>
                    <a:pt x="59352" y="186766"/>
                  </a:lnTo>
                  <a:lnTo>
                    <a:pt x="97180" y="194402"/>
                  </a:lnTo>
                  <a:lnTo>
                    <a:pt x="135008" y="186766"/>
                  </a:lnTo>
                  <a:lnTo>
                    <a:pt x="165898" y="165940"/>
                  </a:lnTo>
                  <a:lnTo>
                    <a:pt x="186724" y="135049"/>
                  </a:lnTo>
                  <a:lnTo>
                    <a:pt x="194360" y="97220"/>
                  </a:lnTo>
                  <a:lnTo>
                    <a:pt x="186724" y="59384"/>
                  </a:lnTo>
                  <a:lnTo>
                    <a:pt x="165898" y="28481"/>
                  </a:lnTo>
                  <a:lnTo>
                    <a:pt x="135008" y="7642"/>
                  </a:lnTo>
                  <a:lnTo>
                    <a:pt x="97180" y="0"/>
                  </a:lnTo>
                  <a:close/>
                </a:path>
              </a:pathLst>
            </a:custGeom>
            <a:solidFill>
              <a:srgbClr val="000BF4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72" name="object 172"/>
            <p:cNvSpPr/>
            <p:nvPr/>
          </p:nvSpPr>
          <p:spPr>
            <a:xfrm>
              <a:off x="11934450" y="6171280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194364" y="97220"/>
                  </a:moveTo>
                  <a:lnTo>
                    <a:pt x="186728" y="59384"/>
                  </a:lnTo>
                  <a:lnTo>
                    <a:pt x="165902" y="28481"/>
                  </a:lnTo>
                  <a:lnTo>
                    <a:pt x="135012" y="7642"/>
                  </a:lnTo>
                  <a:lnTo>
                    <a:pt x="97182" y="0"/>
                  </a:lnTo>
                  <a:lnTo>
                    <a:pt x="59352" y="7642"/>
                  </a:lnTo>
                  <a:lnTo>
                    <a:pt x="28462" y="28481"/>
                  </a:lnTo>
                  <a:lnTo>
                    <a:pt x="7636" y="59384"/>
                  </a:lnTo>
                  <a:lnTo>
                    <a:pt x="0" y="97220"/>
                  </a:lnTo>
                  <a:lnTo>
                    <a:pt x="7636" y="135050"/>
                  </a:lnTo>
                  <a:lnTo>
                    <a:pt x="28462" y="165940"/>
                  </a:lnTo>
                  <a:lnTo>
                    <a:pt x="59352" y="186766"/>
                  </a:lnTo>
                  <a:lnTo>
                    <a:pt x="97182" y="194402"/>
                  </a:lnTo>
                  <a:lnTo>
                    <a:pt x="135012" y="186766"/>
                  </a:lnTo>
                  <a:lnTo>
                    <a:pt x="165902" y="165940"/>
                  </a:lnTo>
                  <a:lnTo>
                    <a:pt x="186728" y="135050"/>
                  </a:lnTo>
                  <a:lnTo>
                    <a:pt x="194364" y="97220"/>
                  </a:lnTo>
                  <a:close/>
                </a:path>
              </a:pathLst>
            </a:custGeom>
            <a:ln w="137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73" name="object 173"/>
            <p:cNvSpPr/>
            <p:nvPr/>
          </p:nvSpPr>
          <p:spPr>
            <a:xfrm>
              <a:off x="12141347" y="6171284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97180" y="0"/>
                  </a:moveTo>
                  <a:lnTo>
                    <a:pt x="59369" y="7642"/>
                  </a:lnTo>
                  <a:lnTo>
                    <a:pt x="28478" y="28481"/>
                  </a:lnTo>
                  <a:lnTo>
                    <a:pt x="7642" y="59384"/>
                  </a:lnTo>
                  <a:lnTo>
                    <a:pt x="0" y="97220"/>
                  </a:lnTo>
                  <a:lnTo>
                    <a:pt x="7642" y="135049"/>
                  </a:lnTo>
                  <a:lnTo>
                    <a:pt x="28478" y="165940"/>
                  </a:lnTo>
                  <a:lnTo>
                    <a:pt x="59369" y="186766"/>
                  </a:lnTo>
                  <a:lnTo>
                    <a:pt x="97180" y="194402"/>
                  </a:lnTo>
                  <a:lnTo>
                    <a:pt x="135019" y="186766"/>
                  </a:lnTo>
                  <a:lnTo>
                    <a:pt x="165922" y="165940"/>
                  </a:lnTo>
                  <a:lnTo>
                    <a:pt x="186760" y="135049"/>
                  </a:lnTo>
                  <a:lnTo>
                    <a:pt x="194402" y="97220"/>
                  </a:lnTo>
                  <a:lnTo>
                    <a:pt x="186760" y="59384"/>
                  </a:lnTo>
                  <a:lnTo>
                    <a:pt x="165922" y="28481"/>
                  </a:lnTo>
                  <a:lnTo>
                    <a:pt x="135019" y="7642"/>
                  </a:lnTo>
                  <a:lnTo>
                    <a:pt x="97180" y="0"/>
                  </a:lnTo>
                  <a:close/>
                </a:path>
              </a:pathLst>
            </a:custGeom>
            <a:solidFill>
              <a:srgbClr val="0002FD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74" name="object 174"/>
            <p:cNvSpPr/>
            <p:nvPr/>
          </p:nvSpPr>
          <p:spPr>
            <a:xfrm>
              <a:off x="12141349" y="6171280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194402" y="97220"/>
                  </a:moveTo>
                  <a:lnTo>
                    <a:pt x="186760" y="59384"/>
                  </a:lnTo>
                  <a:lnTo>
                    <a:pt x="165921" y="28481"/>
                  </a:lnTo>
                  <a:lnTo>
                    <a:pt x="135018" y="7642"/>
                  </a:lnTo>
                  <a:lnTo>
                    <a:pt x="97182" y="0"/>
                  </a:lnTo>
                  <a:lnTo>
                    <a:pt x="59368" y="7642"/>
                  </a:lnTo>
                  <a:lnTo>
                    <a:pt x="28476" y="28481"/>
                  </a:lnTo>
                  <a:lnTo>
                    <a:pt x="7641" y="59384"/>
                  </a:lnTo>
                  <a:lnTo>
                    <a:pt x="0" y="97220"/>
                  </a:lnTo>
                  <a:lnTo>
                    <a:pt x="7641" y="135050"/>
                  </a:lnTo>
                  <a:lnTo>
                    <a:pt x="28476" y="165940"/>
                  </a:lnTo>
                  <a:lnTo>
                    <a:pt x="59368" y="186766"/>
                  </a:lnTo>
                  <a:lnTo>
                    <a:pt x="97182" y="194402"/>
                  </a:lnTo>
                  <a:lnTo>
                    <a:pt x="135018" y="186766"/>
                  </a:lnTo>
                  <a:lnTo>
                    <a:pt x="165921" y="165940"/>
                  </a:lnTo>
                  <a:lnTo>
                    <a:pt x="186760" y="135050"/>
                  </a:lnTo>
                  <a:lnTo>
                    <a:pt x="194402" y="97220"/>
                  </a:lnTo>
                  <a:close/>
                </a:path>
              </a:pathLst>
            </a:custGeom>
            <a:ln w="137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75" name="object 175"/>
            <p:cNvSpPr/>
            <p:nvPr/>
          </p:nvSpPr>
          <p:spPr>
            <a:xfrm>
              <a:off x="11727517" y="6514794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97180" y="0"/>
                  </a:moveTo>
                  <a:lnTo>
                    <a:pt x="59347" y="7636"/>
                  </a:lnTo>
                  <a:lnTo>
                    <a:pt x="28458" y="28461"/>
                  </a:lnTo>
                  <a:lnTo>
                    <a:pt x="7635" y="59352"/>
                  </a:lnTo>
                  <a:lnTo>
                    <a:pt x="0" y="97182"/>
                  </a:lnTo>
                  <a:lnTo>
                    <a:pt x="7635" y="135012"/>
                  </a:lnTo>
                  <a:lnTo>
                    <a:pt x="28458" y="165902"/>
                  </a:lnTo>
                  <a:lnTo>
                    <a:pt x="59347" y="186728"/>
                  </a:lnTo>
                  <a:lnTo>
                    <a:pt x="97180" y="194364"/>
                  </a:lnTo>
                  <a:lnTo>
                    <a:pt x="135008" y="186728"/>
                  </a:lnTo>
                  <a:lnTo>
                    <a:pt x="165898" y="165902"/>
                  </a:lnTo>
                  <a:lnTo>
                    <a:pt x="186724" y="135012"/>
                  </a:lnTo>
                  <a:lnTo>
                    <a:pt x="194360" y="97182"/>
                  </a:lnTo>
                  <a:lnTo>
                    <a:pt x="186724" y="59352"/>
                  </a:lnTo>
                  <a:lnTo>
                    <a:pt x="165898" y="28461"/>
                  </a:lnTo>
                  <a:lnTo>
                    <a:pt x="135008" y="7636"/>
                  </a:lnTo>
                  <a:lnTo>
                    <a:pt x="97180" y="0"/>
                  </a:lnTo>
                  <a:close/>
                </a:path>
              </a:pathLst>
            </a:custGeom>
            <a:solidFill>
              <a:srgbClr val="0054AB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76" name="object 176"/>
            <p:cNvSpPr/>
            <p:nvPr/>
          </p:nvSpPr>
          <p:spPr>
            <a:xfrm>
              <a:off x="11727514" y="6514790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194364" y="97182"/>
                  </a:moveTo>
                  <a:lnTo>
                    <a:pt x="186728" y="59352"/>
                  </a:lnTo>
                  <a:lnTo>
                    <a:pt x="165902" y="28462"/>
                  </a:lnTo>
                  <a:lnTo>
                    <a:pt x="135012" y="7636"/>
                  </a:lnTo>
                  <a:lnTo>
                    <a:pt x="97182" y="0"/>
                  </a:lnTo>
                  <a:lnTo>
                    <a:pt x="59352" y="7636"/>
                  </a:lnTo>
                  <a:lnTo>
                    <a:pt x="28462" y="28462"/>
                  </a:lnTo>
                  <a:lnTo>
                    <a:pt x="7636" y="59352"/>
                  </a:lnTo>
                  <a:lnTo>
                    <a:pt x="0" y="97182"/>
                  </a:lnTo>
                  <a:lnTo>
                    <a:pt x="7636" y="135012"/>
                  </a:lnTo>
                  <a:lnTo>
                    <a:pt x="28462" y="165902"/>
                  </a:lnTo>
                  <a:lnTo>
                    <a:pt x="59352" y="186728"/>
                  </a:lnTo>
                  <a:lnTo>
                    <a:pt x="97182" y="194364"/>
                  </a:lnTo>
                  <a:lnTo>
                    <a:pt x="135012" y="186728"/>
                  </a:lnTo>
                  <a:lnTo>
                    <a:pt x="165902" y="165902"/>
                  </a:lnTo>
                  <a:lnTo>
                    <a:pt x="186728" y="135012"/>
                  </a:lnTo>
                  <a:lnTo>
                    <a:pt x="194364" y="97182"/>
                  </a:lnTo>
                  <a:close/>
                </a:path>
              </a:pathLst>
            </a:custGeom>
            <a:ln w="137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77" name="object 177"/>
            <p:cNvSpPr/>
            <p:nvPr/>
          </p:nvSpPr>
          <p:spPr>
            <a:xfrm>
              <a:off x="11934453" y="6514794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97180" y="0"/>
                  </a:moveTo>
                  <a:lnTo>
                    <a:pt x="59352" y="7636"/>
                  </a:lnTo>
                  <a:lnTo>
                    <a:pt x="28462" y="28461"/>
                  </a:lnTo>
                  <a:lnTo>
                    <a:pt x="7636" y="59352"/>
                  </a:lnTo>
                  <a:lnTo>
                    <a:pt x="0" y="97182"/>
                  </a:lnTo>
                  <a:lnTo>
                    <a:pt x="7636" y="135012"/>
                  </a:lnTo>
                  <a:lnTo>
                    <a:pt x="28462" y="165902"/>
                  </a:lnTo>
                  <a:lnTo>
                    <a:pt x="59352" y="186728"/>
                  </a:lnTo>
                  <a:lnTo>
                    <a:pt x="97180" y="194364"/>
                  </a:lnTo>
                  <a:lnTo>
                    <a:pt x="135008" y="186728"/>
                  </a:lnTo>
                  <a:lnTo>
                    <a:pt x="165898" y="165902"/>
                  </a:lnTo>
                  <a:lnTo>
                    <a:pt x="186724" y="135012"/>
                  </a:lnTo>
                  <a:lnTo>
                    <a:pt x="194360" y="97182"/>
                  </a:lnTo>
                  <a:lnTo>
                    <a:pt x="186724" y="59352"/>
                  </a:lnTo>
                  <a:lnTo>
                    <a:pt x="165898" y="28461"/>
                  </a:lnTo>
                  <a:lnTo>
                    <a:pt x="135008" y="7636"/>
                  </a:lnTo>
                  <a:lnTo>
                    <a:pt x="97180" y="0"/>
                  </a:lnTo>
                  <a:close/>
                </a:path>
              </a:pathLst>
            </a:custGeom>
            <a:solidFill>
              <a:srgbClr val="005FA0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78" name="object 178"/>
            <p:cNvSpPr/>
            <p:nvPr/>
          </p:nvSpPr>
          <p:spPr>
            <a:xfrm>
              <a:off x="11934450" y="6514790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194364" y="97182"/>
                  </a:moveTo>
                  <a:lnTo>
                    <a:pt x="186728" y="59352"/>
                  </a:lnTo>
                  <a:lnTo>
                    <a:pt x="165902" y="28462"/>
                  </a:lnTo>
                  <a:lnTo>
                    <a:pt x="135012" y="7636"/>
                  </a:lnTo>
                  <a:lnTo>
                    <a:pt x="97182" y="0"/>
                  </a:lnTo>
                  <a:lnTo>
                    <a:pt x="59352" y="7636"/>
                  </a:lnTo>
                  <a:lnTo>
                    <a:pt x="28462" y="28462"/>
                  </a:lnTo>
                  <a:lnTo>
                    <a:pt x="7636" y="59352"/>
                  </a:lnTo>
                  <a:lnTo>
                    <a:pt x="0" y="97182"/>
                  </a:lnTo>
                  <a:lnTo>
                    <a:pt x="7636" y="135012"/>
                  </a:lnTo>
                  <a:lnTo>
                    <a:pt x="28462" y="165902"/>
                  </a:lnTo>
                  <a:lnTo>
                    <a:pt x="59352" y="186728"/>
                  </a:lnTo>
                  <a:lnTo>
                    <a:pt x="97182" y="194364"/>
                  </a:lnTo>
                  <a:lnTo>
                    <a:pt x="135012" y="186728"/>
                  </a:lnTo>
                  <a:lnTo>
                    <a:pt x="165902" y="165902"/>
                  </a:lnTo>
                  <a:lnTo>
                    <a:pt x="186728" y="135012"/>
                  </a:lnTo>
                  <a:lnTo>
                    <a:pt x="194364" y="97182"/>
                  </a:lnTo>
                  <a:close/>
                </a:path>
              </a:pathLst>
            </a:custGeom>
            <a:ln w="137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79" name="object 179"/>
            <p:cNvSpPr/>
            <p:nvPr/>
          </p:nvSpPr>
          <p:spPr>
            <a:xfrm>
              <a:off x="12141347" y="6514794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97180" y="0"/>
                  </a:moveTo>
                  <a:lnTo>
                    <a:pt x="59369" y="7636"/>
                  </a:lnTo>
                  <a:lnTo>
                    <a:pt x="28478" y="28461"/>
                  </a:lnTo>
                  <a:lnTo>
                    <a:pt x="7642" y="59352"/>
                  </a:lnTo>
                  <a:lnTo>
                    <a:pt x="0" y="97182"/>
                  </a:lnTo>
                  <a:lnTo>
                    <a:pt x="7642" y="135012"/>
                  </a:lnTo>
                  <a:lnTo>
                    <a:pt x="28478" y="165902"/>
                  </a:lnTo>
                  <a:lnTo>
                    <a:pt x="59369" y="186728"/>
                  </a:lnTo>
                  <a:lnTo>
                    <a:pt x="97180" y="194364"/>
                  </a:lnTo>
                  <a:lnTo>
                    <a:pt x="135019" y="186728"/>
                  </a:lnTo>
                  <a:lnTo>
                    <a:pt x="165922" y="165902"/>
                  </a:lnTo>
                  <a:lnTo>
                    <a:pt x="186760" y="135012"/>
                  </a:lnTo>
                  <a:lnTo>
                    <a:pt x="194402" y="97182"/>
                  </a:lnTo>
                  <a:lnTo>
                    <a:pt x="186760" y="59352"/>
                  </a:lnTo>
                  <a:lnTo>
                    <a:pt x="165922" y="28461"/>
                  </a:lnTo>
                  <a:lnTo>
                    <a:pt x="135019" y="7636"/>
                  </a:lnTo>
                  <a:lnTo>
                    <a:pt x="97180" y="0"/>
                  </a:lnTo>
                  <a:close/>
                </a:path>
              </a:pathLst>
            </a:custGeom>
            <a:solidFill>
              <a:srgbClr val="0027D8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80" name="object 180"/>
            <p:cNvSpPr/>
            <p:nvPr/>
          </p:nvSpPr>
          <p:spPr>
            <a:xfrm>
              <a:off x="11682751" y="5436862"/>
              <a:ext cx="693420" cy="1313815"/>
            </a:xfrm>
            <a:custGeom>
              <a:avLst/>
              <a:gdLst/>
              <a:ahLst/>
              <a:cxnLst/>
              <a:rect l="l" t="t" r="r" b="b"/>
              <a:pathLst>
                <a:path w="693420" h="1313815">
                  <a:moveTo>
                    <a:pt x="653000" y="1175110"/>
                  </a:moveTo>
                  <a:lnTo>
                    <a:pt x="645357" y="1137281"/>
                  </a:lnTo>
                  <a:lnTo>
                    <a:pt x="624518" y="1106390"/>
                  </a:lnTo>
                  <a:lnTo>
                    <a:pt x="593615" y="1085564"/>
                  </a:lnTo>
                  <a:lnTo>
                    <a:pt x="555779" y="1077928"/>
                  </a:lnTo>
                  <a:lnTo>
                    <a:pt x="517966" y="1085564"/>
                  </a:lnTo>
                  <a:lnTo>
                    <a:pt x="487074" y="1106390"/>
                  </a:lnTo>
                  <a:lnTo>
                    <a:pt x="466239" y="1137281"/>
                  </a:lnTo>
                  <a:lnTo>
                    <a:pt x="458597" y="1175110"/>
                  </a:lnTo>
                  <a:lnTo>
                    <a:pt x="466239" y="1212940"/>
                  </a:lnTo>
                  <a:lnTo>
                    <a:pt x="487074" y="1243830"/>
                  </a:lnTo>
                  <a:lnTo>
                    <a:pt x="517966" y="1264656"/>
                  </a:lnTo>
                  <a:lnTo>
                    <a:pt x="555779" y="1272293"/>
                  </a:lnTo>
                  <a:lnTo>
                    <a:pt x="593615" y="1264656"/>
                  </a:lnTo>
                  <a:lnTo>
                    <a:pt x="624518" y="1243830"/>
                  </a:lnTo>
                  <a:lnTo>
                    <a:pt x="645357" y="1212940"/>
                  </a:lnTo>
                  <a:lnTo>
                    <a:pt x="653000" y="1175110"/>
                  </a:lnTo>
                  <a:close/>
                </a:path>
                <a:path w="693420" h="1313815">
                  <a:moveTo>
                    <a:pt x="0" y="276849"/>
                  </a:moveTo>
                  <a:lnTo>
                    <a:pt x="693092" y="276849"/>
                  </a:lnTo>
                  <a:lnTo>
                    <a:pt x="693092" y="0"/>
                  </a:lnTo>
                  <a:lnTo>
                    <a:pt x="0" y="0"/>
                  </a:lnTo>
                  <a:lnTo>
                    <a:pt x="0" y="276849"/>
                  </a:lnTo>
                  <a:close/>
                </a:path>
                <a:path w="693420" h="1313815">
                  <a:moveTo>
                    <a:pt x="0" y="622416"/>
                  </a:moveTo>
                  <a:lnTo>
                    <a:pt x="693092" y="622416"/>
                  </a:lnTo>
                  <a:lnTo>
                    <a:pt x="693092" y="345581"/>
                  </a:lnTo>
                  <a:lnTo>
                    <a:pt x="0" y="345581"/>
                  </a:lnTo>
                  <a:lnTo>
                    <a:pt x="0" y="622416"/>
                  </a:lnTo>
                  <a:close/>
                </a:path>
                <a:path w="693420" h="1313815">
                  <a:moveTo>
                    <a:pt x="0" y="967983"/>
                  </a:moveTo>
                  <a:lnTo>
                    <a:pt x="693092" y="967983"/>
                  </a:lnTo>
                  <a:lnTo>
                    <a:pt x="693092" y="691149"/>
                  </a:lnTo>
                  <a:lnTo>
                    <a:pt x="0" y="691149"/>
                  </a:lnTo>
                  <a:lnTo>
                    <a:pt x="0" y="967983"/>
                  </a:lnTo>
                  <a:close/>
                </a:path>
                <a:path w="693420" h="1313815">
                  <a:moveTo>
                    <a:pt x="0" y="1313550"/>
                  </a:moveTo>
                  <a:lnTo>
                    <a:pt x="693092" y="1313550"/>
                  </a:lnTo>
                  <a:lnTo>
                    <a:pt x="693092" y="1036701"/>
                  </a:lnTo>
                  <a:lnTo>
                    <a:pt x="0" y="1036701"/>
                  </a:lnTo>
                  <a:lnTo>
                    <a:pt x="0" y="1313550"/>
                  </a:lnTo>
                  <a:close/>
                </a:path>
              </a:pathLst>
            </a:custGeom>
            <a:ln w="137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</p:grpSp>
      <p:grpSp>
        <p:nvGrpSpPr>
          <p:cNvPr id="181" name="object 181"/>
          <p:cNvGrpSpPr/>
          <p:nvPr/>
        </p:nvGrpSpPr>
        <p:grpSpPr>
          <a:xfrm>
            <a:off x="5843915" y="3318601"/>
            <a:ext cx="470549" cy="596850"/>
            <a:chOff x="9636344" y="5472619"/>
            <a:chExt cx="775970" cy="984250"/>
          </a:xfrm>
        </p:grpSpPr>
        <p:sp>
          <p:nvSpPr>
            <p:cNvPr id="182" name="object 182"/>
            <p:cNvSpPr/>
            <p:nvPr/>
          </p:nvSpPr>
          <p:spPr>
            <a:xfrm>
              <a:off x="9643216" y="5479491"/>
              <a:ext cx="762000" cy="970280"/>
            </a:xfrm>
            <a:custGeom>
              <a:avLst/>
              <a:gdLst/>
              <a:ahLst/>
              <a:cxnLst/>
              <a:rect l="l" t="t" r="r" b="b"/>
              <a:pathLst>
                <a:path w="762000" h="970279">
                  <a:moveTo>
                    <a:pt x="0" y="969927"/>
                  </a:moveTo>
                  <a:lnTo>
                    <a:pt x="761813" y="969927"/>
                  </a:lnTo>
                  <a:lnTo>
                    <a:pt x="761813" y="0"/>
                  </a:lnTo>
                  <a:lnTo>
                    <a:pt x="0" y="0"/>
                  </a:lnTo>
                  <a:lnTo>
                    <a:pt x="0" y="969927"/>
                  </a:lnTo>
                  <a:close/>
                </a:path>
              </a:pathLst>
            </a:custGeom>
            <a:ln w="137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83" name="object 183"/>
            <p:cNvSpPr/>
            <p:nvPr/>
          </p:nvSpPr>
          <p:spPr>
            <a:xfrm>
              <a:off x="9722378" y="5554551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97182" y="0"/>
                  </a:moveTo>
                  <a:lnTo>
                    <a:pt x="59352" y="7636"/>
                  </a:lnTo>
                  <a:lnTo>
                    <a:pt x="28462" y="28461"/>
                  </a:lnTo>
                  <a:lnTo>
                    <a:pt x="7636" y="59352"/>
                  </a:lnTo>
                  <a:lnTo>
                    <a:pt x="0" y="97182"/>
                  </a:lnTo>
                  <a:lnTo>
                    <a:pt x="7636" y="135012"/>
                  </a:lnTo>
                  <a:lnTo>
                    <a:pt x="28462" y="165902"/>
                  </a:lnTo>
                  <a:lnTo>
                    <a:pt x="59352" y="186728"/>
                  </a:lnTo>
                  <a:lnTo>
                    <a:pt x="97182" y="194364"/>
                  </a:lnTo>
                  <a:lnTo>
                    <a:pt x="135012" y="186728"/>
                  </a:lnTo>
                  <a:lnTo>
                    <a:pt x="165902" y="165902"/>
                  </a:lnTo>
                  <a:lnTo>
                    <a:pt x="186728" y="135012"/>
                  </a:lnTo>
                  <a:lnTo>
                    <a:pt x="194364" y="97182"/>
                  </a:lnTo>
                  <a:lnTo>
                    <a:pt x="186728" y="59352"/>
                  </a:lnTo>
                  <a:lnTo>
                    <a:pt x="165902" y="28461"/>
                  </a:lnTo>
                  <a:lnTo>
                    <a:pt x="135012" y="7636"/>
                  </a:lnTo>
                  <a:lnTo>
                    <a:pt x="97182" y="0"/>
                  </a:lnTo>
                  <a:close/>
                </a:path>
              </a:pathLst>
            </a:custGeom>
            <a:solidFill>
              <a:srgbClr val="009B63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84" name="object 184"/>
            <p:cNvSpPr/>
            <p:nvPr/>
          </p:nvSpPr>
          <p:spPr>
            <a:xfrm>
              <a:off x="9722379" y="5554547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194364" y="97182"/>
                  </a:moveTo>
                  <a:lnTo>
                    <a:pt x="186728" y="59352"/>
                  </a:lnTo>
                  <a:lnTo>
                    <a:pt x="165902" y="28462"/>
                  </a:lnTo>
                  <a:lnTo>
                    <a:pt x="135012" y="7636"/>
                  </a:lnTo>
                  <a:lnTo>
                    <a:pt x="97182" y="0"/>
                  </a:lnTo>
                  <a:lnTo>
                    <a:pt x="59352" y="7636"/>
                  </a:lnTo>
                  <a:lnTo>
                    <a:pt x="28462" y="28462"/>
                  </a:lnTo>
                  <a:lnTo>
                    <a:pt x="7636" y="59352"/>
                  </a:lnTo>
                  <a:lnTo>
                    <a:pt x="0" y="97182"/>
                  </a:lnTo>
                  <a:lnTo>
                    <a:pt x="7636" y="135012"/>
                  </a:lnTo>
                  <a:lnTo>
                    <a:pt x="28462" y="165902"/>
                  </a:lnTo>
                  <a:lnTo>
                    <a:pt x="59352" y="186728"/>
                  </a:lnTo>
                  <a:lnTo>
                    <a:pt x="97182" y="194364"/>
                  </a:lnTo>
                  <a:lnTo>
                    <a:pt x="135012" y="186728"/>
                  </a:lnTo>
                  <a:lnTo>
                    <a:pt x="165902" y="165902"/>
                  </a:lnTo>
                  <a:lnTo>
                    <a:pt x="186728" y="135012"/>
                  </a:lnTo>
                  <a:lnTo>
                    <a:pt x="194364" y="97182"/>
                  </a:lnTo>
                  <a:close/>
                </a:path>
              </a:pathLst>
            </a:custGeom>
            <a:ln w="137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85" name="object 185"/>
            <p:cNvSpPr/>
            <p:nvPr/>
          </p:nvSpPr>
          <p:spPr>
            <a:xfrm>
              <a:off x="9929276" y="5554551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97182" y="0"/>
                  </a:moveTo>
                  <a:lnTo>
                    <a:pt x="59352" y="7636"/>
                  </a:lnTo>
                  <a:lnTo>
                    <a:pt x="28462" y="28461"/>
                  </a:lnTo>
                  <a:lnTo>
                    <a:pt x="7636" y="59352"/>
                  </a:lnTo>
                  <a:lnTo>
                    <a:pt x="0" y="97182"/>
                  </a:lnTo>
                  <a:lnTo>
                    <a:pt x="7636" y="135012"/>
                  </a:lnTo>
                  <a:lnTo>
                    <a:pt x="28462" y="165902"/>
                  </a:lnTo>
                  <a:lnTo>
                    <a:pt x="59352" y="186728"/>
                  </a:lnTo>
                  <a:lnTo>
                    <a:pt x="97182" y="194364"/>
                  </a:lnTo>
                  <a:lnTo>
                    <a:pt x="135017" y="186728"/>
                  </a:lnTo>
                  <a:lnTo>
                    <a:pt x="165921" y="165902"/>
                  </a:lnTo>
                  <a:lnTo>
                    <a:pt x="186760" y="135012"/>
                  </a:lnTo>
                  <a:lnTo>
                    <a:pt x="194402" y="97182"/>
                  </a:lnTo>
                  <a:lnTo>
                    <a:pt x="186760" y="59352"/>
                  </a:lnTo>
                  <a:lnTo>
                    <a:pt x="165921" y="28461"/>
                  </a:lnTo>
                  <a:lnTo>
                    <a:pt x="135017" y="7636"/>
                  </a:lnTo>
                  <a:lnTo>
                    <a:pt x="97182" y="0"/>
                  </a:lnTo>
                  <a:close/>
                </a:path>
              </a:pathLst>
            </a:custGeom>
            <a:solidFill>
              <a:srgbClr val="00D32D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86" name="object 186"/>
            <p:cNvSpPr/>
            <p:nvPr/>
          </p:nvSpPr>
          <p:spPr>
            <a:xfrm>
              <a:off x="9929277" y="5554547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194402" y="97182"/>
                  </a:moveTo>
                  <a:lnTo>
                    <a:pt x="186760" y="59352"/>
                  </a:lnTo>
                  <a:lnTo>
                    <a:pt x="165921" y="28462"/>
                  </a:lnTo>
                  <a:lnTo>
                    <a:pt x="135018" y="7636"/>
                  </a:lnTo>
                  <a:lnTo>
                    <a:pt x="97182" y="0"/>
                  </a:lnTo>
                  <a:lnTo>
                    <a:pt x="59352" y="7636"/>
                  </a:lnTo>
                  <a:lnTo>
                    <a:pt x="28462" y="28462"/>
                  </a:lnTo>
                  <a:lnTo>
                    <a:pt x="7636" y="59352"/>
                  </a:lnTo>
                  <a:lnTo>
                    <a:pt x="0" y="97182"/>
                  </a:lnTo>
                  <a:lnTo>
                    <a:pt x="7636" y="135012"/>
                  </a:lnTo>
                  <a:lnTo>
                    <a:pt x="28462" y="165902"/>
                  </a:lnTo>
                  <a:lnTo>
                    <a:pt x="59352" y="186728"/>
                  </a:lnTo>
                  <a:lnTo>
                    <a:pt x="97182" y="194364"/>
                  </a:lnTo>
                  <a:lnTo>
                    <a:pt x="135018" y="186728"/>
                  </a:lnTo>
                  <a:lnTo>
                    <a:pt x="165921" y="165902"/>
                  </a:lnTo>
                  <a:lnTo>
                    <a:pt x="186760" y="135012"/>
                  </a:lnTo>
                  <a:lnTo>
                    <a:pt x="194402" y="97182"/>
                  </a:lnTo>
                  <a:close/>
                </a:path>
              </a:pathLst>
            </a:custGeom>
            <a:ln w="137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87" name="object 187"/>
            <p:cNvSpPr/>
            <p:nvPr/>
          </p:nvSpPr>
          <p:spPr>
            <a:xfrm>
              <a:off x="10136212" y="5554551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97182" y="0"/>
                  </a:moveTo>
                  <a:lnTo>
                    <a:pt x="59352" y="7636"/>
                  </a:lnTo>
                  <a:lnTo>
                    <a:pt x="28462" y="28461"/>
                  </a:lnTo>
                  <a:lnTo>
                    <a:pt x="7636" y="59352"/>
                  </a:lnTo>
                  <a:lnTo>
                    <a:pt x="0" y="97182"/>
                  </a:lnTo>
                  <a:lnTo>
                    <a:pt x="7636" y="135012"/>
                  </a:lnTo>
                  <a:lnTo>
                    <a:pt x="28462" y="165902"/>
                  </a:lnTo>
                  <a:lnTo>
                    <a:pt x="59352" y="186728"/>
                  </a:lnTo>
                  <a:lnTo>
                    <a:pt x="97182" y="194364"/>
                  </a:lnTo>
                  <a:lnTo>
                    <a:pt x="135012" y="186728"/>
                  </a:lnTo>
                  <a:lnTo>
                    <a:pt x="165902" y="165902"/>
                  </a:lnTo>
                  <a:lnTo>
                    <a:pt x="186728" y="135012"/>
                  </a:lnTo>
                  <a:lnTo>
                    <a:pt x="194364" y="97182"/>
                  </a:lnTo>
                  <a:lnTo>
                    <a:pt x="186728" y="59352"/>
                  </a:lnTo>
                  <a:lnTo>
                    <a:pt x="165902" y="28461"/>
                  </a:lnTo>
                  <a:lnTo>
                    <a:pt x="135012" y="7636"/>
                  </a:lnTo>
                  <a:lnTo>
                    <a:pt x="97182" y="0"/>
                  </a:lnTo>
                  <a:close/>
                </a:path>
              </a:pathLst>
            </a:custGeom>
            <a:solidFill>
              <a:srgbClr val="0051AE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88" name="object 188"/>
            <p:cNvSpPr/>
            <p:nvPr/>
          </p:nvSpPr>
          <p:spPr>
            <a:xfrm>
              <a:off x="10136214" y="5554547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194364" y="97182"/>
                  </a:moveTo>
                  <a:lnTo>
                    <a:pt x="186728" y="59352"/>
                  </a:lnTo>
                  <a:lnTo>
                    <a:pt x="165902" y="28462"/>
                  </a:lnTo>
                  <a:lnTo>
                    <a:pt x="135012" y="7636"/>
                  </a:lnTo>
                  <a:lnTo>
                    <a:pt x="97182" y="0"/>
                  </a:lnTo>
                  <a:lnTo>
                    <a:pt x="59352" y="7636"/>
                  </a:lnTo>
                  <a:lnTo>
                    <a:pt x="28462" y="28462"/>
                  </a:lnTo>
                  <a:lnTo>
                    <a:pt x="7636" y="59352"/>
                  </a:lnTo>
                  <a:lnTo>
                    <a:pt x="0" y="97182"/>
                  </a:lnTo>
                  <a:lnTo>
                    <a:pt x="7636" y="135012"/>
                  </a:lnTo>
                  <a:lnTo>
                    <a:pt x="28462" y="165902"/>
                  </a:lnTo>
                  <a:lnTo>
                    <a:pt x="59352" y="186728"/>
                  </a:lnTo>
                  <a:lnTo>
                    <a:pt x="97182" y="194364"/>
                  </a:lnTo>
                  <a:lnTo>
                    <a:pt x="135012" y="186728"/>
                  </a:lnTo>
                  <a:lnTo>
                    <a:pt x="165902" y="165902"/>
                  </a:lnTo>
                  <a:lnTo>
                    <a:pt x="186728" y="135012"/>
                  </a:lnTo>
                  <a:lnTo>
                    <a:pt x="194364" y="97182"/>
                  </a:lnTo>
                  <a:close/>
                </a:path>
              </a:pathLst>
            </a:custGeom>
            <a:ln w="137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89" name="object 189"/>
            <p:cNvSpPr/>
            <p:nvPr/>
          </p:nvSpPr>
          <p:spPr>
            <a:xfrm>
              <a:off x="9722378" y="5765601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97182" y="0"/>
                  </a:moveTo>
                  <a:lnTo>
                    <a:pt x="59352" y="7636"/>
                  </a:lnTo>
                  <a:lnTo>
                    <a:pt x="28462" y="28462"/>
                  </a:lnTo>
                  <a:lnTo>
                    <a:pt x="7636" y="59352"/>
                  </a:lnTo>
                  <a:lnTo>
                    <a:pt x="0" y="97182"/>
                  </a:lnTo>
                  <a:lnTo>
                    <a:pt x="7636" y="135012"/>
                  </a:lnTo>
                  <a:lnTo>
                    <a:pt x="28462" y="165902"/>
                  </a:lnTo>
                  <a:lnTo>
                    <a:pt x="59352" y="186728"/>
                  </a:lnTo>
                  <a:lnTo>
                    <a:pt x="97182" y="194364"/>
                  </a:lnTo>
                  <a:lnTo>
                    <a:pt x="135012" y="186728"/>
                  </a:lnTo>
                  <a:lnTo>
                    <a:pt x="165902" y="165902"/>
                  </a:lnTo>
                  <a:lnTo>
                    <a:pt x="186728" y="135012"/>
                  </a:lnTo>
                  <a:lnTo>
                    <a:pt x="194364" y="97182"/>
                  </a:lnTo>
                  <a:lnTo>
                    <a:pt x="186728" y="59352"/>
                  </a:lnTo>
                  <a:lnTo>
                    <a:pt x="165902" y="28462"/>
                  </a:lnTo>
                  <a:lnTo>
                    <a:pt x="135012" y="7636"/>
                  </a:lnTo>
                  <a:lnTo>
                    <a:pt x="97182" y="0"/>
                  </a:lnTo>
                  <a:close/>
                </a:path>
              </a:pathLst>
            </a:custGeom>
            <a:solidFill>
              <a:srgbClr val="00C03F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90" name="object 190"/>
            <p:cNvSpPr/>
            <p:nvPr/>
          </p:nvSpPr>
          <p:spPr>
            <a:xfrm>
              <a:off x="9722379" y="5765598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194364" y="97182"/>
                  </a:moveTo>
                  <a:lnTo>
                    <a:pt x="186728" y="59352"/>
                  </a:lnTo>
                  <a:lnTo>
                    <a:pt x="165902" y="28462"/>
                  </a:lnTo>
                  <a:lnTo>
                    <a:pt x="135012" y="7636"/>
                  </a:lnTo>
                  <a:lnTo>
                    <a:pt x="97182" y="0"/>
                  </a:lnTo>
                  <a:lnTo>
                    <a:pt x="59352" y="7636"/>
                  </a:lnTo>
                  <a:lnTo>
                    <a:pt x="28462" y="28462"/>
                  </a:lnTo>
                  <a:lnTo>
                    <a:pt x="7636" y="59352"/>
                  </a:lnTo>
                  <a:lnTo>
                    <a:pt x="0" y="97182"/>
                  </a:lnTo>
                  <a:lnTo>
                    <a:pt x="7636" y="135012"/>
                  </a:lnTo>
                  <a:lnTo>
                    <a:pt x="28462" y="165902"/>
                  </a:lnTo>
                  <a:lnTo>
                    <a:pt x="59352" y="186728"/>
                  </a:lnTo>
                  <a:lnTo>
                    <a:pt x="97182" y="194364"/>
                  </a:lnTo>
                  <a:lnTo>
                    <a:pt x="135012" y="186728"/>
                  </a:lnTo>
                  <a:lnTo>
                    <a:pt x="165902" y="165902"/>
                  </a:lnTo>
                  <a:lnTo>
                    <a:pt x="186728" y="135012"/>
                  </a:lnTo>
                  <a:lnTo>
                    <a:pt x="194364" y="97182"/>
                  </a:lnTo>
                  <a:close/>
                </a:path>
              </a:pathLst>
            </a:custGeom>
            <a:ln w="137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91" name="object 191"/>
            <p:cNvSpPr/>
            <p:nvPr/>
          </p:nvSpPr>
          <p:spPr>
            <a:xfrm>
              <a:off x="9929276" y="5765601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97182" y="0"/>
                  </a:moveTo>
                  <a:lnTo>
                    <a:pt x="59352" y="7636"/>
                  </a:lnTo>
                  <a:lnTo>
                    <a:pt x="28462" y="28462"/>
                  </a:lnTo>
                  <a:lnTo>
                    <a:pt x="7636" y="59352"/>
                  </a:lnTo>
                  <a:lnTo>
                    <a:pt x="0" y="97182"/>
                  </a:lnTo>
                  <a:lnTo>
                    <a:pt x="7636" y="135012"/>
                  </a:lnTo>
                  <a:lnTo>
                    <a:pt x="28462" y="165902"/>
                  </a:lnTo>
                  <a:lnTo>
                    <a:pt x="59352" y="186728"/>
                  </a:lnTo>
                  <a:lnTo>
                    <a:pt x="97182" y="194364"/>
                  </a:lnTo>
                  <a:lnTo>
                    <a:pt x="135017" y="186728"/>
                  </a:lnTo>
                  <a:lnTo>
                    <a:pt x="165921" y="165902"/>
                  </a:lnTo>
                  <a:lnTo>
                    <a:pt x="186760" y="135012"/>
                  </a:lnTo>
                  <a:lnTo>
                    <a:pt x="194402" y="97182"/>
                  </a:lnTo>
                  <a:lnTo>
                    <a:pt x="186760" y="59352"/>
                  </a:lnTo>
                  <a:lnTo>
                    <a:pt x="165921" y="28462"/>
                  </a:lnTo>
                  <a:lnTo>
                    <a:pt x="135017" y="7636"/>
                  </a:lnTo>
                  <a:lnTo>
                    <a:pt x="97182" y="0"/>
                  </a:lnTo>
                  <a:close/>
                </a:path>
              </a:pathLst>
            </a:custGeom>
            <a:solidFill>
              <a:srgbClr val="00EA15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92" name="object 192"/>
            <p:cNvSpPr/>
            <p:nvPr/>
          </p:nvSpPr>
          <p:spPr>
            <a:xfrm>
              <a:off x="9929277" y="5765598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194402" y="97182"/>
                  </a:moveTo>
                  <a:lnTo>
                    <a:pt x="186760" y="59352"/>
                  </a:lnTo>
                  <a:lnTo>
                    <a:pt x="165921" y="28462"/>
                  </a:lnTo>
                  <a:lnTo>
                    <a:pt x="135018" y="7636"/>
                  </a:lnTo>
                  <a:lnTo>
                    <a:pt x="97182" y="0"/>
                  </a:lnTo>
                  <a:lnTo>
                    <a:pt x="59352" y="7636"/>
                  </a:lnTo>
                  <a:lnTo>
                    <a:pt x="28462" y="28462"/>
                  </a:lnTo>
                  <a:lnTo>
                    <a:pt x="7636" y="59352"/>
                  </a:lnTo>
                  <a:lnTo>
                    <a:pt x="0" y="97182"/>
                  </a:lnTo>
                  <a:lnTo>
                    <a:pt x="7636" y="135012"/>
                  </a:lnTo>
                  <a:lnTo>
                    <a:pt x="28462" y="165902"/>
                  </a:lnTo>
                  <a:lnTo>
                    <a:pt x="59352" y="186728"/>
                  </a:lnTo>
                  <a:lnTo>
                    <a:pt x="97182" y="194364"/>
                  </a:lnTo>
                  <a:lnTo>
                    <a:pt x="135018" y="186728"/>
                  </a:lnTo>
                  <a:lnTo>
                    <a:pt x="165921" y="165902"/>
                  </a:lnTo>
                  <a:lnTo>
                    <a:pt x="186760" y="135012"/>
                  </a:lnTo>
                  <a:lnTo>
                    <a:pt x="194402" y="97182"/>
                  </a:lnTo>
                  <a:close/>
                </a:path>
              </a:pathLst>
            </a:custGeom>
            <a:ln w="137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93" name="object 193"/>
            <p:cNvSpPr/>
            <p:nvPr/>
          </p:nvSpPr>
          <p:spPr>
            <a:xfrm>
              <a:off x="10136212" y="5765601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97182" y="0"/>
                  </a:moveTo>
                  <a:lnTo>
                    <a:pt x="59352" y="7636"/>
                  </a:lnTo>
                  <a:lnTo>
                    <a:pt x="28462" y="28462"/>
                  </a:lnTo>
                  <a:lnTo>
                    <a:pt x="7636" y="59352"/>
                  </a:lnTo>
                  <a:lnTo>
                    <a:pt x="0" y="97182"/>
                  </a:lnTo>
                  <a:lnTo>
                    <a:pt x="7636" y="135012"/>
                  </a:lnTo>
                  <a:lnTo>
                    <a:pt x="28462" y="165902"/>
                  </a:lnTo>
                  <a:lnTo>
                    <a:pt x="59352" y="186728"/>
                  </a:lnTo>
                  <a:lnTo>
                    <a:pt x="97182" y="194364"/>
                  </a:lnTo>
                  <a:lnTo>
                    <a:pt x="135012" y="186728"/>
                  </a:lnTo>
                  <a:lnTo>
                    <a:pt x="165902" y="165902"/>
                  </a:lnTo>
                  <a:lnTo>
                    <a:pt x="186728" y="135012"/>
                  </a:lnTo>
                  <a:lnTo>
                    <a:pt x="194364" y="97182"/>
                  </a:lnTo>
                  <a:lnTo>
                    <a:pt x="186728" y="59352"/>
                  </a:lnTo>
                  <a:lnTo>
                    <a:pt x="165902" y="28462"/>
                  </a:lnTo>
                  <a:lnTo>
                    <a:pt x="135012" y="7636"/>
                  </a:lnTo>
                  <a:lnTo>
                    <a:pt x="97182" y="0"/>
                  </a:lnTo>
                  <a:close/>
                </a:path>
              </a:pathLst>
            </a:custGeom>
            <a:solidFill>
              <a:srgbClr val="0054AB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94" name="object 194"/>
            <p:cNvSpPr/>
            <p:nvPr/>
          </p:nvSpPr>
          <p:spPr>
            <a:xfrm>
              <a:off x="10136214" y="5765598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194364" y="97182"/>
                  </a:moveTo>
                  <a:lnTo>
                    <a:pt x="186728" y="59352"/>
                  </a:lnTo>
                  <a:lnTo>
                    <a:pt x="165902" y="28462"/>
                  </a:lnTo>
                  <a:lnTo>
                    <a:pt x="135012" y="7636"/>
                  </a:lnTo>
                  <a:lnTo>
                    <a:pt x="97182" y="0"/>
                  </a:lnTo>
                  <a:lnTo>
                    <a:pt x="59352" y="7636"/>
                  </a:lnTo>
                  <a:lnTo>
                    <a:pt x="28462" y="28462"/>
                  </a:lnTo>
                  <a:lnTo>
                    <a:pt x="7636" y="59352"/>
                  </a:lnTo>
                  <a:lnTo>
                    <a:pt x="0" y="97182"/>
                  </a:lnTo>
                  <a:lnTo>
                    <a:pt x="7636" y="135012"/>
                  </a:lnTo>
                  <a:lnTo>
                    <a:pt x="28462" y="165902"/>
                  </a:lnTo>
                  <a:lnTo>
                    <a:pt x="59352" y="186728"/>
                  </a:lnTo>
                  <a:lnTo>
                    <a:pt x="97182" y="194364"/>
                  </a:lnTo>
                  <a:lnTo>
                    <a:pt x="135012" y="186728"/>
                  </a:lnTo>
                  <a:lnTo>
                    <a:pt x="165902" y="165902"/>
                  </a:lnTo>
                  <a:lnTo>
                    <a:pt x="186728" y="135012"/>
                  </a:lnTo>
                  <a:lnTo>
                    <a:pt x="194364" y="97182"/>
                  </a:lnTo>
                  <a:close/>
                </a:path>
              </a:pathLst>
            </a:custGeom>
            <a:ln w="137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95" name="object 195"/>
            <p:cNvSpPr/>
            <p:nvPr/>
          </p:nvSpPr>
          <p:spPr>
            <a:xfrm>
              <a:off x="9722378" y="5972500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97182" y="0"/>
                  </a:moveTo>
                  <a:lnTo>
                    <a:pt x="59352" y="7642"/>
                  </a:lnTo>
                  <a:lnTo>
                    <a:pt x="28462" y="28481"/>
                  </a:lnTo>
                  <a:lnTo>
                    <a:pt x="7636" y="59384"/>
                  </a:lnTo>
                  <a:lnTo>
                    <a:pt x="0" y="97221"/>
                  </a:lnTo>
                  <a:lnTo>
                    <a:pt x="7636" y="135050"/>
                  </a:lnTo>
                  <a:lnTo>
                    <a:pt x="28462" y="165941"/>
                  </a:lnTo>
                  <a:lnTo>
                    <a:pt x="59352" y="186767"/>
                  </a:lnTo>
                  <a:lnTo>
                    <a:pt x="97182" y="194403"/>
                  </a:lnTo>
                  <a:lnTo>
                    <a:pt x="135012" y="186767"/>
                  </a:lnTo>
                  <a:lnTo>
                    <a:pt x="165902" y="165941"/>
                  </a:lnTo>
                  <a:lnTo>
                    <a:pt x="186728" y="135050"/>
                  </a:lnTo>
                  <a:lnTo>
                    <a:pt x="194364" y="97221"/>
                  </a:lnTo>
                  <a:lnTo>
                    <a:pt x="186728" y="59384"/>
                  </a:lnTo>
                  <a:lnTo>
                    <a:pt x="165902" y="28481"/>
                  </a:lnTo>
                  <a:lnTo>
                    <a:pt x="135012" y="7642"/>
                  </a:lnTo>
                  <a:lnTo>
                    <a:pt x="97182" y="0"/>
                  </a:lnTo>
                  <a:close/>
                </a:path>
              </a:pathLst>
            </a:custGeom>
            <a:solidFill>
              <a:srgbClr val="000AF6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96" name="object 196"/>
            <p:cNvSpPr/>
            <p:nvPr/>
          </p:nvSpPr>
          <p:spPr>
            <a:xfrm>
              <a:off x="9722379" y="5972496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194364" y="97220"/>
                  </a:moveTo>
                  <a:lnTo>
                    <a:pt x="186728" y="59384"/>
                  </a:lnTo>
                  <a:lnTo>
                    <a:pt x="165902" y="28481"/>
                  </a:lnTo>
                  <a:lnTo>
                    <a:pt x="135012" y="7642"/>
                  </a:lnTo>
                  <a:lnTo>
                    <a:pt x="97182" y="0"/>
                  </a:lnTo>
                  <a:lnTo>
                    <a:pt x="59352" y="7642"/>
                  </a:lnTo>
                  <a:lnTo>
                    <a:pt x="28462" y="28481"/>
                  </a:lnTo>
                  <a:lnTo>
                    <a:pt x="7636" y="59384"/>
                  </a:lnTo>
                  <a:lnTo>
                    <a:pt x="0" y="97220"/>
                  </a:lnTo>
                  <a:lnTo>
                    <a:pt x="7636" y="135050"/>
                  </a:lnTo>
                  <a:lnTo>
                    <a:pt x="28462" y="165940"/>
                  </a:lnTo>
                  <a:lnTo>
                    <a:pt x="59352" y="186766"/>
                  </a:lnTo>
                  <a:lnTo>
                    <a:pt x="97182" y="194402"/>
                  </a:lnTo>
                  <a:lnTo>
                    <a:pt x="135012" y="186766"/>
                  </a:lnTo>
                  <a:lnTo>
                    <a:pt x="165902" y="165940"/>
                  </a:lnTo>
                  <a:lnTo>
                    <a:pt x="186728" y="135050"/>
                  </a:lnTo>
                  <a:lnTo>
                    <a:pt x="194364" y="97220"/>
                  </a:lnTo>
                  <a:close/>
                </a:path>
              </a:pathLst>
            </a:custGeom>
            <a:ln w="137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97" name="object 197"/>
            <p:cNvSpPr/>
            <p:nvPr/>
          </p:nvSpPr>
          <p:spPr>
            <a:xfrm>
              <a:off x="9929276" y="5972500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97182" y="0"/>
                  </a:moveTo>
                  <a:lnTo>
                    <a:pt x="59352" y="7642"/>
                  </a:lnTo>
                  <a:lnTo>
                    <a:pt x="28462" y="28481"/>
                  </a:lnTo>
                  <a:lnTo>
                    <a:pt x="7636" y="59384"/>
                  </a:lnTo>
                  <a:lnTo>
                    <a:pt x="0" y="97221"/>
                  </a:lnTo>
                  <a:lnTo>
                    <a:pt x="7636" y="135050"/>
                  </a:lnTo>
                  <a:lnTo>
                    <a:pt x="28462" y="165941"/>
                  </a:lnTo>
                  <a:lnTo>
                    <a:pt x="59352" y="186767"/>
                  </a:lnTo>
                  <a:lnTo>
                    <a:pt x="97182" y="194403"/>
                  </a:lnTo>
                  <a:lnTo>
                    <a:pt x="135017" y="186767"/>
                  </a:lnTo>
                  <a:lnTo>
                    <a:pt x="165921" y="165941"/>
                  </a:lnTo>
                  <a:lnTo>
                    <a:pt x="186760" y="135050"/>
                  </a:lnTo>
                  <a:lnTo>
                    <a:pt x="194402" y="97221"/>
                  </a:lnTo>
                  <a:lnTo>
                    <a:pt x="186760" y="59384"/>
                  </a:lnTo>
                  <a:lnTo>
                    <a:pt x="165921" y="28481"/>
                  </a:lnTo>
                  <a:lnTo>
                    <a:pt x="135017" y="7642"/>
                  </a:lnTo>
                  <a:lnTo>
                    <a:pt x="97182" y="0"/>
                  </a:lnTo>
                  <a:close/>
                </a:path>
              </a:pathLst>
            </a:custGeom>
            <a:solidFill>
              <a:srgbClr val="0038C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98" name="object 198"/>
            <p:cNvSpPr/>
            <p:nvPr/>
          </p:nvSpPr>
          <p:spPr>
            <a:xfrm>
              <a:off x="9929277" y="5972496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194402" y="97220"/>
                  </a:moveTo>
                  <a:lnTo>
                    <a:pt x="186760" y="59384"/>
                  </a:lnTo>
                  <a:lnTo>
                    <a:pt x="165921" y="28481"/>
                  </a:lnTo>
                  <a:lnTo>
                    <a:pt x="135018" y="7642"/>
                  </a:lnTo>
                  <a:lnTo>
                    <a:pt x="97182" y="0"/>
                  </a:lnTo>
                  <a:lnTo>
                    <a:pt x="59352" y="7642"/>
                  </a:lnTo>
                  <a:lnTo>
                    <a:pt x="28462" y="28481"/>
                  </a:lnTo>
                  <a:lnTo>
                    <a:pt x="7636" y="59384"/>
                  </a:lnTo>
                  <a:lnTo>
                    <a:pt x="0" y="97220"/>
                  </a:lnTo>
                  <a:lnTo>
                    <a:pt x="7636" y="135050"/>
                  </a:lnTo>
                  <a:lnTo>
                    <a:pt x="28462" y="165940"/>
                  </a:lnTo>
                  <a:lnTo>
                    <a:pt x="59352" y="186766"/>
                  </a:lnTo>
                  <a:lnTo>
                    <a:pt x="97182" y="194402"/>
                  </a:lnTo>
                  <a:lnTo>
                    <a:pt x="135018" y="186766"/>
                  </a:lnTo>
                  <a:lnTo>
                    <a:pt x="165921" y="165940"/>
                  </a:lnTo>
                  <a:lnTo>
                    <a:pt x="186760" y="135050"/>
                  </a:lnTo>
                  <a:lnTo>
                    <a:pt x="194402" y="97220"/>
                  </a:lnTo>
                  <a:close/>
                </a:path>
              </a:pathLst>
            </a:custGeom>
            <a:ln w="137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99" name="object 199"/>
            <p:cNvSpPr/>
            <p:nvPr/>
          </p:nvSpPr>
          <p:spPr>
            <a:xfrm>
              <a:off x="10136212" y="5972500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97182" y="0"/>
                  </a:moveTo>
                  <a:lnTo>
                    <a:pt x="59352" y="7642"/>
                  </a:lnTo>
                  <a:lnTo>
                    <a:pt x="28462" y="28481"/>
                  </a:lnTo>
                  <a:lnTo>
                    <a:pt x="7636" y="59384"/>
                  </a:lnTo>
                  <a:lnTo>
                    <a:pt x="0" y="97221"/>
                  </a:lnTo>
                  <a:lnTo>
                    <a:pt x="7636" y="135050"/>
                  </a:lnTo>
                  <a:lnTo>
                    <a:pt x="28462" y="165941"/>
                  </a:lnTo>
                  <a:lnTo>
                    <a:pt x="59352" y="186767"/>
                  </a:lnTo>
                  <a:lnTo>
                    <a:pt x="97182" y="194403"/>
                  </a:lnTo>
                  <a:lnTo>
                    <a:pt x="135012" y="186767"/>
                  </a:lnTo>
                  <a:lnTo>
                    <a:pt x="165902" y="165941"/>
                  </a:lnTo>
                  <a:lnTo>
                    <a:pt x="186728" y="135050"/>
                  </a:lnTo>
                  <a:lnTo>
                    <a:pt x="194364" y="97221"/>
                  </a:lnTo>
                  <a:lnTo>
                    <a:pt x="186728" y="59384"/>
                  </a:lnTo>
                  <a:lnTo>
                    <a:pt x="165902" y="28481"/>
                  </a:lnTo>
                  <a:lnTo>
                    <a:pt x="135012" y="7642"/>
                  </a:lnTo>
                  <a:lnTo>
                    <a:pt x="97182" y="0"/>
                  </a:lnTo>
                  <a:close/>
                </a:path>
              </a:pathLst>
            </a:custGeom>
            <a:solidFill>
              <a:srgbClr val="00A05F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00" name="object 200"/>
            <p:cNvSpPr/>
            <p:nvPr/>
          </p:nvSpPr>
          <p:spPr>
            <a:xfrm>
              <a:off x="10136214" y="5972496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194364" y="97220"/>
                  </a:moveTo>
                  <a:lnTo>
                    <a:pt x="186728" y="59384"/>
                  </a:lnTo>
                  <a:lnTo>
                    <a:pt x="165902" y="28481"/>
                  </a:lnTo>
                  <a:lnTo>
                    <a:pt x="135012" y="7642"/>
                  </a:lnTo>
                  <a:lnTo>
                    <a:pt x="97182" y="0"/>
                  </a:lnTo>
                  <a:lnTo>
                    <a:pt x="59352" y="7642"/>
                  </a:lnTo>
                  <a:lnTo>
                    <a:pt x="28462" y="28481"/>
                  </a:lnTo>
                  <a:lnTo>
                    <a:pt x="7636" y="59384"/>
                  </a:lnTo>
                  <a:lnTo>
                    <a:pt x="0" y="97220"/>
                  </a:lnTo>
                  <a:lnTo>
                    <a:pt x="7636" y="135050"/>
                  </a:lnTo>
                  <a:lnTo>
                    <a:pt x="28462" y="165940"/>
                  </a:lnTo>
                  <a:lnTo>
                    <a:pt x="59352" y="186766"/>
                  </a:lnTo>
                  <a:lnTo>
                    <a:pt x="97182" y="194402"/>
                  </a:lnTo>
                  <a:lnTo>
                    <a:pt x="135012" y="186766"/>
                  </a:lnTo>
                  <a:lnTo>
                    <a:pt x="165902" y="165940"/>
                  </a:lnTo>
                  <a:lnTo>
                    <a:pt x="186728" y="135050"/>
                  </a:lnTo>
                  <a:lnTo>
                    <a:pt x="194364" y="97220"/>
                  </a:lnTo>
                  <a:close/>
                </a:path>
              </a:pathLst>
            </a:custGeom>
            <a:ln w="137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01" name="object 201"/>
            <p:cNvSpPr/>
            <p:nvPr/>
          </p:nvSpPr>
          <p:spPr>
            <a:xfrm>
              <a:off x="9722378" y="6179436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97182" y="0"/>
                  </a:moveTo>
                  <a:lnTo>
                    <a:pt x="59352" y="7636"/>
                  </a:lnTo>
                  <a:lnTo>
                    <a:pt x="28462" y="28462"/>
                  </a:lnTo>
                  <a:lnTo>
                    <a:pt x="7636" y="59352"/>
                  </a:lnTo>
                  <a:lnTo>
                    <a:pt x="0" y="97182"/>
                  </a:lnTo>
                  <a:lnTo>
                    <a:pt x="7636" y="135012"/>
                  </a:lnTo>
                  <a:lnTo>
                    <a:pt x="28462" y="165902"/>
                  </a:lnTo>
                  <a:lnTo>
                    <a:pt x="59352" y="186728"/>
                  </a:lnTo>
                  <a:lnTo>
                    <a:pt x="97182" y="194364"/>
                  </a:lnTo>
                  <a:lnTo>
                    <a:pt x="135012" y="186728"/>
                  </a:lnTo>
                  <a:lnTo>
                    <a:pt x="165902" y="165902"/>
                  </a:lnTo>
                  <a:lnTo>
                    <a:pt x="186728" y="135012"/>
                  </a:lnTo>
                  <a:lnTo>
                    <a:pt x="194364" y="97182"/>
                  </a:lnTo>
                  <a:lnTo>
                    <a:pt x="186728" y="59352"/>
                  </a:lnTo>
                  <a:lnTo>
                    <a:pt x="165902" y="28462"/>
                  </a:lnTo>
                  <a:lnTo>
                    <a:pt x="135012" y="7636"/>
                  </a:lnTo>
                  <a:lnTo>
                    <a:pt x="97182" y="0"/>
                  </a:lnTo>
                  <a:close/>
                </a:path>
              </a:pathLst>
            </a:custGeom>
            <a:solidFill>
              <a:srgbClr val="00A25D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02" name="object 202"/>
            <p:cNvSpPr/>
            <p:nvPr/>
          </p:nvSpPr>
          <p:spPr>
            <a:xfrm>
              <a:off x="9722379" y="6179433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194364" y="97182"/>
                  </a:moveTo>
                  <a:lnTo>
                    <a:pt x="186728" y="59352"/>
                  </a:lnTo>
                  <a:lnTo>
                    <a:pt x="165902" y="28462"/>
                  </a:lnTo>
                  <a:lnTo>
                    <a:pt x="135012" y="7636"/>
                  </a:lnTo>
                  <a:lnTo>
                    <a:pt x="97182" y="0"/>
                  </a:lnTo>
                  <a:lnTo>
                    <a:pt x="59352" y="7636"/>
                  </a:lnTo>
                  <a:lnTo>
                    <a:pt x="28462" y="28462"/>
                  </a:lnTo>
                  <a:lnTo>
                    <a:pt x="7636" y="59352"/>
                  </a:lnTo>
                  <a:lnTo>
                    <a:pt x="0" y="97182"/>
                  </a:lnTo>
                  <a:lnTo>
                    <a:pt x="7636" y="135012"/>
                  </a:lnTo>
                  <a:lnTo>
                    <a:pt x="28462" y="165902"/>
                  </a:lnTo>
                  <a:lnTo>
                    <a:pt x="59352" y="186728"/>
                  </a:lnTo>
                  <a:lnTo>
                    <a:pt x="97182" y="194364"/>
                  </a:lnTo>
                  <a:lnTo>
                    <a:pt x="135012" y="186728"/>
                  </a:lnTo>
                  <a:lnTo>
                    <a:pt x="165902" y="165902"/>
                  </a:lnTo>
                  <a:lnTo>
                    <a:pt x="186728" y="135012"/>
                  </a:lnTo>
                  <a:lnTo>
                    <a:pt x="194364" y="97182"/>
                  </a:lnTo>
                  <a:close/>
                </a:path>
              </a:pathLst>
            </a:custGeom>
            <a:ln w="137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03" name="object 203"/>
            <p:cNvSpPr/>
            <p:nvPr/>
          </p:nvSpPr>
          <p:spPr>
            <a:xfrm>
              <a:off x="9929276" y="6179436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97182" y="0"/>
                  </a:moveTo>
                  <a:lnTo>
                    <a:pt x="59352" y="7636"/>
                  </a:lnTo>
                  <a:lnTo>
                    <a:pt x="28462" y="28462"/>
                  </a:lnTo>
                  <a:lnTo>
                    <a:pt x="7636" y="59352"/>
                  </a:lnTo>
                  <a:lnTo>
                    <a:pt x="0" y="97182"/>
                  </a:lnTo>
                  <a:lnTo>
                    <a:pt x="7636" y="135012"/>
                  </a:lnTo>
                  <a:lnTo>
                    <a:pt x="28462" y="165902"/>
                  </a:lnTo>
                  <a:lnTo>
                    <a:pt x="59352" y="186728"/>
                  </a:lnTo>
                  <a:lnTo>
                    <a:pt x="97182" y="194364"/>
                  </a:lnTo>
                  <a:lnTo>
                    <a:pt x="135017" y="186728"/>
                  </a:lnTo>
                  <a:lnTo>
                    <a:pt x="165921" y="165902"/>
                  </a:lnTo>
                  <a:lnTo>
                    <a:pt x="186760" y="135012"/>
                  </a:lnTo>
                  <a:lnTo>
                    <a:pt x="194402" y="97182"/>
                  </a:lnTo>
                  <a:lnTo>
                    <a:pt x="186760" y="59352"/>
                  </a:lnTo>
                  <a:lnTo>
                    <a:pt x="165921" y="28462"/>
                  </a:lnTo>
                  <a:lnTo>
                    <a:pt x="135017" y="7636"/>
                  </a:lnTo>
                  <a:lnTo>
                    <a:pt x="97182" y="0"/>
                  </a:lnTo>
                  <a:close/>
                </a:path>
              </a:pathLst>
            </a:custGeom>
            <a:solidFill>
              <a:srgbClr val="00AD52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04" name="object 204"/>
            <p:cNvSpPr/>
            <p:nvPr/>
          </p:nvSpPr>
          <p:spPr>
            <a:xfrm>
              <a:off x="9929277" y="6179433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194402" y="97182"/>
                  </a:moveTo>
                  <a:lnTo>
                    <a:pt x="186760" y="59352"/>
                  </a:lnTo>
                  <a:lnTo>
                    <a:pt x="165921" y="28462"/>
                  </a:lnTo>
                  <a:lnTo>
                    <a:pt x="135018" y="7636"/>
                  </a:lnTo>
                  <a:lnTo>
                    <a:pt x="97182" y="0"/>
                  </a:lnTo>
                  <a:lnTo>
                    <a:pt x="59352" y="7636"/>
                  </a:lnTo>
                  <a:lnTo>
                    <a:pt x="28462" y="28462"/>
                  </a:lnTo>
                  <a:lnTo>
                    <a:pt x="7636" y="59352"/>
                  </a:lnTo>
                  <a:lnTo>
                    <a:pt x="0" y="97182"/>
                  </a:lnTo>
                  <a:lnTo>
                    <a:pt x="7636" y="135012"/>
                  </a:lnTo>
                  <a:lnTo>
                    <a:pt x="28462" y="165902"/>
                  </a:lnTo>
                  <a:lnTo>
                    <a:pt x="59352" y="186728"/>
                  </a:lnTo>
                  <a:lnTo>
                    <a:pt x="97182" y="194364"/>
                  </a:lnTo>
                  <a:lnTo>
                    <a:pt x="135018" y="186728"/>
                  </a:lnTo>
                  <a:lnTo>
                    <a:pt x="165921" y="165902"/>
                  </a:lnTo>
                  <a:lnTo>
                    <a:pt x="186760" y="135012"/>
                  </a:lnTo>
                  <a:lnTo>
                    <a:pt x="194402" y="97182"/>
                  </a:lnTo>
                  <a:close/>
                </a:path>
              </a:pathLst>
            </a:custGeom>
            <a:ln w="137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05" name="object 205"/>
            <p:cNvSpPr/>
            <p:nvPr/>
          </p:nvSpPr>
          <p:spPr>
            <a:xfrm>
              <a:off x="10136212" y="6179436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97182" y="0"/>
                  </a:moveTo>
                  <a:lnTo>
                    <a:pt x="59352" y="7636"/>
                  </a:lnTo>
                  <a:lnTo>
                    <a:pt x="28462" y="28462"/>
                  </a:lnTo>
                  <a:lnTo>
                    <a:pt x="7636" y="59352"/>
                  </a:lnTo>
                  <a:lnTo>
                    <a:pt x="0" y="97182"/>
                  </a:lnTo>
                  <a:lnTo>
                    <a:pt x="7636" y="135012"/>
                  </a:lnTo>
                  <a:lnTo>
                    <a:pt x="28462" y="165902"/>
                  </a:lnTo>
                  <a:lnTo>
                    <a:pt x="59352" y="186728"/>
                  </a:lnTo>
                  <a:lnTo>
                    <a:pt x="97182" y="194364"/>
                  </a:lnTo>
                  <a:lnTo>
                    <a:pt x="135012" y="186728"/>
                  </a:lnTo>
                  <a:lnTo>
                    <a:pt x="165902" y="165902"/>
                  </a:lnTo>
                  <a:lnTo>
                    <a:pt x="186728" y="135012"/>
                  </a:lnTo>
                  <a:lnTo>
                    <a:pt x="194364" y="97182"/>
                  </a:lnTo>
                  <a:lnTo>
                    <a:pt x="186728" y="59352"/>
                  </a:lnTo>
                  <a:lnTo>
                    <a:pt x="165902" y="28462"/>
                  </a:lnTo>
                  <a:lnTo>
                    <a:pt x="135012" y="7636"/>
                  </a:lnTo>
                  <a:lnTo>
                    <a:pt x="97182" y="0"/>
                  </a:lnTo>
                  <a:close/>
                </a:path>
              </a:pathLst>
            </a:custGeom>
            <a:solidFill>
              <a:srgbClr val="00B44B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06" name="object 206"/>
            <p:cNvSpPr/>
            <p:nvPr/>
          </p:nvSpPr>
          <p:spPr>
            <a:xfrm>
              <a:off x="10136214" y="6179433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5" h="194945">
                  <a:moveTo>
                    <a:pt x="194364" y="97182"/>
                  </a:moveTo>
                  <a:lnTo>
                    <a:pt x="186728" y="59352"/>
                  </a:lnTo>
                  <a:lnTo>
                    <a:pt x="165902" y="28462"/>
                  </a:lnTo>
                  <a:lnTo>
                    <a:pt x="135012" y="7636"/>
                  </a:lnTo>
                  <a:lnTo>
                    <a:pt x="97182" y="0"/>
                  </a:lnTo>
                  <a:lnTo>
                    <a:pt x="59352" y="7636"/>
                  </a:lnTo>
                  <a:lnTo>
                    <a:pt x="28462" y="28462"/>
                  </a:lnTo>
                  <a:lnTo>
                    <a:pt x="7636" y="59352"/>
                  </a:lnTo>
                  <a:lnTo>
                    <a:pt x="0" y="97182"/>
                  </a:lnTo>
                  <a:lnTo>
                    <a:pt x="7636" y="135012"/>
                  </a:lnTo>
                  <a:lnTo>
                    <a:pt x="28462" y="165902"/>
                  </a:lnTo>
                  <a:lnTo>
                    <a:pt x="59352" y="186728"/>
                  </a:lnTo>
                  <a:lnTo>
                    <a:pt x="97182" y="194364"/>
                  </a:lnTo>
                  <a:lnTo>
                    <a:pt x="135012" y="186728"/>
                  </a:lnTo>
                  <a:lnTo>
                    <a:pt x="165902" y="165902"/>
                  </a:lnTo>
                  <a:lnTo>
                    <a:pt x="186728" y="135012"/>
                  </a:lnTo>
                  <a:lnTo>
                    <a:pt x="194364" y="97182"/>
                  </a:lnTo>
                  <a:close/>
                </a:path>
              </a:pathLst>
            </a:custGeom>
            <a:ln w="137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</p:grpSp>
      <p:sp>
        <p:nvSpPr>
          <p:cNvPr id="207" name="object 207"/>
          <p:cNvSpPr txBox="1"/>
          <p:nvPr/>
        </p:nvSpPr>
        <p:spPr>
          <a:xfrm>
            <a:off x="7637734" y="3086552"/>
            <a:ext cx="177515" cy="260093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>
              <a:spcBef>
                <a:spcPts val="64"/>
              </a:spcBef>
            </a:pPr>
            <a:r>
              <a:rPr sz="1637" spc="236" dirty="0">
                <a:latin typeface="Lucida Sans Unicode"/>
                <a:cs typeface="Lucida Sans Unicode"/>
              </a:rPr>
              <a:t>T</a:t>
            </a:r>
            <a:endParaRPr sz="1637">
              <a:latin typeface="Lucida Sans Unicode"/>
              <a:cs typeface="Lucida Sans Unicode"/>
            </a:endParaRPr>
          </a:p>
        </p:txBody>
      </p:sp>
      <p:grpSp>
        <p:nvGrpSpPr>
          <p:cNvPr id="208" name="object 208"/>
          <p:cNvGrpSpPr/>
          <p:nvPr/>
        </p:nvGrpSpPr>
        <p:grpSpPr>
          <a:xfrm>
            <a:off x="8461042" y="3230252"/>
            <a:ext cx="680024" cy="929931"/>
            <a:chOff x="13952180" y="5326925"/>
            <a:chExt cx="1121410" cy="1533525"/>
          </a:xfrm>
        </p:grpSpPr>
        <p:sp>
          <p:nvSpPr>
            <p:cNvPr id="209" name="object 209"/>
            <p:cNvSpPr/>
            <p:nvPr/>
          </p:nvSpPr>
          <p:spPr>
            <a:xfrm>
              <a:off x="13959052" y="5333797"/>
              <a:ext cx="1107440" cy="1520190"/>
            </a:xfrm>
            <a:custGeom>
              <a:avLst/>
              <a:gdLst/>
              <a:ahLst/>
              <a:cxnLst/>
              <a:rect l="l" t="t" r="r" b="b"/>
              <a:pathLst>
                <a:path w="1107440" h="1520190">
                  <a:moveTo>
                    <a:pt x="0" y="1519664"/>
                  </a:moveTo>
                  <a:lnTo>
                    <a:pt x="1107369" y="1519664"/>
                  </a:lnTo>
                  <a:lnTo>
                    <a:pt x="1107369" y="0"/>
                  </a:lnTo>
                  <a:lnTo>
                    <a:pt x="0" y="0"/>
                  </a:lnTo>
                  <a:lnTo>
                    <a:pt x="0" y="1519664"/>
                  </a:lnTo>
                  <a:close/>
                </a:path>
              </a:pathLst>
            </a:custGeom>
            <a:ln w="137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10" name="object 210"/>
            <p:cNvSpPr/>
            <p:nvPr/>
          </p:nvSpPr>
          <p:spPr>
            <a:xfrm>
              <a:off x="14106941" y="5480188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4" h="194945">
                  <a:moveTo>
                    <a:pt x="97180" y="0"/>
                  </a:moveTo>
                  <a:lnTo>
                    <a:pt x="59352" y="7636"/>
                  </a:lnTo>
                  <a:lnTo>
                    <a:pt x="28462" y="28462"/>
                  </a:lnTo>
                  <a:lnTo>
                    <a:pt x="7636" y="59352"/>
                  </a:lnTo>
                  <a:lnTo>
                    <a:pt x="0" y="97182"/>
                  </a:lnTo>
                  <a:lnTo>
                    <a:pt x="7636" y="135012"/>
                  </a:lnTo>
                  <a:lnTo>
                    <a:pt x="28462" y="165902"/>
                  </a:lnTo>
                  <a:lnTo>
                    <a:pt x="59352" y="186728"/>
                  </a:lnTo>
                  <a:lnTo>
                    <a:pt x="97180" y="194364"/>
                  </a:lnTo>
                  <a:lnTo>
                    <a:pt x="135008" y="186728"/>
                  </a:lnTo>
                  <a:lnTo>
                    <a:pt x="165898" y="165902"/>
                  </a:lnTo>
                  <a:lnTo>
                    <a:pt x="186724" y="135012"/>
                  </a:lnTo>
                  <a:lnTo>
                    <a:pt x="194360" y="97182"/>
                  </a:lnTo>
                  <a:lnTo>
                    <a:pt x="186724" y="59352"/>
                  </a:lnTo>
                  <a:lnTo>
                    <a:pt x="165898" y="28462"/>
                  </a:lnTo>
                  <a:lnTo>
                    <a:pt x="135008" y="7636"/>
                  </a:lnTo>
                  <a:lnTo>
                    <a:pt x="97180" y="0"/>
                  </a:lnTo>
                  <a:close/>
                </a:path>
              </a:pathLst>
            </a:custGeom>
            <a:solidFill>
              <a:srgbClr val="0006F9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11" name="object 211"/>
            <p:cNvSpPr/>
            <p:nvPr/>
          </p:nvSpPr>
          <p:spPr>
            <a:xfrm>
              <a:off x="14106940" y="5480184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4" h="194945">
                  <a:moveTo>
                    <a:pt x="194364" y="97182"/>
                  </a:moveTo>
                  <a:lnTo>
                    <a:pt x="186728" y="59352"/>
                  </a:lnTo>
                  <a:lnTo>
                    <a:pt x="165902" y="28462"/>
                  </a:lnTo>
                  <a:lnTo>
                    <a:pt x="135012" y="7636"/>
                  </a:lnTo>
                  <a:lnTo>
                    <a:pt x="97182" y="0"/>
                  </a:lnTo>
                  <a:lnTo>
                    <a:pt x="59352" y="7636"/>
                  </a:lnTo>
                  <a:lnTo>
                    <a:pt x="28462" y="28462"/>
                  </a:lnTo>
                  <a:lnTo>
                    <a:pt x="7636" y="59352"/>
                  </a:lnTo>
                  <a:lnTo>
                    <a:pt x="0" y="97182"/>
                  </a:lnTo>
                  <a:lnTo>
                    <a:pt x="7636" y="135012"/>
                  </a:lnTo>
                  <a:lnTo>
                    <a:pt x="28462" y="165902"/>
                  </a:lnTo>
                  <a:lnTo>
                    <a:pt x="59352" y="186728"/>
                  </a:lnTo>
                  <a:lnTo>
                    <a:pt x="97182" y="194364"/>
                  </a:lnTo>
                  <a:lnTo>
                    <a:pt x="135012" y="186728"/>
                  </a:lnTo>
                  <a:lnTo>
                    <a:pt x="165902" y="165902"/>
                  </a:lnTo>
                  <a:lnTo>
                    <a:pt x="186728" y="135012"/>
                  </a:lnTo>
                  <a:lnTo>
                    <a:pt x="194364" y="97182"/>
                  </a:lnTo>
                  <a:close/>
                </a:path>
              </a:pathLst>
            </a:custGeom>
            <a:ln w="137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12" name="object 212"/>
            <p:cNvSpPr/>
            <p:nvPr/>
          </p:nvSpPr>
          <p:spPr>
            <a:xfrm>
              <a:off x="14313835" y="5480188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4" h="194945">
                  <a:moveTo>
                    <a:pt x="97180" y="0"/>
                  </a:moveTo>
                  <a:lnTo>
                    <a:pt x="59352" y="7636"/>
                  </a:lnTo>
                  <a:lnTo>
                    <a:pt x="28462" y="28462"/>
                  </a:lnTo>
                  <a:lnTo>
                    <a:pt x="7636" y="59352"/>
                  </a:lnTo>
                  <a:lnTo>
                    <a:pt x="0" y="97182"/>
                  </a:lnTo>
                  <a:lnTo>
                    <a:pt x="7636" y="135012"/>
                  </a:lnTo>
                  <a:lnTo>
                    <a:pt x="28462" y="165902"/>
                  </a:lnTo>
                  <a:lnTo>
                    <a:pt x="59352" y="186728"/>
                  </a:lnTo>
                  <a:lnTo>
                    <a:pt x="97180" y="194364"/>
                  </a:lnTo>
                  <a:lnTo>
                    <a:pt x="135019" y="186728"/>
                  </a:lnTo>
                  <a:lnTo>
                    <a:pt x="165922" y="165902"/>
                  </a:lnTo>
                  <a:lnTo>
                    <a:pt x="186760" y="135012"/>
                  </a:lnTo>
                  <a:lnTo>
                    <a:pt x="194402" y="97182"/>
                  </a:lnTo>
                  <a:lnTo>
                    <a:pt x="186760" y="59352"/>
                  </a:lnTo>
                  <a:lnTo>
                    <a:pt x="165922" y="28462"/>
                  </a:lnTo>
                  <a:lnTo>
                    <a:pt x="135019" y="7636"/>
                  </a:lnTo>
                  <a:lnTo>
                    <a:pt x="97180" y="0"/>
                  </a:lnTo>
                  <a:close/>
                </a:path>
              </a:pathLst>
            </a:custGeom>
            <a:solidFill>
              <a:srgbClr val="008679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13" name="object 213"/>
            <p:cNvSpPr/>
            <p:nvPr/>
          </p:nvSpPr>
          <p:spPr>
            <a:xfrm>
              <a:off x="14313838" y="5480184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4" h="194945">
                  <a:moveTo>
                    <a:pt x="194402" y="97182"/>
                  </a:moveTo>
                  <a:lnTo>
                    <a:pt x="186760" y="59352"/>
                  </a:lnTo>
                  <a:lnTo>
                    <a:pt x="165921" y="28462"/>
                  </a:lnTo>
                  <a:lnTo>
                    <a:pt x="135018" y="7636"/>
                  </a:lnTo>
                  <a:lnTo>
                    <a:pt x="97182" y="0"/>
                  </a:lnTo>
                  <a:lnTo>
                    <a:pt x="59352" y="7636"/>
                  </a:lnTo>
                  <a:lnTo>
                    <a:pt x="28462" y="28462"/>
                  </a:lnTo>
                  <a:lnTo>
                    <a:pt x="7636" y="59352"/>
                  </a:lnTo>
                  <a:lnTo>
                    <a:pt x="0" y="97182"/>
                  </a:lnTo>
                  <a:lnTo>
                    <a:pt x="7636" y="135012"/>
                  </a:lnTo>
                  <a:lnTo>
                    <a:pt x="28462" y="165902"/>
                  </a:lnTo>
                  <a:lnTo>
                    <a:pt x="59352" y="186728"/>
                  </a:lnTo>
                  <a:lnTo>
                    <a:pt x="97182" y="194364"/>
                  </a:lnTo>
                  <a:lnTo>
                    <a:pt x="135018" y="186728"/>
                  </a:lnTo>
                  <a:lnTo>
                    <a:pt x="165921" y="165902"/>
                  </a:lnTo>
                  <a:lnTo>
                    <a:pt x="186760" y="135012"/>
                  </a:lnTo>
                  <a:lnTo>
                    <a:pt x="194402" y="97182"/>
                  </a:lnTo>
                  <a:close/>
                </a:path>
              </a:pathLst>
            </a:custGeom>
            <a:ln w="137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14" name="object 214"/>
            <p:cNvSpPr/>
            <p:nvPr/>
          </p:nvSpPr>
          <p:spPr>
            <a:xfrm>
              <a:off x="14520772" y="5480188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4" h="194945">
                  <a:moveTo>
                    <a:pt x="97180" y="0"/>
                  </a:moveTo>
                  <a:lnTo>
                    <a:pt x="59352" y="7636"/>
                  </a:lnTo>
                  <a:lnTo>
                    <a:pt x="28462" y="28462"/>
                  </a:lnTo>
                  <a:lnTo>
                    <a:pt x="7636" y="59352"/>
                  </a:lnTo>
                  <a:lnTo>
                    <a:pt x="0" y="97182"/>
                  </a:lnTo>
                  <a:lnTo>
                    <a:pt x="7636" y="135012"/>
                  </a:lnTo>
                  <a:lnTo>
                    <a:pt x="28462" y="165902"/>
                  </a:lnTo>
                  <a:lnTo>
                    <a:pt x="59352" y="186728"/>
                  </a:lnTo>
                  <a:lnTo>
                    <a:pt x="97180" y="194364"/>
                  </a:lnTo>
                  <a:lnTo>
                    <a:pt x="135014" y="186728"/>
                  </a:lnTo>
                  <a:lnTo>
                    <a:pt x="165907" y="165902"/>
                  </a:lnTo>
                  <a:lnTo>
                    <a:pt x="186734" y="135012"/>
                  </a:lnTo>
                  <a:lnTo>
                    <a:pt x="194371" y="97182"/>
                  </a:lnTo>
                  <a:lnTo>
                    <a:pt x="186734" y="59352"/>
                  </a:lnTo>
                  <a:lnTo>
                    <a:pt x="165907" y="28462"/>
                  </a:lnTo>
                  <a:lnTo>
                    <a:pt x="135014" y="7636"/>
                  </a:lnTo>
                  <a:lnTo>
                    <a:pt x="97180" y="0"/>
                  </a:lnTo>
                  <a:close/>
                </a:path>
              </a:pathLst>
            </a:custGeom>
            <a:solidFill>
              <a:srgbClr val="00659A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15" name="object 215"/>
            <p:cNvSpPr/>
            <p:nvPr/>
          </p:nvSpPr>
          <p:spPr>
            <a:xfrm>
              <a:off x="14520775" y="5480184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4" h="194945">
                  <a:moveTo>
                    <a:pt x="194364" y="97182"/>
                  </a:moveTo>
                  <a:lnTo>
                    <a:pt x="186728" y="59352"/>
                  </a:lnTo>
                  <a:lnTo>
                    <a:pt x="165902" y="28462"/>
                  </a:lnTo>
                  <a:lnTo>
                    <a:pt x="135012" y="7636"/>
                  </a:lnTo>
                  <a:lnTo>
                    <a:pt x="97182" y="0"/>
                  </a:lnTo>
                  <a:lnTo>
                    <a:pt x="59352" y="7636"/>
                  </a:lnTo>
                  <a:lnTo>
                    <a:pt x="28462" y="28462"/>
                  </a:lnTo>
                  <a:lnTo>
                    <a:pt x="7636" y="59352"/>
                  </a:lnTo>
                  <a:lnTo>
                    <a:pt x="0" y="97182"/>
                  </a:lnTo>
                  <a:lnTo>
                    <a:pt x="7636" y="135012"/>
                  </a:lnTo>
                  <a:lnTo>
                    <a:pt x="28462" y="165902"/>
                  </a:lnTo>
                  <a:lnTo>
                    <a:pt x="59352" y="186728"/>
                  </a:lnTo>
                  <a:lnTo>
                    <a:pt x="97182" y="194364"/>
                  </a:lnTo>
                  <a:lnTo>
                    <a:pt x="135012" y="186728"/>
                  </a:lnTo>
                  <a:lnTo>
                    <a:pt x="165902" y="165902"/>
                  </a:lnTo>
                  <a:lnTo>
                    <a:pt x="186728" y="135012"/>
                  </a:lnTo>
                  <a:lnTo>
                    <a:pt x="194364" y="97182"/>
                  </a:lnTo>
                  <a:close/>
                </a:path>
              </a:pathLst>
            </a:custGeom>
            <a:ln w="137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16" name="object 216"/>
            <p:cNvSpPr/>
            <p:nvPr/>
          </p:nvSpPr>
          <p:spPr>
            <a:xfrm>
              <a:off x="14727708" y="5480188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4" h="194945">
                  <a:moveTo>
                    <a:pt x="97180" y="0"/>
                  </a:moveTo>
                  <a:lnTo>
                    <a:pt x="59352" y="7636"/>
                  </a:lnTo>
                  <a:lnTo>
                    <a:pt x="28462" y="28462"/>
                  </a:lnTo>
                  <a:lnTo>
                    <a:pt x="7636" y="59352"/>
                  </a:lnTo>
                  <a:lnTo>
                    <a:pt x="0" y="97182"/>
                  </a:lnTo>
                  <a:lnTo>
                    <a:pt x="7636" y="135012"/>
                  </a:lnTo>
                  <a:lnTo>
                    <a:pt x="28462" y="165902"/>
                  </a:lnTo>
                  <a:lnTo>
                    <a:pt x="59352" y="186728"/>
                  </a:lnTo>
                  <a:lnTo>
                    <a:pt x="97180" y="194364"/>
                  </a:lnTo>
                  <a:lnTo>
                    <a:pt x="135014" y="186728"/>
                  </a:lnTo>
                  <a:lnTo>
                    <a:pt x="165907" y="165902"/>
                  </a:lnTo>
                  <a:lnTo>
                    <a:pt x="186734" y="135012"/>
                  </a:lnTo>
                  <a:lnTo>
                    <a:pt x="194371" y="97182"/>
                  </a:lnTo>
                  <a:lnTo>
                    <a:pt x="186734" y="59352"/>
                  </a:lnTo>
                  <a:lnTo>
                    <a:pt x="165907" y="28462"/>
                  </a:lnTo>
                  <a:lnTo>
                    <a:pt x="135014" y="7636"/>
                  </a:lnTo>
                  <a:lnTo>
                    <a:pt x="97180" y="0"/>
                  </a:lnTo>
                  <a:close/>
                </a:path>
              </a:pathLst>
            </a:custGeom>
            <a:solidFill>
              <a:srgbClr val="00D629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17" name="object 217"/>
            <p:cNvSpPr/>
            <p:nvPr/>
          </p:nvSpPr>
          <p:spPr>
            <a:xfrm>
              <a:off x="14727711" y="5480184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4" h="194945">
                  <a:moveTo>
                    <a:pt x="194364" y="97182"/>
                  </a:moveTo>
                  <a:lnTo>
                    <a:pt x="186728" y="59352"/>
                  </a:lnTo>
                  <a:lnTo>
                    <a:pt x="165902" y="28462"/>
                  </a:lnTo>
                  <a:lnTo>
                    <a:pt x="135012" y="7636"/>
                  </a:lnTo>
                  <a:lnTo>
                    <a:pt x="97182" y="0"/>
                  </a:lnTo>
                  <a:lnTo>
                    <a:pt x="59352" y="7636"/>
                  </a:lnTo>
                  <a:lnTo>
                    <a:pt x="28462" y="28462"/>
                  </a:lnTo>
                  <a:lnTo>
                    <a:pt x="7636" y="59352"/>
                  </a:lnTo>
                  <a:lnTo>
                    <a:pt x="0" y="97182"/>
                  </a:lnTo>
                  <a:lnTo>
                    <a:pt x="7636" y="135012"/>
                  </a:lnTo>
                  <a:lnTo>
                    <a:pt x="28462" y="165902"/>
                  </a:lnTo>
                  <a:lnTo>
                    <a:pt x="59352" y="186728"/>
                  </a:lnTo>
                  <a:lnTo>
                    <a:pt x="97182" y="194364"/>
                  </a:lnTo>
                  <a:lnTo>
                    <a:pt x="135012" y="186728"/>
                  </a:lnTo>
                  <a:lnTo>
                    <a:pt x="165902" y="165902"/>
                  </a:lnTo>
                  <a:lnTo>
                    <a:pt x="186728" y="135012"/>
                  </a:lnTo>
                  <a:lnTo>
                    <a:pt x="194364" y="97182"/>
                  </a:lnTo>
                  <a:close/>
                </a:path>
              </a:pathLst>
            </a:custGeom>
            <a:ln w="137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18" name="object 218"/>
            <p:cNvSpPr/>
            <p:nvPr/>
          </p:nvSpPr>
          <p:spPr>
            <a:xfrm>
              <a:off x="14106941" y="5823659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4" h="194945">
                  <a:moveTo>
                    <a:pt x="97180" y="0"/>
                  </a:moveTo>
                  <a:lnTo>
                    <a:pt x="59352" y="7636"/>
                  </a:lnTo>
                  <a:lnTo>
                    <a:pt x="28462" y="28462"/>
                  </a:lnTo>
                  <a:lnTo>
                    <a:pt x="7636" y="59352"/>
                  </a:lnTo>
                  <a:lnTo>
                    <a:pt x="0" y="97182"/>
                  </a:lnTo>
                  <a:lnTo>
                    <a:pt x="7636" y="135012"/>
                  </a:lnTo>
                  <a:lnTo>
                    <a:pt x="28462" y="165902"/>
                  </a:lnTo>
                  <a:lnTo>
                    <a:pt x="59352" y="186728"/>
                  </a:lnTo>
                  <a:lnTo>
                    <a:pt x="97180" y="194364"/>
                  </a:lnTo>
                  <a:lnTo>
                    <a:pt x="135008" y="186728"/>
                  </a:lnTo>
                  <a:lnTo>
                    <a:pt x="165898" y="165902"/>
                  </a:lnTo>
                  <a:lnTo>
                    <a:pt x="186724" y="135012"/>
                  </a:lnTo>
                  <a:lnTo>
                    <a:pt x="194360" y="97182"/>
                  </a:lnTo>
                  <a:lnTo>
                    <a:pt x="186724" y="59352"/>
                  </a:lnTo>
                  <a:lnTo>
                    <a:pt x="165898" y="28462"/>
                  </a:lnTo>
                  <a:lnTo>
                    <a:pt x="135008" y="7636"/>
                  </a:lnTo>
                  <a:lnTo>
                    <a:pt x="97180" y="0"/>
                  </a:lnTo>
                  <a:close/>
                </a:path>
              </a:pathLst>
            </a:custGeom>
            <a:solidFill>
              <a:srgbClr val="0038C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19" name="object 219"/>
            <p:cNvSpPr/>
            <p:nvPr/>
          </p:nvSpPr>
          <p:spPr>
            <a:xfrm>
              <a:off x="14106940" y="5823656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4" h="194945">
                  <a:moveTo>
                    <a:pt x="194364" y="97182"/>
                  </a:moveTo>
                  <a:lnTo>
                    <a:pt x="186728" y="59352"/>
                  </a:lnTo>
                  <a:lnTo>
                    <a:pt x="165902" y="28462"/>
                  </a:lnTo>
                  <a:lnTo>
                    <a:pt x="135012" y="7636"/>
                  </a:lnTo>
                  <a:lnTo>
                    <a:pt x="97182" y="0"/>
                  </a:lnTo>
                  <a:lnTo>
                    <a:pt x="59352" y="7636"/>
                  </a:lnTo>
                  <a:lnTo>
                    <a:pt x="28462" y="28462"/>
                  </a:lnTo>
                  <a:lnTo>
                    <a:pt x="7636" y="59352"/>
                  </a:lnTo>
                  <a:lnTo>
                    <a:pt x="0" y="97182"/>
                  </a:lnTo>
                  <a:lnTo>
                    <a:pt x="7636" y="135012"/>
                  </a:lnTo>
                  <a:lnTo>
                    <a:pt x="28462" y="165902"/>
                  </a:lnTo>
                  <a:lnTo>
                    <a:pt x="59352" y="186728"/>
                  </a:lnTo>
                  <a:lnTo>
                    <a:pt x="97182" y="194364"/>
                  </a:lnTo>
                  <a:lnTo>
                    <a:pt x="135012" y="186728"/>
                  </a:lnTo>
                  <a:lnTo>
                    <a:pt x="165902" y="165902"/>
                  </a:lnTo>
                  <a:lnTo>
                    <a:pt x="186728" y="135012"/>
                  </a:lnTo>
                  <a:lnTo>
                    <a:pt x="194364" y="97182"/>
                  </a:lnTo>
                  <a:close/>
                </a:path>
              </a:pathLst>
            </a:custGeom>
            <a:ln w="137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20" name="object 220"/>
            <p:cNvSpPr/>
            <p:nvPr/>
          </p:nvSpPr>
          <p:spPr>
            <a:xfrm>
              <a:off x="14313835" y="5823659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4" h="194945">
                  <a:moveTo>
                    <a:pt x="97180" y="0"/>
                  </a:moveTo>
                  <a:lnTo>
                    <a:pt x="59352" y="7636"/>
                  </a:lnTo>
                  <a:lnTo>
                    <a:pt x="28462" y="28462"/>
                  </a:lnTo>
                  <a:lnTo>
                    <a:pt x="7636" y="59352"/>
                  </a:lnTo>
                  <a:lnTo>
                    <a:pt x="0" y="97182"/>
                  </a:lnTo>
                  <a:lnTo>
                    <a:pt x="7636" y="135012"/>
                  </a:lnTo>
                  <a:lnTo>
                    <a:pt x="28462" y="165902"/>
                  </a:lnTo>
                  <a:lnTo>
                    <a:pt x="59352" y="186728"/>
                  </a:lnTo>
                  <a:lnTo>
                    <a:pt x="97180" y="194364"/>
                  </a:lnTo>
                  <a:lnTo>
                    <a:pt x="135019" y="186728"/>
                  </a:lnTo>
                  <a:lnTo>
                    <a:pt x="165922" y="165902"/>
                  </a:lnTo>
                  <a:lnTo>
                    <a:pt x="186760" y="135012"/>
                  </a:lnTo>
                  <a:lnTo>
                    <a:pt x="194402" y="97182"/>
                  </a:lnTo>
                  <a:lnTo>
                    <a:pt x="186760" y="59352"/>
                  </a:lnTo>
                  <a:lnTo>
                    <a:pt x="165922" y="28462"/>
                  </a:lnTo>
                  <a:lnTo>
                    <a:pt x="135019" y="7636"/>
                  </a:lnTo>
                  <a:lnTo>
                    <a:pt x="97180" y="0"/>
                  </a:lnTo>
                  <a:close/>
                </a:path>
              </a:pathLst>
            </a:custGeom>
            <a:solidFill>
              <a:srgbClr val="00649B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21" name="object 221"/>
            <p:cNvSpPr/>
            <p:nvPr/>
          </p:nvSpPr>
          <p:spPr>
            <a:xfrm>
              <a:off x="14313838" y="5823656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4" h="194945">
                  <a:moveTo>
                    <a:pt x="194402" y="97182"/>
                  </a:moveTo>
                  <a:lnTo>
                    <a:pt x="186760" y="59352"/>
                  </a:lnTo>
                  <a:lnTo>
                    <a:pt x="165921" y="28462"/>
                  </a:lnTo>
                  <a:lnTo>
                    <a:pt x="135018" y="7636"/>
                  </a:lnTo>
                  <a:lnTo>
                    <a:pt x="97182" y="0"/>
                  </a:lnTo>
                  <a:lnTo>
                    <a:pt x="59352" y="7636"/>
                  </a:lnTo>
                  <a:lnTo>
                    <a:pt x="28462" y="28462"/>
                  </a:lnTo>
                  <a:lnTo>
                    <a:pt x="7636" y="59352"/>
                  </a:lnTo>
                  <a:lnTo>
                    <a:pt x="0" y="97182"/>
                  </a:lnTo>
                  <a:lnTo>
                    <a:pt x="7636" y="135012"/>
                  </a:lnTo>
                  <a:lnTo>
                    <a:pt x="28462" y="165902"/>
                  </a:lnTo>
                  <a:lnTo>
                    <a:pt x="59352" y="186728"/>
                  </a:lnTo>
                  <a:lnTo>
                    <a:pt x="97182" y="194364"/>
                  </a:lnTo>
                  <a:lnTo>
                    <a:pt x="135018" y="186728"/>
                  </a:lnTo>
                  <a:lnTo>
                    <a:pt x="165921" y="165902"/>
                  </a:lnTo>
                  <a:lnTo>
                    <a:pt x="186760" y="135012"/>
                  </a:lnTo>
                  <a:lnTo>
                    <a:pt x="194402" y="97182"/>
                  </a:lnTo>
                  <a:close/>
                </a:path>
              </a:pathLst>
            </a:custGeom>
            <a:ln w="137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22" name="object 222"/>
            <p:cNvSpPr/>
            <p:nvPr/>
          </p:nvSpPr>
          <p:spPr>
            <a:xfrm>
              <a:off x="14520772" y="5823659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4" h="194945">
                  <a:moveTo>
                    <a:pt x="97180" y="0"/>
                  </a:moveTo>
                  <a:lnTo>
                    <a:pt x="59352" y="7636"/>
                  </a:lnTo>
                  <a:lnTo>
                    <a:pt x="28462" y="28462"/>
                  </a:lnTo>
                  <a:lnTo>
                    <a:pt x="7636" y="59352"/>
                  </a:lnTo>
                  <a:lnTo>
                    <a:pt x="0" y="97182"/>
                  </a:lnTo>
                  <a:lnTo>
                    <a:pt x="7636" y="135012"/>
                  </a:lnTo>
                  <a:lnTo>
                    <a:pt x="28462" y="165902"/>
                  </a:lnTo>
                  <a:lnTo>
                    <a:pt x="59352" y="186728"/>
                  </a:lnTo>
                  <a:lnTo>
                    <a:pt x="97180" y="194364"/>
                  </a:lnTo>
                  <a:lnTo>
                    <a:pt x="135014" y="186728"/>
                  </a:lnTo>
                  <a:lnTo>
                    <a:pt x="165907" y="165902"/>
                  </a:lnTo>
                  <a:lnTo>
                    <a:pt x="186734" y="135012"/>
                  </a:lnTo>
                  <a:lnTo>
                    <a:pt x="194371" y="97182"/>
                  </a:lnTo>
                  <a:lnTo>
                    <a:pt x="186734" y="59352"/>
                  </a:lnTo>
                  <a:lnTo>
                    <a:pt x="165907" y="28462"/>
                  </a:lnTo>
                  <a:lnTo>
                    <a:pt x="135014" y="7636"/>
                  </a:lnTo>
                  <a:lnTo>
                    <a:pt x="97180" y="0"/>
                  </a:lnTo>
                  <a:close/>
                </a:path>
              </a:pathLst>
            </a:custGeom>
            <a:solidFill>
              <a:srgbClr val="000EF1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23" name="object 223"/>
            <p:cNvSpPr/>
            <p:nvPr/>
          </p:nvSpPr>
          <p:spPr>
            <a:xfrm>
              <a:off x="14520775" y="5823656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4" h="194945">
                  <a:moveTo>
                    <a:pt x="194364" y="97182"/>
                  </a:moveTo>
                  <a:lnTo>
                    <a:pt x="186728" y="59352"/>
                  </a:lnTo>
                  <a:lnTo>
                    <a:pt x="165902" y="28462"/>
                  </a:lnTo>
                  <a:lnTo>
                    <a:pt x="135012" y="7636"/>
                  </a:lnTo>
                  <a:lnTo>
                    <a:pt x="97182" y="0"/>
                  </a:lnTo>
                  <a:lnTo>
                    <a:pt x="59352" y="7636"/>
                  </a:lnTo>
                  <a:lnTo>
                    <a:pt x="28462" y="28462"/>
                  </a:lnTo>
                  <a:lnTo>
                    <a:pt x="7636" y="59352"/>
                  </a:lnTo>
                  <a:lnTo>
                    <a:pt x="0" y="97182"/>
                  </a:lnTo>
                  <a:lnTo>
                    <a:pt x="7636" y="135012"/>
                  </a:lnTo>
                  <a:lnTo>
                    <a:pt x="28462" y="165902"/>
                  </a:lnTo>
                  <a:lnTo>
                    <a:pt x="59352" y="186728"/>
                  </a:lnTo>
                  <a:lnTo>
                    <a:pt x="97182" y="194364"/>
                  </a:lnTo>
                  <a:lnTo>
                    <a:pt x="135012" y="186728"/>
                  </a:lnTo>
                  <a:lnTo>
                    <a:pt x="165902" y="165902"/>
                  </a:lnTo>
                  <a:lnTo>
                    <a:pt x="186728" y="135012"/>
                  </a:lnTo>
                  <a:lnTo>
                    <a:pt x="194364" y="97182"/>
                  </a:lnTo>
                  <a:close/>
                </a:path>
              </a:pathLst>
            </a:custGeom>
            <a:ln w="137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24" name="object 224"/>
            <p:cNvSpPr/>
            <p:nvPr/>
          </p:nvSpPr>
          <p:spPr>
            <a:xfrm>
              <a:off x="14727708" y="5823659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4" h="194945">
                  <a:moveTo>
                    <a:pt x="97180" y="0"/>
                  </a:moveTo>
                  <a:lnTo>
                    <a:pt x="59352" y="7636"/>
                  </a:lnTo>
                  <a:lnTo>
                    <a:pt x="28462" y="28462"/>
                  </a:lnTo>
                  <a:lnTo>
                    <a:pt x="7636" y="59352"/>
                  </a:lnTo>
                  <a:lnTo>
                    <a:pt x="0" y="97182"/>
                  </a:lnTo>
                  <a:lnTo>
                    <a:pt x="7636" y="135012"/>
                  </a:lnTo>
                  <a:lnTo>
                    <a:pt x="28462" y="165902"/>
                  </a:lnTo>
                  <a:lnTo>
                    <a:pt x="59352" y="186728"/>
                  </a:lnTo>
                  <a:lnTo>
                    <a:pt x="97180" y="194364"/>
                  </a:lnTo>
                  <a:lnTo>
                    <a:pt x="135014" y="186728"/>
                  </a:lnTo>
                  <a:lnTo>
                    <a:pt x="165907" y="165902"/>
                  </a:lnTo>
                  <a:lnTo>
                    <a:pt x="186734" y="135012"/>
                  </a:lnTo>
                  <a:lnTo>
                    <a:pt x="194371" y="97182"/>
                  </a:lnTo>
                  <a:lnTo>
                    <a:pt x="186734" y="59352"/>
                  </a:lnTo>
                  <a:lnTo>
                    <a:pt x="165907" y="28462"/>
                  </a:lnTo>
                  <a:lnTo>
                    <a:pt x="135014" y="7636"/>
                  </a:lnTo>
                  <a:lnTo>
                    <a:pt x="97180" y="0"/>
                  </a:lnTo>
                  <a:close/>
                </a:path>
              </a:pathLst>
            </a:custGeom>
            <a:solidFill>
              <a:srgbClr val="00788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25" name="object 225"/>
            <p:cNvSpPr/>
            <p:nvPr/>
          </p:nvSpPr>
          <p:spPr>
            <a:xfrm>
              <a:off x="14727711" y="5823656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4" h="194945">
                  <a:moveTo>
                    <a:pt x="194364" y="97182"/>
                  </a:moveTo>
                  <a:lnTo>
                    <a:pt x="186728" y="59352"/>
                  </a:lnTo>
                  <a:lnTo>
                    <a:pt x="165902" y="28462"/>
                  </a:lnTo>
                  <a:lnTo>
                    <a:pt x="135012" y="7636"/>
                  </a:lnTo>
                  <a:lnTo>
                    <a:pt x="97182" y="0"/>
                  </a:lnTo>
                  <a:lnTo>
                    <a:pt x="59352" y="7636"/>
                  </a:lnTo>
                  <a:lnTo>
                    <a:pt x="28462" y="28462"/>
                  </a:lnTo>
                  <a:lnTo>
                    <a:pt x="7636" y="59352"/>
                  </a:lnTo>
                  <a:lnTo>
                    <a:pt x="0" y="97182"/>
                  </a:lnTo>
                  <a:lnTo>
                    <a:pt x="7636" y="135012"/>
                  </a:lnTo>
                  <a:lnTo>
                    <a:pt x="28462" y="165902"/>
                  </a:lnTo>
                  <a:lnTo>
                    <a:pt x="59352" y="186728"/>
                  </a:lnTo>
                  <a:lnTo>
                    <a:pt x="97182" y="194364"/>
                  </a:lnTo>
                  <a:lnTo>
                    <a:pt x="135012" y="186728"/>
                  </a:lnTo>
                  <a:lnTo>
                    <a:pt x="165902" y="165902"/>
                  </a:lnTo>
                  <a:lnTo>
                    <a:pt x="186728" y="135012"/>
                  </a:lnTo>
                  <a:lnTo>
                    <a:pt x="194364" y="97182"/>
                  </a:lnTo>
                  <a:close/>
                </a:path>
              </a:pathLst>
            </a:custGeom>
            <a:ln w="137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26" name="object 226"/>
            <p:cNvSpPr/>
            <p:nvPr/>
          </p:nvSpPr>
          <p:spPr>
            <a:xfrm>
              <a:off x="14106941" y="6171284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4" h="194945">
                  <a:moveTo>
                    <a:pt x="97180" y="0"/>
                  </a:moveTo>
                  <a:lnTo>
                    <a:pt x="59352" y="7642"/>
                  </a:lnTo>
                  <a:lnTo>
                    <a:pt x="28462" y="28481"/>
                  </a:lnTo>
                  <a:lnTo>
                    <a:pt x="7636" y="59384"/>
                  </a:lnTo>
                  <a:lnTo>
                    <a:pt x="0" y="97220"/>
                  </a:lnTo>
                  <a:lnTo>
                    <a:pt x="7636" y="135049"/>
                  </a:lnTo>
                  <a:lnTo>
                    <a:pt x="28462" y="165940"/>
                  </a:lnTo>
                  <a:lnTo>
                    <a:pt x="59352" y="186766"/>
                  </a:lnTo>
                  <a:lnTo>
                    <a:pt x="97180" y="194402"/>
                  </a:lnTo>
                  <a:lnTo>
                    <a:pt x="135008" y="186766"/>
                  </a:lnTo>
                  <a:lnTo>
                    <a:pt x="165898" y="165940"/>
                  </a:lnTo>
                  <a:lnTo>
                    <a:pt x="186724" y="135049"/>
                  </a:lnTo>
                  <a:lnTo>
                    <a:pt x="194360" y="97220"/>
                  </a:lnTo>
                  <a:lnTo>
                    <a:pt x="186724" y="59384"/>
                  </a:lnTo>
                  <a:lnTo>
                    <a:pt x="165898" y="28481"/>
                  </a:lnTo>
                  <a:lnTo>
                    <a:pt x="135008" y="7642"/>
                  </a:lnTo>
                  <a:lnTo>
                    <a:pt x="97180" y="0"/>
                  </a:lnTo>
                  <a:close/>
                </a:path>
              </a:pathLst>
            </a:custGeom>
            <a:solidFill>
              <a:srgbClr val="0046B9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27" name="object 227"/>
            <p:cNvSpPr/>
            <p:nvPr/>
          </p:nvSpPr>
          <p:spPr>
            <a:xfrm>
              <a:off x="14106940" y="6171280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4" h="194945">
                  <a:moveTo>
                    <a:pt x="194364" y="97220"/>
                  </a:moveTo>
                  <a:lnTo>
                    <a:pt x="186728" y="59384"/>
                  </a:lnTo>
                  <a:lnTo>
                    <a:pt x="165902" y="28481"/>
                  </a:lnTo>
                  <a:lnTo>
                    <a:pt x="135012" y="7642"/>
                  </a:lnTo>
                  <a:lnTo>
                    <a:pt x="97182" y="0"/>
                  </a:lnTo>
                  <a:lnTo>
                    <a:pt x="59352" y="7642"/>
                  </a:lnTo>
                  <a:lnTo>
                    <a:pt x="28462" y="28481"/>
                  </a:lnTo>
                  <a:lnTo>
                    <a:pt x="7636" y="59384"/>
                  </a:lnTo>
                  <a:lnTo>
                    <a:pt x="0" y="97220"/>
                  </a:lnTo>
                  <a:lnTo>
                    <a:pt x="7636" y="135050"/>
                  </a:lnTo>
                  <a:lnTo>
                    <a:pt x="28462" y="165940"/>
                  </a:lnTo>
                  <a:lnTo>
                    <a:pt x="59352" y="186766"/>
                  </a:lnTo>
                  <a:lnTo>
                    <a:pt x="97182" y="194402"/>
                  </a:lnTo>
                  <a:lnTo>
                    <a:pt x="135012" y="186766"/>
                  </a:lnTo>
                  <a:lnTo>
                    <a:pt x="165902" y="165940"/>
                  </a:lnTo>
                  <a:lnTo>
                    <a:pt x="186728" y="135050"/>
                  </a:lnTo>
                  <a:lnTo>
                    <a:pt x="194364" y="97220"/>
                  </a:lnTo>
                  <a:close/>
                </a:path>
              </a:pathLst>
            </a:custGeom>
            <a:ln w="137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28" name="object 228"/>
            <p:cNvSpPr/>
            <p:nvPr/>
          </p:nvSpPr>
          <p:spPr>
            <a:xfrm>
              <a:off x="14313835" y="6171284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4" h="194945">
                  <a:moveTo>
                    <a:pt x="97180" y="0"/>
                  </a:moveTo>
                  <a:lnTo>
                    <a:pt x="59352" y="7642"/>
                  </a:lnTo>
                  <a:lnTo>
                    <a:pt x="28462" y="28481"/>
                  </a:lnTo>
                  <a:lnTo>
                    <a:pt x="7636" y="59384"/>
                  </a:lnTo>
                  <a:lnTo>
                    <a:pt x="0" y="97220"/>
                  </a:lnTo>
                  <a:lnTo>
                    <a:pt x="7636" y="135049"/>
                  </a:lnTo>
                  <a:lnTo>
                    <a:pt x="28462" y="165940"/>
                  </a:lnTo>
                  <a:lnTo>
                    <a:pt x="59352" y="186766"/>
                  </a:lnTo>
                  <a:lnTo>
                    <a:pt x="97180" y="194402"/>
                  </a:lnTo>
                  <a:lnTo>
                    <a:pt x="135019" y="186766"/>
                  </a:lnTo>
                  <a:lnTo>
                    <a:pt x="165922" y="165940"/>
                  </a:lnTo>
                  <a:lnTo>
                    <a:pt x="186760" y="135049"/>
                  </a:lnTo>
                  <a:lnTo>
                    <a:pt x="194402" y="97220"/>
                  </a:lnTo>
                  <a:lnTo>
                    <a:pt x="186760" y="59384"/>
                  </a:lnTo>
                  <a:lnTo>
                    <a:pt x="165922" y="28481"/>
                  </a:lnTo>
                  <a:lnTo>
                    <a:pt x="135019" y="7642"/>
                  </a:lnTo>
                  <a:lnTo>
                    <a:pt x="97180" y="0"/>
                  </a:lnTo>
                  <a:close/>
                </a:path>
              </a:pathLst>
            </a:custGeom>
            <a:solidFill>
              <a:srgbClr val="0009F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29" name="object 229"/>
            <p:cNvSpPr/>
            <p:nvPr/>
          </p:nvSpPr>
          <p:spPr>
            <a:xfrm>
              <a:off x="14313838" y="6171280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4" h="194945">
                  <a:moveTo>
                    <a:pt x="194402" y="97220"/>
                  </a:moveTo>
                  <a:lnTo>
                    <a:pt x="186760" y="59384"/>
                  </a:lnTo>
                  <a:lnTo>
                    <a:pt x="165921" y="28481"/>
                  </a:lnTo>
                  <a:lnTo>
                    <a:pt x="135018" y="7642"/>
                  </a:lnTo>
                  <a:lnTo>
                    <a:pt x="97182" y="0"/>
                  </a:lnTo>
                  <a:lnTo>
                    <a:pt x="59352" y="7642"/>
                  </a:lnTo>
                  <a:lnTo>
                    <a:pt x="28462" y="28481"/>
                  </a:lnTo>
                  <a:lnTo>
                    <a:pt x="7636" y="59384"/>
                  </a:lnTo>
                  <a:lnTo>
                    <a:pt x="0" y="97220"/>
                  </a:lnTo>
                  <a:lnTo>
                    <a:pt x="7636" y="135050"/>
                  </a:lnTo>
                  <a:lnTo>
                    <a:pt x="28462" y="165940"/>
                  </a:lnTo>
                  <a:lnTo>
                    <a:pt x="59352" y="186766"/>
                  </a:lnTo>
                  <a:lnTo>
                    <a:pt x="97182" y="194402"/>
                  </a:lnTo>
                  <a:lnTo>
                    <a:pt x="135018" y="186766"/>
                  </a:lnTo>
                  <a:lnTo>
                    <a:pt x="165921" y="165940"/>
                  </a:lnTo>
                  <a:lnTo>
                    <a:pt x="186760" y="135050"/>
                  </a:lnTo>
                  <a:lnTo>
                    <a:pt x="194402" y="97220"/>
                  </a:lnTo>
                  <a:close/>
                </a:path>
              </a:pathLst>
            </a:custGeom>
            <a:ln w="137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30" name="object 230"/>
            <p:cNvSpPr/>
            <p:nvPr/>
          </p:nvSpPr>
          <p:spPr>
            <a:xfrm>
              <a:off x="14520772" y="6171284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4" h="194945">
                  <a:moveTo>
                    <a:pt x="97180" y="0"/>
                  </a:moveTo>
                  <a:lnTo>
                    <a:pt x="59352" y="7642"/>
                  </a:lnTo>
                  <a:lnTo>
                    <a:pt x="28462" y="28481"/>
                  </a:lnTo>
                  <a:lnTo>
                    <a:pt x="7636" y="59384"/>
                  </a:lnTo>
                  <a:lnTo>
                    <a:pt x="0" y="97220"/>
                  </a:lnTo>
                  <a:lnTo>
                    <a:pt x="7636" y="135049"/>
                  </a:lnTo>
                  <a:lnTo>
                    <a:pt x="28462" y="165940"/>
                  </a:lnTo>
                  <a:lnTo>
                    <a:pt x="59352" y="186766"/>
                  </a:lnTo>
                  <a:lnTo>
                    <a:pt x="97180" y="194402"/>
                  </a:lnTo>
                  <a:lnTo>
                    <a:pt x="135014" y="186766"/>
                  </a:lnTo>
                  <a:lnTo>
                    <a:pt x="165907" y="165940"/>
                  </a:lnTo>
                  <a:lnTo>
                    <a:pt x="186734" y="135049"/>
                  </a:lnTo>
                  <a:lnTo>
                    <a:pt x="194371" y="97220"/>
                  </a:lnTo>
                  <a:lnTo>
                    <a:pt x="186734" y="59384"/>
                  </a:lnTo>
                  <a:lnTo>
                    <a:pt x="165907" y="28481"/>
                  </a:lnTo>
                  <a:lnTo>
                    <a:pt x="135014" y="7642"/>
                  </a:lnTo>
                  <a:lnTo>
                    <a:pt x="97180" y="0"/>
                  </a:lnTo>
                  <a:close/>
                </a:path>
              </a:pathLst>
            </a:custGeom>
            <a:solidFill>
              <a:srgbClr val="007C83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31" name="object 231"/>
            <p:cNvSpPr/>
            <p:nvPr/>
          </p:nvSpPr>
          <p:spPr>
            <a:xfrm>
              <a:off x="14520775" y="6171280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4" h="194945">
                  <a:moveTo>
                    <a:pt x="194364" y="97220"/>
                  </a:moveTo>
                  <a:lnTo>
                    <a:pt x="186728" y="59384"/>
                  </a:lnTo>
                  <a:lnTo>
                    <a:pt x="165902" y="28481"/>
                  </a:lnTo>
                  <a:lnTo>
                    <a:pt x="135012" y="7642"/>
                  </a:lnTo>
                  <a:lnTo>
                    <a:pt x="97182" y="0"/>
                  </a:lnTo>
                  <a:lnTo>
                    <a:pt x="59352" y="7642"/>
                  </a:lnTo>
                  <a:lnTo>
                    <a:pt x="28462" y="28481"/>
                  </a:lnTo>
                  <a:lnTo>
                    <a:pt x="7636" y="59384"/>
                  </a:lnTo>
                  <a:lnTo>
                    <a:pt x="0" y="97220"/>
                  </a:lnTo>
                  <a:lnTo>
                    <a:pt x="7636" y="135050"/>
                  </a:lnTo>
                  <a:lnTo>
                    <a:pt x="28462" y="165940"/>
                  </a:lnTo>
                  <a:lnTo>
                    <a:pt x="59352" y="186766"/>
                  </a:lnTo>
                  <a:lnTo>
                    <a:pt x="97182" y="194402"/>
                  </a:lnTo>
                  <a:lnTo>
                    <a:pt x="135012" y="186766"/>
                  </a:lnTo>
                  <a:lnTo>
                    <a:pt x="165902" y="165940"/>
                  </a:lnTo>
                  <a:lnTo>
                    <a:pt x="186728" y="135050"/>
                  </a:lnTo>
                  <a:lnTo>
                    <a:pt x="194364" y="97220"/>
                  </a:lnTo>
                  <a:close/>
                </a:path>
              </a:pathLst>
            </a:custGeom>
            <a:ln w="137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32" name="object 232"/>
            <p:cNvSpPr/>
            <p:nvPr/>
          </p:nvSpPr>
          <p:spPr>
            <a:xfrm>
              <a:off x="14727708" y="6171284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4" h="194945">
                  <a:moveTo>
                    <a:pt x="97180" y="0"/>
                  </a:moveTo>
                  <a:lnTo>
                    <a:pt x="59352" y="7642"/>
                  </a:lnTo>
                  <a:lnTo>
                    <a:pt x="28462" y="28481"/>
                  </a:lnTo>
                  <a:lnTo>
                    <a:pt x="7636" y="59384"/>
                  </a:lnTo>
                  <a:lnTo>
                    <a:pt x="0" y="97220"/>
                  </a:lnTo>
                  <a:lnTo>
                    <a:pt x="7636" y="135049"/>
                  </a:lnTo>
                  <a:lnTo>
                    <a:pt x="28462" y="165940"/>
                  </a:lnTo>
                  <a:lnTo>
                    <a:pt x="59352" y="186766"/>
                  </a:lnTo>
                  <a:lnTo>
                    <a:pt x="97180" y="194402"/>
                  </a:lnTo>
                  <a:lnTo>
                    <a:pt x="135014" y="186766"/>
                  </a:lnTo>
                  <a:lnTo>
                    <a:pt x="165907" y="165940"/>
                  </a:lnTo>
                  <a:lnTo>
                    <a:pt x="186734" y="135049"/>
                  </a:lnTo>
                  <a:lnTo>
                    <a:pt x="194371" y="97220"/>
                  </a:lnTo>
                  <a:lnTo>
                    <a:pt x="186734" y="59384"/>
                  </a:lnTo>
                  <a:lnTo>
                    <a:pt x="165907" y="28481"/>
                  </a:lnTo>
                  <a:lnTo>
                    <a:pt x="135014" y="7642"/>
                  </a:lnTo>
                  <a:lnTo>
                    <a:pt x="97180" y="0"/>
                  </a:lnTo>
                  <a:close/>
                </a:path>
              </a:pathLst>
            </a:custGeom>
            <a:solidFill>
              <a:srgbClr val="00F906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33" name="object 233"/>
            <p:cNvSpPr/>
            <p:nvPr/>
          </p:nvSpPr>
          <p:spPr>
            <a:xfrm>
              <a:off x="14727711" y="6171280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4" h="194945">
                  <a:moveTo>
                    <a:pt x="194364" y="97220"/>
                  </a:moveTo>
                  <a:lnTo>
                    <a:pt x="186728" y="59384"/>
                  </a:lnTo>
                  <a:lnTo>
                    <a:pt x="165902" y="28481"/>
                  </a:lnTo>
                  <a:lnTo>
                    <a:pt x="135012" y="7642"/>
                  </a:lnTo>
                  <a:lnTo>
                    <a:pt x="97182" y="0"/>
                  </a:lnTo>
                  <a:lnTo>
                    <a:pt x="59352" y="7642"/>
                  </a:lnTo>
                  <a:lnTo>
                    <a:pt x="28462" y="28481"/>
                  </a:lnTo>
                  <a:lnTo>
                    <a:pt x="7636" y="59384"/>
                  </a:lnTo>
                  <a:lnTo>
                    <a:pt x="0" y="97220"/>
                  </a:lnTo>
                  <a:lnTo>
                    <a:pt x="7636" y="135050"/>
                  </a:lnTo>
                  <a:lnTo>
                    <a:pt x="28462" y="165940"/>
                  </a:lnTo>
                  <a:lnTo>
                    <a:pt x="59352" y="186766"/>
                  </a:lnTo>
                  <a:lnTo>
                    <a:pt x="97182" y="194402"/>
                  </a:lnTo>
                  <a:lnTo>
                    <a:pt x="135012" y="186766"/>
                  </a:lnTo>
                  <a:lnTo>
                    <a:pt x="165902" y="165940"/>
                  </a:lnTo>
                  <a:lnTo>
                    <a:pt x="186728" y="135050"/>
                  </a:lnTo>
                  <a:lnTo>
                    <a:pt x="194364" y="97220"/>
                  </a:lnTo>
                  <a:close/>
                </a:path>
              </a:pathLst>
            </a:custGeom>
            <a:ln w="137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34" name="object 234"/>
            <p:cNvSpPr/>
            <p:nvPr/>
          </p:nvSpPr>
          <p:spPr>
            <a:xfrm>
              <a:off x="14106941" y="6514794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4" h="194945">
                  <a:moveTo>
                    <a:pt x="97180" y="0"/>
                  </a:moveTo>
                  <a:lnTo>
                    <a:pt x="59352" y="7636"/>
                  </a:lnTo>
                  <a:lnTo>
                    <a:pt x="28462" y="28461"/>
                  </a:lnTo>
                  <a:lnTo>
                    <a:pt x="7636" y="59352"/>
                  </a:lnTo>
                  <a:lnTo>
                    <a:pt x="0" y="97182"/>
                  </a:lnTo>
                  <a:lnTo>
                    <a:pt x="7636" y="135012"/>
                  </a:lnTo>
                  <a:lnTo>
                    <a:pt x="28462" y="165902"/>
                  </a:lnTo>
                  <a:lnTo>
                    <a:pt x="59352" y="186728"/>
                  </a:lnTo>
                  <a:lnTo>
                    <a:pt x="97180" y="194364"/>
                  </a:lnTo>
                  <a:lnTo>
                    <a:pt x="135008" y="186728"/>
                  </a:lnTo>
                  <a:lnTo>
                    <a:pt x="165898" y="165902"/>
                  </a:lnTo>
                  <a:lnTo>
                    <a:pt x="186724" y="135012"/>
                  </a:lnTo>
                  <a:lnTo>
                    <a:pt x="194360" y="97182"/>
                  </a:lnTo>
                  <a:lnTo>
                    <a:pt x="186724" y="59352"/>
                  </a:lnTo>
                  <a:lnTo>
                    <a:pt x="165898" y="28461"/>
                  </a:lnTo>
                  <a:lnTo>
                    <a:pt x="135008" y="7636"/>
                  </a:lnTo>
                  <a:lnTo>
                    <a:pt x="97180" y="0"/>
                  </a:lnTo>
                  <a:close/>
                </a:path>
              </a:pathLst>
            </a:custGeom>
            <a:solidFill>
              <a:srgbClr val="007A84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35" name="object 235"/>
            <p:cNvSpPr/>
            <p:nvPr/>
          </p:nvSpPr>
          <p:spPr>
            <a:xfrm>
              <a:off x="14106940" y="6514790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4" h="194945">
                  <a:moveTo>
                    <a:pt x="194364" y="97182"/>
                  </a:moveTo>
                  <a:lnTo>
                    <a:pt x="186728" y="59352"/>
                  </a:lnTo>
                  <a:lnTo>
                    <a:pt x="165902" y="28462"/>
                  </a:lnTo>
                  <a:lnTo>
                    <a:pt x="135012" y="7636"/>
                  </a:lnTo>
                  <a:lnTo>
                    <a:pt x="97182" y="0"/>
                  </a:lnTo>
                  <a:lnTo>
                    <a:pt x="59352" y="7636"/>
                  </a:lnTo>
                  <a:lnTo>
                    <a:pt x="28462" y="28462"/>
                  </a:lnTo>
                  <a:lnTo>
                    <a:pt x="7636" y="59352"/>
                  </a:lnTo>
                  <a:lnTo>
                    <a:pt x="0" y="97182"/>
                  </a:lnTo>
                  <a:lnTo>
                    <a:pt x="7636" y="135012"/>
                  </a:lnTo>
                  <a:lnTo>
                    <a:pt x="28462" y="165902"/>
                  </a:lnTo>
                  <a:lnTo>
                    <a:pt x="59352" y="186728"/>
                  </a:lnTo>
                  <a:lnTo>
                    <a:pt x="97182" y="194364"/>
                  </a:lnTo>
                  <a:lnTo>
                    <a:pt x="135012" y="186728"/>
                  </a:lnTo>
                  <a:lnTo>
                    <a:pt x="165902" y="165902"/>
                  </a:lnTo>
                  <a:lnTo>
                    <a:pt x="186728" y="135012"/>
                  </a:lnTo>
                  <a:lnTo>
                    <a:pt x="194364" y="97182"/>
                  </a:lnTo>
                  <a:close/>
                </a:path>
              </a:pathLst>
            </a:custGeom>
            <a:ln w="137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36" name="object 236"/>
            <p:cNvSpPr/>
            <p:nvPr/>
          </p:nvSpPr>
          <p:spPr>
            <a:xfrm>
              <a:off x="14313835" y="6514794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4" h="194945">
                  <a:moveTo>
                    <a:pt x="97180" y="0"/>
                  </a:moveTo>
                  <a:lnTo>
                    <a:pt x="59352" y="7636"/>
                  </a:lnTo>
                  <a:lnTo>
                    <a:pt x="28462" y="28461"/>
                  </a:lnTo>
                  <a:lnTo>
                    <a:pt x="7636" y="59352"/>
                  </a:lnTo>
                  <a:lnTo>
                    <a:pt x="0" y="97182"/>
                  </a:lnTo>
                  <a:lnTo>
                    <a:pt x="7636" y="135012"/>
                  </a:lnTo>
                  <a:lnTo>
                    <a:pt x="28462" y="165902"/>
                  </a:lnTo>
                  <a:lnTo>
                    <a:pt x="59352" y="186728"/>
                  </a:lnTo>
                  <a:lnTo>
                    <a:pt x="97180" y="194364"/>
                  </a:lnTo>
                  <a:lnTo>
                    <a:pt x="135019" y="186728"/>
                  </a:lnTo>
                  <a:lnTo>
                    <a:pt x="165922" y="165902"/>
                  </a:lnTo>
                  <a:lnTo>
                    <a:pt x="186760" y="135012"/>
                  </a:lnTo>
                  <a:lnTo>
                    <a:pt x="194402" y="97182"/>
                  </a:lnTo>
                  <a:lnTo>
                    <a:pt x="186760" y="59352"/>
                  </a:lnTo>
                  <a:lnTo>
                    <a:pt x="165922" y="28461"/>
                  </a:lnTo>
                  <a:lnTo>
                    <a:pt x="135019" y="7636"/>
                  </a:lnTo>
                  <a:lnTo>
                    <a:pt x="97180" y="0"/>
                  </a:lnTo>
                  <a:close/>
                </a:path>
              </a:pathLst>
            </a:custGeom>
            <a:solidFill>
              <a:srgbClr val="00DB24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37" name="object 237"/>
            <p:cNvSpPr/>
            <p:nvPr/>
          </p:nvSpPr>
          <p:spPr>
            <a:xfrm>
              <a:off x="14313838" y="6514790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4" h="194945">
                  <a:moveTo>
                    <a:pt x="194402" y="97182"/>
                  </a:moveTo>
                  <a:lnTo>
                    <a:pt x="186760" y="59352"/>
                  </a:lnTo>
                  <a:lnTo>
                    <a:pt x="165921" y="28462"/>
                  </a:lnTo>
                  <a:lnTo>
                    <a:pt x="135018" y="7636"/>
                  </a:lnTo>
                  <a:lnTo>
                    <a:pt x="97182" y="0"/>
                  </a:lnTo>
                  <a:lnTo>
                    <a:pt x="59352" y="7636"/>
                  </a:lnTo>
                  <a:lnTo>
                    <a:pt x="28462" y="28462"/>
                  </a:lnTo>
                  <a:lnTo>
                    <a:pt x="7636" y="59352"/>
                  </a:lnTo>
                  <a:lnTo>
                    <a:pt x="0" y="97182"/>
                  </a:lnTo>
                  <a:lnTo>
                    <a:pt x="7636" y="135012"/>
                  </a:lnTo>
                  <a:lnTo>
                    <a:pt x="28462" y="165902"/>
                  </a:lnTo>
                  <a:lnTo>
                    <a:pt x="59352" y="186728"/>
                  </a:lnTo>
                  <a:lnTo>
                    <a:pt x="97182" y="194364"/>
                  </a:lnTo>
                  <a:lnTo>
                    <a:pt x="135018" y="186728"/>
                  </a:lnTo>
                  <a:lnTo>
                    <a:pt x="165921" y="165902"/>
                  </a:lnTo>
                  <a:lnTo>
                    <a:pt x="186760" y="135012"/>
                  </a:lnTo>
                  <a:lnTo>
                    <a:pt x="194402" y="97182"/>
                  </a:lnTo>
                  <a:close/>
                </a:path>
              </a:pathLst>
            </a:custGeom>
            <a:ln w="137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38" name="object 238"/>
            <p:cNvSpPr/>
            <p:nvPr/>
          </p:nvSpPr>
          <p:spPr>
            <a:xfrm>
              <a:off x="14520772" y="6514794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4" h="194945">
                  <a:moveTo>
                    <a:pt x="97180" y="0"/>
                  </a:moveTo>
                  <a:lnTo>
                    <a:pt x="59352" y="7636"/>
                  </a:lnTo>
                  <a:lnTo>
                    <a:pt x="28462" y="28461"/>
                  </a:lnTo>
                  <a:lnTo>
                    <a:pt x="7636" y="59352"/>
                  </a:lnTo>
                  <a:lnTo>
                    <a:pt x="0" y="97182"/>
                  </a:lnTo>
                  <a:lnTo>
                    <a:pt x="7636" y="135012"/>
                  </a:lnTo>
                  <a:lnTo>
                    <a:pt x="28462" y="165902"/>
                  </a:lnTo>
                  <a:lnTo>
                    <a:pt x="59352" y="186728"/>
                  </a:lnTo>
                  <a:lnTo>
                    <a:pt x="97180" y="194364"/>
                  </a:lnTo>
                  <a:lnTo>
                    <a:pt x="135014" y="186728"/>
                  </a:lnTo>
                  <a:lnTo>
                    <a:pt x="165907" y="165902"/>
                  </a:lnTo>
                  <a:lnTo>
                    <a:pt x="186734" y="135012"/>
                  </a:lnTo>
                  <a:lnTo>
                    <a:pt x="194371" y="97182"/>
                  </a:lnTo>
                  <a:lnTo>
                    <a:pt x="186734" y="59352"/>
                  </a:lnTo>
                  <a:lnTo>
                    <a:pt x="165907" y="28461"/>
                  </a:lnTo>
                  <a:lnTo>
                    <a:pt x="135014" y="7636"/>
                  </a:lnTo>
                  <a:lnTo>
                    <a:pt x="97180" y="0"/>
                  </a:lnTo>
                  <a:close/>
                </a:path>
              </a:pathLst>
            </a:custGeom>
            <a:solidFill>
              <a:srgbClr val="004EB1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39" name="object 239"/>
            <p:cNvSpPr/>
            <p:nvPr/>
          </p:nvSpPr>
          <p:spPr>
            <a:xfrm>
              <a:off x="14520775" y="6514790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4" h="194945">
                  <a:moveTo>
                    <a:pt x="194364" y="97182"/>
                  </a:moveTo>
                  <a:lnTo>
                    <a:pt x="186728" y="59352"/>
                  </a:lnTo>
                  <a:lnTo>
                    <a:pt x="165902" y="28462"/>
                  </a:lnTo>
                  <a:lnTo>
                    <a:pt x="135012" y="7636"/>
                  </a:lnTo>
                  <a:lnTo>
                    <a:pt x="97182" y="0"/>
                  </a:lnTo>
                  <a:lnTo>
                    <a:pt x="59352" y="7636"/>
                  </a:lnTo>
                  <a:lnTo>
                    <a:pt x="28462" y="28462"/>
                  </a:lnTo>
                  <a:lnTo>
                    <a:pt x="7636" y="59352"/>
                  </a:lnTo>
                  <a:lnTo>
                    <a:pt x="0" y="97182"/>
                  </a:lnTo>
                  <a:lnTo>
                    <a:pt x="7636" y="135012"/>
                  </a:lnTo>
                  <a:lnTo>
                    <a:pt x="28462" y="165902"/>
                  </a:lnTo>
                  <a:lnTo>
                    <a:pt x="59352" y="186728"/>
                  </a:lnTo>
                  <a:lnTo>
                    <a:pt x="97182" y="194364"/>
                  </a:lnTo>
                  <a:lnTo>
                    <a:pt x="135012" y="186728"/>
                  </a:lnTo>
                  <a:lnTo>
                    <a:pt x="165902" y="165902"/>
                  </a:lnTo>
                  <a:lnTo>
                    <a:pt x="186728" y="135012"/>
                  </a:lnTo>
                  <a:lnTo>
                    <a:pt x="194364" y="97182"/>
                  </a:lnTo>
                  <a:close/>
                </a:path>
              </a:pathLst>
            </a:custGeom>
            <a:ln w="137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40" name="object 240"/>
            <p:cNvSpPr/>
            <p:nvPr/>
          </p:nvSpPr>
          <p:spPr>
            <a:xfrm>
              <a:off x="14727708" y="6514794"/>
              <a:ext cx="194945" cy="194945"/>
            </a:xfrm>
            <a:custGeom>
              <a:avLst/>
              <a:gdLst/>
              <a:ahLst/>
              <a:cxnLst/>
              <a:rect l="l" t="t" r="r" b="b"/>
              <a:pathLst>
                <a:path w="194944" h="194945">
                  <a:moveTo>
                    <a:pt x="97180" y="0"/>
                  </a:moveTo>
                  <a:lnTo>
                    <a:pt x="59352" y="7636"/>
                  </a:lnTo>
                  <a:lnTo>
                    <a:pt x="28462" y="28461"/>
                  </a:lnTo>
                  <a:lnTo>
                    <a:pt x="7636" y="59352"/>
                  </a:lnTo>
                  <a:lnTo>
                    <a:pt x="0" y="97182"/>
                  </a:lnTo>
                  <a:lnTo>
                    <a:pt x="7636" y="135012"/>
                  </a:lnTo>
                  <a:lnTo>
                    <a:pt x="28462" y="165902"/>
                  </a:lnTo>
                  <a:lnTo>
                    <a:pt x="59352" y="186728"/>
                  </a:lnTo>
                  <a:lnTo>
                    <a:pt x="97180" y="194364"/>
                  </a:lnTo>
                  <a:lnTo>
                    <a:pt x="135014" y="186728"/>
                  </a:lnTo>
                  <a:lnTo>
                    <a:pt x="165907" y="165902"/>
                  </a:lnTo>
                  <a:lnTo>
                    <a:pt x="186734" y="135012"/>
                  </a:lnTo>
                  <a:lnTo>
                    <a:pt x="194371" y="97182"/>
                  </a:lnTo>
                  <a:lnTo>
                    <a:pt x="186734" y="59352"/>
                  </a:lnTo>
                  <a:lnTo>
                    <a:pt x="165907" y="28461"/>
                  </a:lnTo>
                  <a:lnTo>
                    <a:pt x="135014" y="7636"/>
                  </a:lnTo>
                  <a:lnTo>
                    <a:pt x="97180" y="0"/>
                  </a:lnTo>
                  <a:close/>
                </a:path>
              </a:pathLst>
            </a:custGeom>
            <a:solidFill>
              <a:srgbClr val="0053AC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41" name="object 241"/>
            <p:cNvSpPr/>
            <p:nvPr/>
          </p:nvSpPr>
          <p:spPr>
            <a:xfrm>
              <a:off x="14062139" y="5436862"/>
              <a:ext cx="901700" cy="1313815"/>
            </a:xfrm>
            <a:custGeom>
              <a:avLst/>
              <a:gdLst/>
              <a:ahLst/>
              <a:cxnLst/>
              <a:rect l="l" t="t" r="r" b="b"/>
              <a:pathLst>
                <a:path w="901700" h="1313815">
                  <a:moveTo>
                    <a:pt x="859936" y="1175110"/>
                  </a:moveTo>
                  <a:lnTo>
                    <a:pt x="852300" y="1137281"/>
                  </a:lnTo>
                  <a:lnTo>
                    <a:pt x="831474" y="1106390"/>
                  </a:lnTo>
                  <a:lnTo>
                    <a:pt x="800584" y="1085564"/>
                  </a:lnTo>
                  <a:lnTo>
                    <a:pt x="762754" y="1077928"/>
                  </a:lnTo>
                  <a:lnTo>
                    <a:pt x="724924" y="1085564"/>
                  </a:lnTo>
                  <a:lnTo>
                    <a:pt x="694034" y="1106390"/>
                  </a:lnTo>
                  <a:lnTo>
                    <a:pt x="673208" y="1137281"/>
                  </a:lnTo>
                  <a:lnTo>
                    <a:pt x="665571" y="1175110"/>
                  </a:lnTo>
                  <a:lnTo>
                    <a:pt x="673208" y="1212940"/>
                  </a:lnTo>
                  <a:lnTo>
                    <a:pt x="694034" y="1243830"/>
                  </a:lnTo>
                  <a:lnTo>
                    <a:pt x="724924" y="1264656"/>
                  </a:lnTo>
                  <a:lnTo>
                    <a:pt x="762754" y="1272293"/>
                  </a:lnTo>
                  <a:lnTo>
                    <a:pt x="800584" y="1264656"/>
                  </a:lnTo>
                  <a:lnTo>
                    <a:pt x="831474" y="1243830"/>
                  </a:lnTo>
                  <a:lnTo>
                    <a:pt x="852300" y="1212940"/>
                  </a:lnTo>
                  <a:lnTo>
                    <a:pt x="859936" y="1175110"/>
                  </a:lnTo>
                  <a:close/>
                </a:path>
                <a:path w="901700" h="1313815">
                  <a:moveTo>
                    <a:pt x="0" y="276849"/>
                  </a:moveTo>
                  <a:lnTo>
                    <a:pt x="901206" y="276849"/>
                  </a:lnTo>
                  <a:lnTo>
                    <a:pt x="901206" y="0"/>
                  </a:lnTo>
                  <a:lnTo>
                    <a:pt x="0" y="0"/>
                  </a:lnTo>
                  <a:lnTo>
                    <a:pt x="0" y="276849"/>
                  </a:lnTo>
                  <a:close/>
                </a:path>
                <a:path w="901700" h="1313815">
                  <a:moveTo>
                    <a:pt x="0" y="622416"/>
                  </a:moveTo>
                  <a:lnTo>
                    <a:pt x="901206" y="622416"/>
                  </a:lnTo>
                  <a:lnTo>
                    <a:pt x="901206" y="345581"/>
                  </a:lnTo>
                  <a:lnTo>
                    <a:pt x="0" y="345581"/>
                  </a:lnTo>
                  <a:lnTo>
                    <a:pt x="0" y="622416"/>
                  </a:lnTo>
                  <a:close/>
                </a:path>
                <a:path w="901700" h="1313815">
                  <a:moveTo>
                    <a:pt x="0" y="967983"/>
                  </a:moveTo>
                  <a:lnTo>
                    <a:pt x="901206" y="967983"/>
                  </a:lnTo>
                  <a:lnTo>
                    <a:pt x="901206" y="691149"/>
                  </a:lnTo>
                  <a:lnTo>
                    <a:pt x="0" y="691149"/>
                  </a:lnTo>
                  <a:lnTo>
                    <a:pt x="0" y="967983"/>
                  </a:lnTo>
                  <a:close/>
                </a:path>
                <a:path w="901700" h="1313815">
                  <a:moveTo>
                    <a:pt x="0" y="1313550"/>
                  </a:moveTo>
                  <a:lnTo>
                    <a:pt x="901206" y="1313550"/>
                  </a:lnTo>
                  <a:lnTo>
                    <a:pt x="901206" y="1036701"/>
                  </a:lnTo>
                  <a:lnTo>
                    <a:pt x="0" y="1036701"/>
                  </a:lnTo>
                  <a:lnTo>
                    <a:pt x="0" y="1313550"/>
                  </a:lnTo>
                  <a:close/>
                </a:path>
              </a:pathLst>
            </a:custGeom>
            <a:ln w="137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</p:grpSp>
      <p:sp>
        <p:nvSpPr>
          <p:cNvPr id="242" name="object 242"/>
          <p:cNvSpPr txBox="1"/>
          <p:nvPr/>
        </p:nvSpPr>
        <p:spPr>
          <a:xfrm>
            <a:off x="5508253" y="3479575"/>
            <a:ext cx="73162" cy="260093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>
              <a:spcBef>
                <a:spcPts val="64"/>
              </a:spcBef>
            </a:pPr>
            <a:r>
              <a:rPr sz="1637" spc="-3" dirty="0">
                <a:latin typeface="Arial Unicode MS"/>
                <a:cs typeface="Arial Unicode MS"/>
              </a:rPr>
              <a:t>·</a:t>
            </a:r>
            <a:endParaRPr sz="1637">
              <a:latin typeface="Arial Unicode MS"/>
              <a:cs typeface="Arial Unicode MS"/>
            </a:endParaRPr>
          </a:p>
        </p:txBody>
      </p:sp>
      <p:sp>
        <p:nvSpPr>
          <p:cNvPr id="243" name="object 243"/>
          <p:cNvSpPr txBox="1"/>
          <p:nvPr/>
        </p:nvSpPr>
        <p:spPr>
          <a:xfrm>
            <a:off x="6629572" y="3484934"/>
            <a:ext cx="73162" cy="260093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>
              <a:spcBef>
                <a:spcPts val="64"/>
              </a:spcBef>
            </a:pPr>
            <a:r>
              <a:rPr sz="1637" spc="-3" dirty="0">
                <a:latin typeface="Arial Unicode MS"/>
                <a:cs typeface="Arial Unicode MS"/>
              </a:rPr>
              <a:t>·</a:t>
            </a:r>
            <a:endParaRPr sz="1637">
              <a:latin typeface="Arial Unicode MS"/>
              <a:cs typeface="Arial Unicode MS"/>
            </a:endParaRPr>
          </a:p>
        </p:txBody>
      </p:sp>
      <p:sp>
        <p:nvSpPr>
          <p:cNvPr id="244" name="object 244"/>
          <p:cNvSpPr txBox="1"/>
          <p:nvPr/>
        </p:nvSpPr>
        <p:spPr>
          <a:xfrm>
            <a:off x="7927714" y="3517350"/>
            <a:ext cx="177515" cy="260093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>
              <a:spcBef>
                <a:spcPts val="64"/>
              </a:spcBef>
            </a:pPr>
            <a:r>
              <a:rPr sz="1637" spc="182" dirty="0">
                <a:latin typeface="Garamond"/>
                <a:cs typeface="Garamond"/>
              </a:rPr>
              <a:t>=</a:t>
            </a:r>
            <a:endParaRPr sz="1637">
              <a:latin typeface="Garamond"/>
              <a:cs typeface="Garamond"/>
            </a:endParaRPr>
          </a:p>
        </p:txBody>
      </p:sp>
      <p:sp>
        <p:nvSpPr>
          <p:cNvPr id="245" name="object 245"/>
          <p:cNvSpPr txBox="1"/>
          <p:nvPr/>
        </p:nvSpPr>
        <p:spPr>
          <a:xfrm>
            <a:off x="487038" y="4411406"/>
            <a:ext cx="2458637" cy="1204518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algn="ctr">
              <a:lnSpc>
                <a:spcPts val="1877"/>
              </a:lnSpc>
              <a:spcBef>
                <a:spcPts val="64"/>
              </a:spcBef>
            </a:pPr>
            <a:r>
              <a:rPr sz="2456" spc="186" baseline="-28806" dirty="0">
                <a:latin typeface="Cambria"/>
                <a:cs typeface="Cambria"/>
              </a:rPr>
              <a:t>ML</a:t>
            </a:r>
            <a:r>
              <a:rPr sz="2456" spc="-32" baseline="-28806" dirty="0">
                <a:latin typeface="Cambria"/>
                <a:cs typeface="Cambria"/>
              </a:rPr>
              <a:t>P</a:t>
            </a:r>
            <a:r>
              <a:rPr sz="2456" spc="36" baseline="-28806" dirty="0">
                <a:latin typeface="Cambria"/>
                <a:cs typeface="Cambria"/>
              </a:rPr>
              <a:t>:</a:t>
            </a:r>
            <a:r>
              <a:rPr sz="2456" spc="77" baseline="-28806" dirty="0">
                <a:latin typeface="Cambria"/>
                <a:cs typeface="Cambria"/>
              </a:rPr>
              <a:t> </a:t>
            </a:r>
            <a:r>
              <a:rPr sz="2456" spc="68" baseline="-28806" dirty="0">
                <a:latin typeface="Century"/>
                <a:cs typeface="Century"/>
              </a:rPr>
              <a:t>h</a:t>
            </a:r>
            <a:r>
              <a:rPr sz="1152" spc="69" dirty="0">
                <a:latin typeface="Tahoma"/>
                <a:cs typeface="Tahoma"/>
              </a:rPr>
              <a:t>(</a:t>
            </a:r>
            <a:r>
              <a:rPr sz="1152" i="1" spc="69" dirty="0">
                <a:latin typeface="Georgia"/>
                <a:cs typeface="Georgia"/>
              </a:rPr>
              <a:t>a</a:t>
            </a:r>
            <a:r>
              <a:rPr sz="1152" i="1" spc="97" dirty="0">
                <a:latin typeface="Georgia"/>
                <a:cs typeface="Georgia"/>
              </a:rPr>
              <a:t>r</a:t>
            </a:r>
            <a:r>
              <a:rPr sz="1152" i="1" spc="67" dirty="0">
                <a:latin typeface="Georgia"/>
                <a:cs typeface="Georgia"/>
              </a:rPr>
              <a:t>c</a:t>
            </a:r>
            <a:r>
              <a:rPr sz="1152" spc="12" dirty="0">
                <a:latin typeface="Tahoma"/>
                <a:cs typeface="Tahoma"/>
              </a:rPr>
              <a:t>-</a:t>
            </a:r>
            <a:r>
              <a:rPr sz="1152" i="1" spc="61" dirty="0">
                <a:latin typeface="Georgia"/>
                <a:cs typeface="Georgia"/>
              </a:rPr>
              <a:t>d</a:t>
            </a:r>
            <a:r>
              <a:rPr sz="1152" i="1" spc="30" dirty="0">
                <a:latin typeface="Georgia"/>
                <a:cs typeface="Georgia"/>
              </a:rPr>
              <a:t>e</a:t>
            </a:r>
            <a:r>
              <a:rPr sz="1152" i="1" spc="3" dirty="0">
                <a:latin typeface="Georgia"/>
                <a:cs typeface="Georgia"/>
              </a:rPr>
              <a:t>p</a:t>
            </a:r>
            <a:r>
              <a:rPr sz="1152" spc="149" dirty="0">
                <a:latin typeface="Tahoma"/>
                <a:cs typeface="Tahoma"/>
              </a:rPr>
              <a:t>)</a:t>
            </a:r>
            <a:r>
              <a:rPr sz="2456" spc="-4" baseline="-28806" dirty="0">
                <a:latin typeface="Arial Unicode MS"/>
                <a:cs typeface="Arial Unicode MS"/>
              </a:rPr>
              <a:t>,</a:t>
            </a:r>
            <a:r>
              <a:rPr sz="2456" spc="-268" baseline="-28806" dirty="0">
                <a:latin typeface="Arial Unicode MS"/>
                <a:cs typeface="Arial Unicode MS"/>
              </a:rPr>
              <a:t> </a:t>
            </a:r>
            <a:r>
              <a:rPr sz="2456" spc="68" baseline="-28806" dirty="0">
                <a:latin typeface="Century"/>
                <a:cs typeface="Century"/>
              </a:rPr>
              <a:t>h</a:t>
            </a:r>
            <a:r>
              <a:rPr sz="1152" spc="69" dirty="0">
                <a:latin typeface="Tahoma"/>
                <a:cs typeface="Tahoma"/>
              </a:rPr>
              <a:t>(</a:t>
            </a:r>
            <a:r>
              <a:rPr sz="1152" i="1" spc="69" dirty="0">
                <a:latin typeface="Georgia"/>
                <a:cs typeface="Georgia"/>
              </a:rPr>
              <a:t>a</a:t>
            </a:r>
            <a:r>
              <a:rPr sz="1152" i="1" spc="97" dirty="0">
                <a:latin typeface="Georgia"/>
                <a:cs typeface="Georgia"/>
              </a:rPr>
              <a:t>r</a:t>
            </a:r>
            <a:r>
              <a:rPr sz="1152" i="1" spc="67" dirty="0">
                <a:latin typeface="Georgia"/>
                <a:cs typeface="Georgia"/>
              </a:rPr>
              <a:t>c</a:t>
            </a:r>
            <a:r>
              <a:rPr sz="1152" spc="12" dirty="0">
                <a:latin typeface="Tahoma"/>
                <a:cs typeface="Tahoma"/>
              </a:rPr>
              <a:t>-</a:t>
            </a:r>
            <a:r>
              <a:rPr sz="1152" i="1" spc="109" dirty="0">
                <a:latin typeface="Georgia"/>
                <a:cs typeface="Georgia"/>
              </a:rPr>
              <a:t>h</a:t>
            </a:r>
            <a:r>
              <a:rPr sz="1152" i="1" spc="76" dirty="0">
                <a:latin typeface="Georgia"/>
                <a:cs typeface="Georgia"/>
              </a:rPr>
              <a:t>e</a:t>
            </a:r>
            <a:r>
              <a:rPr sz="1152" i="1" spc="49" dirty="0">
                <a:latin typeface="Georgia"/>
                <a:cs typeface="Georgia"/>
              </a:rPr>
              <a:t>a</a:t>
            </a:r>
            <a:r>
              <a:rPr sz="1152" i="1" spc="27" dirty="0">
                <a:latin typeface="Georgia"/>
                <a:cs typeface="Georgia"/>
              </a:rPr>
              <a:t>d</a:t>
            </a:r>
            <a:r>
              <a:rPr sz="1152" spc="69" dirty="0">
                <a:latin typeface="Tahoma"/>
                <a:cs typeface="Tahoma"/>
              </a:rPr>
              <a:t>)</a:t>
            </a:r>
            <a:endParaRPr sz="1152">
              <a:latin typeface="Tahoma"/>
              <a:cs typeface="Tahoma"/>
            </a:endParaRPr>
          </a:p>
          <a:p>
            <a:pPr marL="710828">
              <a:lnSpc>
                <a:spcPts val="1295"/>
              </a:lnSpc>
              <a:tabLst>
                <a:tab pos="1631901" algn="l"/>
              </a:tabLst>
            </a:pPr>
            <a:r>
              <a:rPr sz="1152" i="1" spc="121" dirty="0">
                <a:latin typeface="Georgia"/>
                <a:cs typeface="Georgia"/>
              </a:rPr>
              <a:t>i	i</a:t>
            </a:r>
            <a:endParaRPr sz="1152">
              <a:latin typeface="Georgia"/>
              <a:cs typeface="Georgia"/>
            </a:endParaRPr>
          </a:p>
          <a:p>
            <a:pPr algn="ctr">
              <a:spcBef>
                <a:spcPts val="494"/>
              </a:spcBef>
            </a:pPr>
            <a:r>
              <a:rPr sz="1637" spc="69" dirty="0">
                <a:latin typeface="Cambria"/>
                <a:cs typeface="Cambria"/>
              </a:rPr>
              <a:t>BiLSTM:</a:t>
            </a:r>
            <a:r>
              <a:rPr sz="1637" spc="24" dirty="0">
                <a:latin typeface="Cambria"/>
                <a:cs typeface="Cambria"/>
              </a:rPr>
              <a:t> </a:t>
            </a:r>
            <a:r>
              <a:rPr sz="1637" spc="82" dirty="0">
                <a:latin typeface="Century"/>
                <a:cs typeface="Century"/>
              </a:rPr>
              <a:t>r</a:t>
            </a:r>
            <a:r>
              <a:rPr sz="1728" i="1" spc="122" baseline="-11695" dirty="0">
                <a:latin typeface="Georgia"/>
                <a:cs typeface="Georgia"/>
              </a:rPr>
              <a:t>i</a:t>
            </a:r>
            <a:endParaRPr sz="1728" baseline="-11695">
              <a:latin typeface="Georgia"/>
              <a:cs typeface="Georgia"/>
            </a:endParaRPr>
          </a:p>
          <a:p>
            <a:pPr algn="ctr">
              <a:spcBef>
                <a:spcPts val="1677"/>
              </a:spcBef>
            </a:pPr>
            <a:r>
              <a:rPr sz="1637" spc="-39" dirty="0">
                <a:latin typeface="Cambria"/>
                <a:cs typeface="Cambria"/>
              </a:rPr>
              <a:t>Embeddings:</a:t>
            </a:r>
            <a:r>
              <a:rPr sz="1637" spc="64" dirty="0">
                <a:latin typeface="Cambria"/>
                <a:cs typeface="Cambria"/>
              </a:rPr>
              <a:t> </a:t>
            </a:r>
            <a:r>
              <a:rPr sz="1637" spc="112" dirty="0">
                <a:latin typeface="Century"/>
                <a:cs typeface="Century"/>
              </a:rPr>
              <a:t>x</a:t>
            </a:r>
            <a:r>
              <a:rPr sz="1728" i="1" spc="168" baseline="-11695" dirty="0">
                <a:latin typeface="Georgia"/>
                <a:cs typeface="Georgia"/>
              </a:rPr>
              <a:t>i</a:t>
            </a:r>
            <a:endParaRPr sz="1728" baseline="-11695">
              <a:latin typeface="Georgia"/>
              <a:cs typeface="Georgia"/>
            </a:endParaRPr>
          </a:p>
        </p:txBody>
      </p:sp>
      <p:sp>
        <p:nvSpPr>
          <p:cNvPr id="246" name="object 246"/>
          <p:cNvSpPr txBox="1"/>
          <p:nvPr/>
        </p:nvSpPr>
        <p:spPr>
          <a:xfrm>
            <a:off x="4218001" y="2643552"/>
            <a:ext cx="1292277" cy="260157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23104">
              <a:spcBef>
                <a:spcPts val="64"/>
              </a:spcBef>
            </a:pPr>
            <a:r>
              <a:rPr sz="2456" spc="473" baseline="-20576" dirty="0">
                <a:latin typeface="Arial Unicode MS"/>
                <a:cs typeface="Arial Unicode MS"/>
              </a:rPr>
              <a:t>H</a:t>
            </a:r>
            <a:r>
              <a:rPr sz="1152" spc="69" dirty="0">
                <a:latin typeface="Tahoma"/>
                <a:cs typeface="Tahoma"/>
              </a:rPr>
              <a:t>(</a:t>
            </a:r>
            <a:r>
              <a:rPr sz="1152" i="1" spc="69" dirty="0">
                <a:latin typeface="Georgia"/>
                <a:cs typeface="Georgia"/>
              </a:rPr>
              <a:t>a</a:t>
            </a:r>
            <a:r>
              <a:rPr sz="1152" i="1" spc="97" dirty="0">
                <a:latin typeface="Georgia"/>
                <a:cs typeface="Georgia"/>
              </a:rPr>
              <a:t>r</a:t>
            </a:r>
            <a:r>
              <a:rPr sz="1152" i="1" spc="67" dirty="0">
                <a:latin typeface="Georgia"/>
                <a:cs typeface="Georgia"/>
              </a:rPr>
              <a:t>c</a:t>
            </a:r>
            <a:r>
              <a:rPr sz="1152" spc="12" dirty="0">
                <a:latin typeface="Tahoma"/>
                <a:cs typeface="Tahoma"/>
              </a:rPr>
              <a:t>-</a:t>
            </a:r>
            <a:r>
              <a:rPr sz="1152" i="1" spc="61" dirty="0">
                <a:latin typeface="Georgia"/>
                <a:cs typeface="Georgia"/>
              </a:rPr>
              <a:t>d</a:t>
            </a:r>
            <a:r>
              <a:rPr sz="1152" i="1" spc="30" dirty="0">
                <a:latin typeface="Georgia"/>
                <a:cs typeface="Georgia"/>
              </a:rPr>
              <a:t>e</a:t>
            </a:r>
            <a:r>
              <a:rPr sz="1152" i="1" spc="3" dirty="0">
                <a:latin typeface="Georgia"/>
                <a:cs typeface="Georgia"/>
              </a:rPr>
              <a:t>p</a:t>
            </a:r>
            <a:r>
              <a:rPr sz="1152" spc="69" dirty="0">
                <a:latin typeface="Tahoma"/>
                <a:cs typeface="Tahoma"/>
              </a:rPr>
              <a:t>)</a:t>
            </a:r>
            <a:r>
              <a:rPr sz="1152" spc="94" dirty="0">
                <a:latin typeface="Tahoma"/>
                <a:cs typeface="Tahoma"/>
              </a:rPr>
              <a:t> </a:t>
            </a:r>
            <a:r>
              <a:rPr sz="2456" spc="-41" baseline="-20576" dirty="0">
                <a:latin typeface="Lucida Sans Unicode"/>
                <a:cs typeface="Lucida Sans Unicode"/>
              </a:rPr>
              <a:t>⊕</a:t>
            </a:r>
            <a:r>
              <a:rPr sz="2456" spc="-232" baseline="-20576" dirty="0">
                <a:latin typeface="Lucida Sans Unicode"/>
                <a:cs typeface="Lucida Sans Unicode"/>
              </a:rPr>
              <a:t> </a:t>
            </a:r>
            <a:r>
              <a:rPr sz="2456" spc="77" baseline="-20576" dirty="0">
                <a:latin typeface="Garamond"/>
                <a:cs typeface="Garamond"/>
              </a:rPr>
              <a:t>1</a:t>
            </a:r>
            <a:endParaRPr sz="2456" baseline="-20576">
              <a:latin typeface="Garamond"/>
              <a:cs typeface="Garamond"/>
            </a:endParaRPr>
          </a:p>
        </p:txBody>
      </p:sp>
      <p:sp>
        <p:nvSpPr>
          <p:cNvPr id="247" name="object 247"/>
          <p:cNvSpPr txBox="1"/>
          <p:nvPr/>
        </p:nvSpPr>
        <p:spPr>
          <a:xfrm>
            <a:off x="5779834" y="2652231"/>
            <a:ext cx="590689" cy="260157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23104">
              <a:spcBef>
                <a:spcPts val="64"/>
              </a:spcBef>
            </a:pPr>
            <a:r>
              <a:rPr sz="2456" spc="122" baseline="-20576" dirty="0">
                <a:latin typeface="Arial Unicode MS"/>
                <a:cs typeface="Arial Unicode MS"/>
              </a:rPr>
              <a:t>U</a:t>
            </a:r>
            <a:r>
              <a:rPr sz="1152" spc="82" dirty="0">
                <a:latin typeface="Tahoma"/>
                <a:cs typeface="Tahoma"/>
              </a:rPr>
              <a:t>(</a:t>
            </a:r>
            <a:r>
              <a:rPr sz="1152" i="1" spc="82" dirty="0">
                <a:latin typeface="Georgia"/>
                <a:cs typeface="Georgia"/>
              </a:rPr>
              <a:t>arc</a:t>
            </a:r>
            <a:r>
              <a:rPr sz="1152" spc="82" dirty="0">
                <a:latin typeface="Tahoma"/>
                <a:cs typeface="Tahoma"/>
              </a:rPr>
              <a:t>)</a:t>
            </a:r>
            <a:endParaRPr sz="1152">
              <a:latin typeface="Tahoma"/>
              <a:cs typeface="Tahoma"/>
            </a:endParaRPr>
          </a:p>
        </p:txBody>
      </p:sp>
      <p:sp>
        <p:nvSpPr>
          <p:cNvPr id="248" name="object 248"/>
          <p:cNvSpPr txBox="1"/>
          <p:nvPr/>
        </p:nvSpPr>
        <p:spPr>
          <a:xfrm>
            <a:off x="6778252" y="2652231"/>
            <a:ext cx="1025042" cy="260157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23104">
              <a:spcBef>
                <a:spcPts val="64"/>
              </a:spcBef>
            </a:pPr>
            <a:r>
              <a:rPr sz="2456" spc="132" baseline="-20576" dirty="0">
                <a:latin typeface="Arial Unicode MS"/>
                <a:cs typeface="Arial Unicode MS"/>
              </a:rPr>
              <a:t>H</a:t>
            </a:r>
            <a:r>
              <a:rPr sz="1152" spc="88" dirty="0">
                <a:latin typeface="Tahoma"/>
                <a:cs typeface="Tahoma"/>
              </a:rPr>
              <a:t>(</a:t>
            </a:r>
            <a:r>
              <a:rPr sz="1152" i="1" spc="88" dirty="0">
                <a:latin typeface="Georgia"/>
                <a:cs typeface="Georgia"/>
              </a:rPr>
              <a:t>arc</a:t>
            </a:r>
            <a:r>
              <a:rPr sz="1152" spc="88" dirty="0">
                <a:latin typeface="Tahoma"/>
                <a:cs typeface="Tahoma"/>
              </a:rPr>
              <a:t>-</a:t>
            </a:r>
            <a:r>
              <a:rPr sz="1152" i="1" spc="88" dirty="0">
                <a:latin typeface="Georgia"/>
                <a:cs typeface="Georgia"/>
              </a:rPr>
              <a:t>head</a:t>
            </a:r>
            <a:r>
              <a:rPr sz="1152" spc="88" dirty="0">
                <a:latin typeface="Tahoma"/>
                <a:cs typeface="Tahoma"/>
              </a:rPr>
              <a:t>)</a:t>
            </a:r>
            <a:endParaRPr sz="1152">
              <a:latin typeface="Tahoma"/>
              <a:cs typeface="Tahoma"/>
            </a:endParaRPr>
          </a:p>
        </p:txBody>
      </p:sp>
      <p:sp>
        <p:nvSpPr>
          <p:cNvPr id="249" name="object 249"/>
          <p:cNvSpPr txBox="1"/>
          <p:nvPr/>
        </p:nvSpPr>
        <p:spPr>
          <a:xfrm>
            <a:off x="8514337" y="2652231"/>
            <a:ext cx="565660" cy="260157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23104">
              <a:spcBef>
                <a:spcPts val="64"/>
              </a:spcBef>
            </a:pPr>
            <a:r>
              <a:rPr sz="2456" spc="95" baseline="-20576" dirty="0">
                <a:latin typeface="Arial Unicode MS"/>
                <a:cs typeface="Arial Unicode MS"/>
              </a:rPr>
              <a:t>S</a:t>
            </a:r>
            <a:r>
              <a:rPr sz="1152" spc="64" dirty="0">
                <a:latin typeface="Tahoma"/>
                <a:cs typeface="Tahoma"/>
              </a:rPr>
              <a:t>(</a:t>
            </a:r>
            <a:r>
              <a:rPr sz="1152" i="1" spc="64" dirty="0">
                <a:latin typeface="Georgia"/>
                <a:cs typeface="Georgia"/>
              </a:rPr>
              <a:t>arc</a:t>
            </a:r>
            <a:r>
              <a:rPr sz="1152" spc="64" dirty="0">
                <a:latin typeface="Tahoma"/>
                <a:cs typeface="Tahoma"/>
              </a:rPr>
              <a:t>)</a:t>
            </a:r>
            <a:endParaRPr sz="1152">
              <a:latin typeface="Tahoma"/>
              <a:cs typeface="Tahoma"/>
            </a:endParaRPr>
          </a:p>
        </p:txBody>
      </p:sp>
      <p:grpSp>
        <p:nvGrpSpPr>
          <p:cNvPr id="250" name="object 250"/>
          <p:cNvGrpSpPr/>
          <p:nvPr/>
        </p:nvGrpSpPr>
        <p:grpSpPr>
          <a:xfrm>
            <a:off x="534196" y="4145044"/>
            <a:ext cx="9176474" cy="2029290"/>
            <a:chOff x="880223" y="6835484"/>
            <a:chExt cx="15132685" cy="3346450"/>
          </a:xfrm>
        </p:grpSpPr>
        <p:sp>
          <p:nvSpPr>
            <p:cNvPr id="251" name="object 251"/>
            <p:cNvSpPr/>
            <p:nvPr/>
          </p:nvSpPr>
          <p:spPr>
            <a:xfrm>
              <a:off x="6410100" y="8307846"/>
              <a:ext cx="518159" cy="0"/>
            </a:xfrm>
            <a:custGeom>
              <a:avLst/>
              <a:gdLst/>
              <a:ahLst/>
              <a:cxnLst/>
              <a:rect l="l" t="t" r="r" b="b"/>
              <a:pathLst>
                <a:path w="518159">
                  <a:moveTo>
                    <a:pt x="0" y="0"/>
                  </a:moveTo>
                  <a:lnTo>
                    <a:pt x="517569" y="0"/>
                  </a:lnTo>
                </a:path>
              </a:pathLst>
            </a:custGeom>
            <a:ln w="137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52" name="object 252"/>
            <p:cNvSpPr/>
            <p:nvPr/>
          </p:nvSpPr>
          <p:spPr>
            <a:xfrm>
              <a:off x="6341364" y="8252885"/>
              <a:ext cx="655320" cy="110489"/>
            </a:xfrm>
            <a:custGeom>
              <a:avLst/>
              <a:gdLst/>
              <a:ahLst/>
              <a:cxnLst/>
              <a:rect l="l" t="t" r="r" b="b"/>
              <a:pathLst>
                <a:path w="655320" h="110490">
                  <a:moveTo>
                    <a:pt x="109943" y="0"/>
                  </a:moveTo>
                  <a:lnTo>
                    <a:pt x="0" y="54965"/>
                  </a:lnTo>
                  <a:lnTo>
                    <a:pt x="109943" y="109943"/>
                  </a:lnTo>
                  <a:lnTo>
                    <a:pt x="68732" y="54965"/>
                  </a:lnTo>
                  <a:lnTo>
                    <a:pt x="109943" y="0"/>
                  </a:lnTo>
                  <a:close/>
                </a:path>
                <a:path w="655320" h="110490">
                  <a:moveTo>
                    <a:pt x="655027" y="54965"/>
                  </a:moveTo>
                  <a:lnTo>
                    <a:pt x="545084" y="0"/>
                  </a:lnTo>
                  <a:lnTo>
                    <a:pt x="586295" y="54965"/>
                  </a:lnTo>
                  <a:lnTo>
                    <a:pt x="545084" y="109943"/>
                  </a:lnTo>
                  <a:lnTo>
                    <a:pt x="655027" y="5496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53" name="object 253"/>
            <p:cNvSpPr/>
            <p:nvPr/>
          </p:nvSpPr>
          <p:spPr>
            <a:xfrm>
              <a:off x="9110293" y="8307846"/>
              <a:ext cx="518159" cy="0"/>
            </a:xfrm>
            <a:custGeom>
              <a:avLst/>
              <a:gdLst/>
              <a:ahLst/>
              <a:cxnLst/>
              <a:rect l="l" t="t" r="r" b="b"/>
              <a:pathLst>
                <a:path w="518159">
                  <a:moveTo>
                    <a:pt x="0" y="0"/>
                  </a:moveTo>
                  <a:lnTo>
                    <a:pt x="517569" y="0"/>
                  </a:lnTo>
                </a:path>
              </a:pathLst>
            </a:custGeom>
            <a:ln w="137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54" name="object 254"/>
            <p:cNvSpPr/>
            <p:nvPr/>
          </p:nvSpPr>
          <p:spPr>
            <a:xfrm>
              <a:off x="9041562" y="8252885"/>
              <a:ext cx="655320" cy="110489"/>
            </a:xfrm>
            <a:custGeom>
              <a:avLst/>
              <a:gdLst/>
              <a:ahLst/>
              <a:cxnLst/>
              <a:rect l="l" t="t" r="r" b="b"/>
              <a:pathLst>
                <a:path w="655320" h="110490">
                  <a:moveTo>
                    <a:pt x="109982" y="0"/>
                  </a:moveTo>
                  <a:lnTo>
                    <a:pt x="0" y="54965"/>
                  </a:lnTo>
                  <a:lnTo>
                    <a:pt x="109982" y="109943"/>
                  </a:lnTo>
                  <a:lnTo>
                    <a:pt x="68719" y="54965"/>
                  </a:lnTo>
                  <a:lnTo>
                    <a:pt x="109982" y="0"/>
                  </a:lnTo>
                  <a:close/>
                </a:path>
                <a:path w="655320" h="110490">
                  <a:moveTo>
                    <a:pt x="655015" y="54965"/>
                  </a:moveTo>
                  <a:lnTo>
                    <a:pt x="545071" y="0"/>
                  </a:lnTo>
                  <a:lnTo>
                    <a:pt x="586295" y="54965"/>
                  </a:lnTo>
                  <a:lnTo>
                    <a:pt x="545071" y="109943"/>
                  </a:lnTo>
                  <a:lnTo>
                    <a:pt x="655015" y="5496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55" name="object 255"/>
            <p:cNvSpPr/>
            <p:nvPr/>
          </p:nvSpPr>
          <p:spPr>
            <a:xfrm>
              <a:off x="8019001" y="8601984"/>
              <a:ext cx="0" cy="254000"/>
            </a:xfrm>
            <a:custGeom>
              <a:avLst/>
              <a:gdLst/>
              <a:ahLst/>
              <a:cxnLst/>
              <a:rect l="l" t="t" r="r" b="b"/>
              <a:pathLst>
                <a:path h="254000">
                  <a:moveTo>
                    <a:pt x="0" y="253908"/>
                  </a:moveTo>
                  <a:lnTo>
                    <a:pt x="0" y="0"/>
                  </a:lnTo>
                </a:path>
              </a:pathLst>
            </a:custGeom>
            <a:ln w="137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56" name="object 256"/>
            <p:cNvSpPr/>
            <p:nvPr/>
          </p:nvSpPr>
          <p:spPr>
            <a:xfrm>
              <a:off x="7964028" y="8533300"/>
              <a:ext cx="110489" cy="110489"/>
            </a:xfrm>
            <a:custGeom>
              <a:avLst/>
              <a:gdLst/>
              <a:ahLst/>
              <a:cxnLst/>
              <a:rect l="l" t="t" r="r" b="b"/>
              <a:pathLst>
                <a:path w="110490" h="110490">
                  <a:moveTo>
                    <a:pt x="54972" y="0"/>
                  </a:moveTo>
                  <a:lnTo>
                    <a:pt x="0" y="109944"/>
                  </a:lnTo>
                  <a:lnTo>
                    <a:pt x="54972" y="68686"/>
                  </a:lnTo>
                  <a:lnTo>
                    <a:pt x="109944" y="109944"/>
                  </a:lnTo>
                  <a:lnTo>
                    <a:pt x="5497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57" name="object 257"/>
            <p:cNvSpPr/>
            <p:nvPr/>
          </p:nvSpPr>
          <p:spPr>
            <a:xfrm>
              <a:off x="7480402" y="9291899"/>
              <a:ext cx="86995" cy="257810"/>
            </a:xfrm>
            <a:custGeom>
              <a:avLst/>
              <a:gdLst/>
              <a:ahLst/>
              <a:cxnLst/>
              <a:rect l="l" t="t" r="r" b="b"/>
              <a:pathLst>
                <a:path w="86995" h="257809">
                  <a:moveTo>
                    <a:pt x="0" y="257375"/>
                  </a:moveTo>
                  <a:lnTo>
                    <a:pt x="86744" y="0"/>
                  </a:lnTo>
                </a:path>
              </a:pathLst>
            </a:custGeom>
            <a:ln w="137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58" name="object 258"/>
            <p:cNvSpPr/>
            <p:nvPr/>
          </p:nvSpPr>
          <p:spPr>
            <a:xfrm>
              <a:off x="7501734" y="9226643"/>
              <a:ext cx="104775" cy="122555"/>
            </a:xfrm>
            <a:custGeom>
              <a:avLst/>
              <a:gdLst/>
              <a:ahLst/>
              <a:cxnLst/>
              <a:rect l="l" t="t" r="r" b="b"/>
              <a:pathLst>
                <a:path w="104775" h="122554">
                  <a:moveTo>
                    <a:pt x="87392" y="0"/>
                  </a:moveTo>
                  <a:lnTo>
                    <a:pt x="0" y="86820"/>
                  </a:lnTo>
                  <a:lnTo>
                    <a:pt x="65410" y="65258"/>
                  </a:lnTo>
                  <a:lnTo>
                    <a:pt x="104420" y="122021"/>
                  </a:lnTo>
                  <a:lnTo>
                    <a:pt x="8739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59" name="object 259"/>
            <p:cNvSpPr/>
            <p:nvPr/>
          </p:nvSpPr>
          <p:spPr>
            <a:xfrm>
              <a:off x="8480798" y="9290870"/>
              <a:ext cx="100330" cy="258445"/>
            </a:xfrm>
            <a:custGeom>
              <a:avLst/>
              <a:gdLst/>
              <a:ahLst/>
              <a:cxnLst/>
              <a:rect l="l" t="t" r="r" b="b"/>
              <a:pathLst>
                <a:path w="100329" h="258445">
                  <a:moveTo>
                    <a:pt x="99772" y="258403"/>
                  </a:moveTo>
                  <a:lnTo>
                    <a:pt x="0" y="0"/>
                  </a:lnTo>
                </a:path>
              </a:pathLst>
            </a:custGeom>
            <a:ln w="137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60" name="object 260"/>
            <p:cNvSpPr/>
            <p:nvPr/>
          </p:nvSpPr>
          <p:spPr>
            <a:xfrm>
              <a:off x="8444263" y="9226643"/>
              <a:ext cx="102870" cy="123189"/>
            </a:xfrm>
            <a:custGeom>
              <a:avLst/>
              <a:gdLst/>
              <a:ahLst/>
              <a:cxnLst/>
              <a:rect l="l" t="t" r="r" b="b"/>
              <a:pathLst>
                <a:path w="102870" h="123190">
                  <a:moveTo>
                    <a:pt x="11695" y="0"/>
                  </a:moveTo>
                  <a:lnTo>
                    <a:pt x="0" y="122630"/>
                  </a:lnTo>
                  <a:lnTo>
                    <a:pt x="36533" y="64229"/>
                  </a:lnTo>
                  <a:lnTo>
                    <a:pt x="102782" y="82934"/>
                  </a:lnTo>
                  <a:lnTo>
                    <a:pt x="1169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61" name="object 261"/>
            <p:cNvSpPr/>
            <p:nvPr/>
          </p:nvSpPr>
          <p:spPr>
            <a:xfrm>
              <a:off x="7701091" y="7894621"/>
              <a:ext cx="144780" cy="187960"/>
            </a:xfrm>
            <a:custGeom>
              <a:avLst/>
              <a:gdLst/>
              <a:ahLst/>
              <a:cxnLst/>
              <a:rect l="l" t="t" r="r" b="b"/>
              <a:pathLst>
                <a:path w="144779" h="187959">
                  <a:moveTo>
                    <a:pt x="144459" y="187774"/>
                  </a:moveTo>
                  <a:lnTo>
                    <a:pt x="0" y="0"/>
                  </a:lnTo>
                </a:path>
              </a:pathLst>
            </a:custGeom>
            <a:ln w="137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62" name="object 262"/>
            <p:cNvSpPr/>
            <p:nvPr/>
          </p:nvSpPr>
          <p:spPr>
            <a:xfrm>
              <a:off x="7659032" y="7839918"/>
              <a:ext cx="111125" cy="121285"/>
            </a:xfrm>
            <a:custGeom>
              <a:avLst/>
              <a:gdLst/>
              <a:ahLst/>
              <a:cxnLst/>
              <a:rect l="l" t="t" r="r" b="b"/>
              <a:pathLst>
                <a:path w="111125" h="121284">
                  <a:moveTo>
                    <a:pt x="0" y="0"/>
                  </a:moveTo>
                  <a:lnTo>
                    <a:pt x="23542" y="121221"/>
                  </a:lnTo>
                  <a:lnTo>
                    <a:pt x="42057" y="54706"/>
                  </a:lnTo>
                  <a:lnTo>
                    <a:pt x="111087" y="538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63" name="object 263"/>
            <p:cNvSpPr/>
            <p:nvPr/>
          </p:nvSpPr>
          <p:spPr>
            <a:xfrm>
              <a:off x="8192413" y="7894621"/>
              <a:ext cx="144780" cy="187960"/>
            </a:xfrm>
            <a:custGeom>
              <a:avLst/>
              <a:gdLst/>
              <a:ahLst/>
              <a:cxnLst/>
              <a:rect l="l" t="t" r="r" b="b"/>
              <a:pathLst>
                <a:path w="144779" h="187959">
                  <a:moveTo>
                    <a:pt x="0" y="187774"/>
                  </a:moveTo>
                  <a:lnTo>
                    <a:pt x="144459" y="0"/>
                  </a:lnTo>
                </a:path>
              </a:pathLst>
            </a:custGeom>
            <a:ln w="137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64" name="object 264"/>
            <p:cNvSpPr/>
            <p:nvPr/>
          </p:nvSpPr>
          <p:spPr>
            <a:xfrm>
              <a:off x="8267841" y="7839918"/>
              <a:ext cx="111125" cy="121285"/>
            </a:xfrm>
            <a:custGeom>
              <a:avLst/>
              <a:gdLst/>
              <a:ahLst/>
              <a:cxnLst/>
              <a:rect l="l" t="t" r="r" b="b"/>
              <a:pathLst>
                <a:path w="111125" h="121284">
                  <a:moveTo>
                    <a:pt x="111125" y="0"/>
                  </a:moveTo>
                  <a:lnTo>
                    <a:pt x="0" y="53867"/>
                  </a:lnTo>
                  <a:lnTo>
                    <a:pt x="69030" y="54706"/>
                  </a:lnTo>
                  <a:lnTo>
                    <a:pt x="87544" y="121221"/>
                  </a:lnTo>
                  <a:lnTo>
                    <a:pt x="11112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65" name="object 265"/>
            <p:cNvSpPr/>
            <p:nvPr/>
          </p:nvSpPr>
          <p:spPr>
            <a:xfrm>
              <a:off x="7583528" y="6926187"/>
              <a:ext cx="179705" cy="589280"/>
            </a:xfrm>
            <a:custGeom>
              <a:avLst/>
              <a:gdLst/>
              <a:ahLst/>
              <a:cxnLst/>
              <a:rect l="l" t="t" r="r" b="b"/>
              <a:pathLst>
                <a:path w="179704" h="589279">
                  <a:moveTo>
                    <a:pt x="0" y="588770"/>
                  </a:moveTo>
                  <a:lnTo>
                    <a:pt x="179545" y="0"/>
                  </a:lnTo>
                </a:path>
              </a:pathLst>
            </a:custGeom>
            <a:ln w="137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66" name="object 266"/>
            <p:cNvSpPr/>
            <p:nvPr/>
          </p:nvSpPr>
          <p:spPr>
            <a:xfrm>
              <a:off x="7698385" y="6860361"/>
              <a:ext cx="105410" cy="121920"/>
            </a:xfrm>
            <a:custGeom>
              <a:avLst/>
              <a:gdLst/>
              <a:ahLst/>
              <a:cxnLst/>
              <a:rect l="l" t="t" r="r" b="b"/>
              <a:pathLst>
                <a:path w="105409" h="121920">
                  <a:moveTo>
                    <a:pt x="84762" y="0"/>
                  </a:moveTo>
                  <a:lnTo>
                    <a:pt x="0" y="89259"/>
                  </a:lnTo>
                  <a:lnTo>
                    <a:pt x="64687" y="65829"/>
                  </a:lnTo>
                  <a:lnTo>
                    <a:pt x="105297" y="121373"/>
                  </a:lnTo>
                  <a:lnTo>
                    <a:pt x="8476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67" name="object 267"/>
            <p:cNvSpPr/>
            <p:nvPr/>
          </p:nvSpPr>
          <p:spPr>
            <a:xfrm>
              <a:off x="10420409" y="8307846"/>
              <a:ext cx="518159" cy="0"/>
            </a:xfrm>
            <a:custGeom>
              <a:avLst/>
              <a:gdLst/>
              <a:ahLst/>
              <a:cxnLst/>
              <a:rect l="l" t="t" r="r" b="b"/>
              <a:pathLst>
                <a:path w="518159">
                  <a:moveTo>
                    <a:pt x="0" y="0"/>
                  </a:moveTo>
                  <a:lnTo>
                    <a:pt x="517569" y="0"/>
                  </a:lnTo>
                </a:path>
              </a:pathLst>
            </a:custGeom>
            <a:ln w="137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68" name="object 268"/>
            <p:cNvSpPr/>
            <p:nvPr/>
          </p:nvSpPr>
          <p:spPr>
            <a:xfrm>
              <a:off x="10351681" y="8252885"/>
              <a:ext cx="655320" cy="110489"/>
            </a:xfrm>
            <a:custGeom>
              <a:avLst/>
              <a:gdLst/>
              <a:ahLst/>
              <a:cxnLst/>
              <a:rect l="l" t="t" r="r" b="b"/>
              <a:pathLst>
                <a:path w="655320" h="110490">
                  <a:moveTo>
                    <a:pt x="109943" y="0"/>
                  </a:moveTo>
                  <a:lnTo>
                    <a:pt x="0" y="54965"/>
                  </a:lnTo>
                  <a:lnTo>
                    <a:pt x="109943" y="109943"/>
                  </a:lnTo>
                  <a:lnTo>
                    <a:pt x="68719" y="54965"/>
                  </a:lnTo>
                  <a:lnTo>
                    <a:pt x="109943" y="0"/>
                  </a:lnTo>
                  <a:close/>
                </a:path>
                <a:path w="655320" h="110490">
                  <a:moveTo>
                    <a:pt x="655015" y="54965"/>
                  </a:moveTo>
                  <a:lnTo>
                    <a:pt x="545033" y="0"/>
                  </a:lnTo>
                  <a:lnTo>
                    <a:pt x="586295" y="54965"/>
                  </a:lnTo>
                  <a:lnTo>
                    <a:pt x="545033" y="109943"/>
                  </a:lnTo>
                  <a:lnTo>
                    <a:pt x="655015" y="5496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69" name="object 269"/>
            <p:cNvSpPr/>
            <p:nvPr/>
          </p:nvSpPr>
          <p:spPr>
            <a:xfrm>
              <a:off x="13120602" y="8307846"/>
              <a:ext cx="518159" cy="0"/>
            </a:xfrm>
            <a:custGeom>
              <a:avLst/>
              <a:gdLst/>
              <a:ahLst/>
              <a:cxnLst/>
              <a:rect l="l" t="t" r="r" b="b"/>
              <a:pathLst>
                <a:path w="518159">
                  <a:moveTo>
                    <a:pt x="0" y="0"/>
                  </a:moveTo>
                  <a:lnTo>
                    <a:pt x="517569" y="0"/>
                  </a:lnTo>
                </a:path>
              </a:pathLst>
            </a:custGeom>
            <a:ln w="137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70" name="object 270"/>
            <p:cNvSpPr/>
            <p:nvPr/>
          </p:nvSpPr>
          <p:spPr>
            <a:xfrm>
              <a:off x="13051867" y="8252885"/>
              <a:ext cx="655320" cy="110489"/>
            </a:xfrm>
            <a:custGeom>
              <a:avLst/>
              <a:gdLst/>
              <a:ahLst/>
              <a:cxnLst/>
              <a:rect l="l" t="t" r="r" b="b"/>
              <a:pathLst>
                <a:path w="655319" h="110490">
                  <a:moveTo>
                    <a:pt x="109943" y="0"/>
                  </a:moveTo>
                  <a:lnTo>
                    <a:pt x="0" y="54965"/>
                  </a:lnTo>
                  <a:lnTo>
                    <a:pt x="109943" y="109943"/>
                  </a:lnTo>
                  <a:lnTo>
                    <a:pt x="68732" y="54965"/>
                  </a:lnTo>
                  <a:lnTo>
                    <a:pt x="109943" y="0"/>
                  </a:lnTo>
                  <a:close/>
                </a:path>
                <a:path w="655319" h="110490">
                  <a:moveTo>
                    <a:pt x="654989" y="54965"/>
                  </a:moveTo>
                  <a:lnTo>
                    <a:pt x="545071" y="0"/>
                  </a:lnTo>
                  <a:lnTo>
                    <a:pt x="586295" y="54965"/>
                  </a:lnTo>
                  <a:lnTo>
                    <a:pt x="545071" y="109943"/>
                  </a:lnTo>
                  <a:lnTo>
                    <a:pt x="654989" y="5496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71" name="object 271"/>
            <p:cNvSpPr/>
            <p:nvPr/>
          </p:nvSpPr>
          <p:spPr>
            <a:xfrm>
              <a:off x="12029271" y="8601984"/>
              <a:ext cx="0" cy="254000"/>
            </a:xfrm>
            <a:custGeom>
              <a:avLst/>
              <a:gdLst/>
              <a:ahLst/>
              <a:cxnLst/>
              <a:rect l="l" t="t" r="r" b="b"/>
              <a:pathLst>
                <a:path h="254000">
                  <a:moveTo>
                    <a:pt x="0" y="253908"/>
                  </a:moveTo>
                  <a:lnTo>
                    <a:pt x="0" y="0"/>
                  </a:lnTo>
                </a:path>
              </a:pathLst>
            </a:custGeom>
            <a:ln w="137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72" name="object 272"/>
            <p:cNvSpPr/>
            <p:nvPr/>
          </p:nvSpPr>
          <p:spPr>
            <a:xfrm>
              <a:off x="11974294" y="8533300"/>
              <a:ext cx="110489" cy="110489"/>
            </a:xfrm>
            <a:custGeom>
              <a:avLst/>
              <a:gdLst/>
              <a:ahLst/>
              <a:cxnLst/>
              <a:rect l="l" t="t" r="r" b="b"/>
              <a:pathLst>
                <a:path w="110490" h="110490">
                  <a:moveTo>
                    <a:pt x="54972" y="0"/>
                  </a:moveTo>
                  <a:lnTo>
                    <a:pt x="0" y="109944"/>
                  </a:lnTo>
                  <a:lnTo>
                    <a:pt x="54972" y="68686"/>
                  </a:lnTo>
                  <a:lnTo>
                    <a:pt x="109944" y="109944"/>
                  </a:lnTo>
                  <a:lnTo>
                    <a:pt x="5497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73" name="object 273"/>
            <p:cNvSpPr/>
            <p:nvPr/>
          </p:nvSpPr>
          <p:spPr>
            <a:xfrm>
              <a:off x="11565416" y="9294375"/>
              <a:ext cx="45720" cy="255270"/>
            </a:xfrm>
            <a:custGeom>
              <a:avLst/>
              <a:gdLst/>
              <a:ahLst/>
              <a:cxnLst/>
              <a:rect l="l" t="t" r="r" b="b"/>
              <a:pathLst>
                <a:path w="45720" h="255270">
                  <a:moveTo>
                    <a:pt x="0" y="254899"/>
                  </a:moveTo>
                  <a:lnTo>
                    <a:pt x="45181" y="0"/>
                  </a:lnTo>
                </a:path>
              </a:pathLst>
            </a:custGeom>
            <a:ln w="137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74" name="object 274"/>
            <p:cNvSpPr/>
            <p:nvPr/>
          </p:nvSpPr>
          <p:spPr>
            <a:xfrm>
              <a:off x="11549229" y="9226643"/>
              <a:ext cx="108585" cy="118110"/>
            </a:xfrm>
            <a:custGeom>
              <a:avLst/>
              <a:gdLst/>
              <a:ahLst/>
              <a:cxnLst/>
              <a:rect l="l" t="t" r="r" b="b"/>
              <a:pathLst>
                <a:path w="108584" h="118109">
                  <a:moveTo>
                    <a:pt x="73400" y="0"/>
                  </a:moveTo>
                  <a:lnTo>
                    <a:pt x="0" y="98782"/>
                  </a:lnTo>
                  <a:lnTo>
                    <a:pt x="61369" y="67735"/>
                  </a:lnTo>
                  <a:lnTo>
                    <a:pt x="108373" y="118021"/>
                  </a:lnTo>
                  <a:lnTo>
                    <a:pt x="734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75" name="object 275"/>
            <p:cNvSpPr/>
            <p:nvPr/>
          </p:nvSpPr>
          <p:spPr>
            <a:xfrm>
              <a:off x="12459297" y="9293613"/>
              <a:ext cx="59690" cy="255904"/>
            </a:xfrm>
            <a:custGeom>
              <a:avLst/>
              <a:gdLst/>
              <a:ahLst/>
              <a:cxnLst/>
              <a:rect l="l" t="t" r="r" b="b"/>
              <a:pathLst>
                <a:path w="59690" h="255904">
                  <a:moveTo>
                    <a:pt x="59200" y="255661"/>
                  </a:moveTo>
                  <a:lnTo>
                    <a:pt x="0" y="0"/>
                  </a:lnTo>
                </a:path>
              </a:pathLst>
            </a:custGeom>
            <a:ln w="137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76" name="object 276"/>
            <p:cNvSpPr/>
            <p:nvPr/>
          </p:nvSpPr>
          <p:spPr>
            <a:xfrm>
              <a:off x="12415025" y="9226643"/>
              <a:ext cx="107314" cy="120014"/>
            </a:xfrm>
            <a:custGeom>
              <a:avLst/>
              <a:gdLst/>
              <a:ahLst/>
              <a:cxnLst/>
              <a:rect l="l" t="t" r="r" b="b"/>
              <a:pathLst>
                <a:path w="107315" h="120015">
                  <a:moveTo>
                    <a:pt x="28763" y="0"/>
                  </a:moveTo>
                  <a:lnTo>
                    <a:pt x="0" y="119545"/>
                  </a:lnTo>
                  <a:lnTo>
                    <a:pt x="44270" y="66972"/>
                  </a:lnTo>
                  <a:lnTo>
                    <a:pt x="107169" y="94744"/>
                  </a:lnTo>
                  <a:lnTo>
                    <a:pt x="2876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77" name="object 277"/>
            <p:cNvSpPr/>
            <p:nvPr/>
          </p:nvSpPr>
          <p:spPr>
            <a:xfrm>
              <a:off x="11711400" y="7894621"/>
              <a:ext cx="144780" cy="187960"/>
            </a:xfrm>
            <a:custGeom>
              <a:avLst/>
              <a:gdLst/>
              <a:ahLst/>
              <a:cxnLst/>
              <a:rect l="l" t="t" r="r" b="b"/>
              <a:pathLst>
                <a:path w="144779" h="187959">
                  <a:moveTo>
                    <a:pt x="144459" y="187774"/>
                  </a:moveTo>
                  <a:lnTo>
                    <a:pt x="0" y="0"/>
                  </a:lnTo>
                </a:path>
              </a:pathLst>
            </a:custGeom>
            <a:ln w="137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78" name="object 278"/>
            <p:cNvSpPr/>
            <p:nvPr/>
          </p:nvSpPr>
          <p:spPr>
            <a:xfrm>
              <a:off x="11669298" y="7839918"/>
              <a:ext cx="111125" cy="121285"/>
            </a:xfrm>
            <a:custGeom>
              <a:avLst/>
              <a:gdLst/>
              <a:ahLst/>
              <a:cxnLst/>
              <a:rect l="l" t="t" r="r" b="b"/>
              <a:pathLst>
                <a:path w="111125" h="121284">
                  <a:moveTo>
                    <a:pt x="0" y="0"/>
                  </a:moveTo>
                  <a:lnTo>
                    <a:pt x="23580" y="121221"/>
                  </a:lnTo>
                  <a:lnTo>
                    <a:pt x="42103" y="54706"/>
                  </a:lnTo>
                  <a:lnTo>
                    <a:pt x="111127" y="538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79" name="object 279"/>
            <p:cNvSpPr/>
            <p:nvPr/>
          </p:nvSpPr>
          <p:spPr>
            <a:xfrm>
              <a:off x="12202722" y="7894621"/>
              <a:ext cx="144780" cy="187960"/>
            </a:xfrm>
            <a:custGeom>
              <a:avLst/>
              <a:gdLst/>
              <a:ahLst/>
              <a:cxnLst/>
              <a:rect l="l" t="t" r="r" b="b"/>
              <a:pathLst>
                <a:path w="144779" h="187959">
                  <a:moveTo>
                    <a:pt x="0" y="187774"/>
                  </a:moveTo>
                  <a:lnTo>
                    <a:pt x="144459" y="0"/>
                  </a:lnTo>
                </a:path>
              </a:pathLst>
            </a:custGeom>
            <a:ln w="137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80" name="object 280"/>
            <p:cNvSpPr/>
            <p:nvPr/>
          </p:nvSpPr>
          <p:spPr>
            <a:xfrm>
              <a:off x="12278149" y="7839918"/>
              <a:ext cx="111125" cy="121285"/>
            </a:xfrm>
            <a:custGeom>
              <a:avLst/>
              <a:gdLst/>
              <a:ahLst/>
              <a:cxnLst/>
              <a:rect l="l" t="t" r="r" b="b"/>
              <a:pathLst>
                <a:path w="111125" h="121284">
                  <a:moveTo>
                    <a:pt x="111085" y="0"/>
                  </a:moveTo>
                  <a:lnTo>
                    <a:pt x="0" y="53867"/>
                  </a:lnTo>
                  <a:lnTo>
                    <a:pt x="69034" y="54706"/>
                  </a:lnTo>
                  <a:lnTo>
                    <a:pt x="87547" y="121221"/>
                  </a:lnTo>
                  <a:lnTo>
                    <a:pt x="11108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81" name="object 281"/>
            <p:cNvSpPr/>
            <p:nvPr/>
          </p:nvSpPr>
          <p:spPr>
            <a:xfrm>
              <a:off x="8716230" y="6879024"/>
              <a:ext cx="2458085" cy="694055"/>
            </a:xfrm>
            <a:custGeom>
              <a:avLst/>
              <a:gdLst/>
              <a:ahLst/>
              <a:cxnLst/>
              <a:rect l="l" t="t" r="r" b="b"/>
              <a:pathLst>
                <a:path w="2458084" h="694054">
                  <a:moveTo>
                    <a:pt x="2457484" y="693800"/>
                  </a:moveTo>
                  <a:lnTo>
                    <a:pt x="0" y="0"/>
                  </a:lnTo>
                </a:path>
              </a:pathLst>
            </a:custGeom>
            <a:ln w="137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82" name="object 282"/>
            <p:cNvSpPr/>
            <p:nvPr/>
          </p:nvSpPr>
          <p:spPr>
            <a:xfrm>
              <a:off x="8650056" y="6837313"/>
              <a:ext cx="121285" cy="106045"/>
            </a:xfrm>
            <a:custGeom>
              <a:avLst/>
              <a:gdLst/>
              <a:ahLst/>
              <a:cxnLst/>
              <a:rect l="l" t="t" r="r" b="b"/>
              <a:pathLst>
                <a:path w="121284" h="106045">
                  <a:moveTo>
                    <a:pt x="120801" y="0"/>
                  </a:moveTo>
                  <a:lnTo>
                    <a:pt x="0" y="23047"/>
                  </a:lnTo>
                  <a:lnTo>
                    <a:pt x="90934" y="105867"/>
                  </a:lnTo>
                  <a:lnTo>
                    <a:pt x="66172" y="41714"/>
                  </a:lnTo>
                  <a:lnTo>
                    <a:pt x="12080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83" name="object 283"/>
            <p:cNvSpPr/>
            <p:nvPr/>
          </p:nvSpPr>
          <p:spPr>
            <a:xfrm>
              <a:off x="8874556" y="6878072"/>
              <a:ext cx="2632075" cy="701040"/>
            </a:xfrm>
            <a:custGeom>
              <a:avLst/>
              <a:gdLst/>
              <a:ahLst/>
              <a:cxnLst/>
              <a:rect l="l" t="t" r="r" b="b"/>
              <a:pathLst>
                <a:path w="2632075" h="701040">
                  <a:moveTo>
                    <a:pt x="0" y="700810"/>
                  </a:moveTo>
                  <a:lnTo>
                    <a:pt x="2631735" y="0"/>
                  </a:lnTo>
                </a:path>
              </a:pathLst>
            </a:custGeom>
            <a:ln w="137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84" name="object 284"/>
            <p:cNvSpPr/>
            <p:nvPr/>
          </p:nvSpPr>
          <p:spPr>
            <a:xfrm>
              <a:off x="11452195" y="6835484"/>
              <a:ext cx="120650" cy="106680"/>
            </a:xfrm>
            <a:custGeom>
              <a:avLst/>
              <a:gdLst/>
              <a:ahLst/>
              <a:cxnLst/>
              <a:rect l="l" t="t" r="r" b="b"/>
              <a:pathLst>
                <a:path w="120650" h="106679">
                  <a:moveTo>
                    <a:pt x="0" y="0"/>
                  </a:moveTo>
                  <a:lnTo>
                    <a:pt x="54092" y="42591"/>
                  </a:lnTo>
                  <a:lnTo>
                    <a:pt x="28344" y="106401"/>
                  </a:lnTo>
                  <a:lnTo>
                    <a:pt x="120614" y="248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85" name="object 285"/>
            <p:cNvSpPr/>
            <p:nvPr/>
          </p:nvSpPr>
          <p:spPr>
            <a:xfrm>
              <a:off x="12284094" y="6926187"/>
              <a:ext cx="180975" cy="589280"/>
            </a:xfrm>
            <a:custGeom>
              <a:avLst/>
              <a:gdLst/>
              <a:ahLst/>
              <a:cxnLst/>
              <a:rect l="l" t="t" r="r" b="b"/>
              <a:pathLst>
                <a:path w="180975" h="589279">
                  <a:moveTo>
                    <a:pt x="180383" y="588770"/>
                  </a:moveTo>
                  <a:lnTo>
                    <a:pt x="0" y="0"/>
                  </a:lnTo>
                </a:path>
              </a:pathLst>
            </a:custGeom>
            <a:ln w="137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86" name="object 286"/>
            <p:cNvSpPr/>
            <p:nvPr/>
          </p:nvSpPr>
          <p:spPr>
            <a:xfrm>
              <a:off x="12243522" y="6860361"/>
              <a:ext cx="105410" cy="121920"/>
            </a:xfrm>
            <a:custGeom>
              <a:avLst/>
              <a:gdLst/>
              <a:ahLst/>
              <a:cxnLst/>
              <a:rect l="l" t="t" r="r" b="b"/>
              <a:pathLst>
                <a:path w="105409" h="121920">
                  <a:moveTo>
                    <a:pt x="20418" y="0"/>
                  </a:moveTo>
                  <a:lnTo>
                    <a:pt x="0" y="121449"/>
                  </a:lnTo>
                  <a:lnTo>
                    <a:pt x="40574" y="65829"/>
                  </a:lnTo>
                  <a:lnTo>
                    <a:pt x="105295" y="89182"/>
                  </a:lnTo>
                  <a:lnTo>
                    <a:pt x="2041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87" name="object 287"/>
            <p:cNvSpPr/>
            <p:nvPr/>
          </p:nvSpPr>
          <p:spPr>
            <a:xfrm>
              <a:off x="911636" y="8028436"/>
              <a:ext cx="15070455" cy="2122170"/>
            </a:xfrm>
            <a:custGeom>
              <a:avLst/>
              <a:gdLst/>
              <a:ahLst/>
              <a:cxnLst/>
              <a:rect l="l" t="t" r="r" b="b"/>
              <a:pathLst>
                <a:path w="15070455" h="2122170">
                  <a:moveTo>
                    <a:pt x="0" y="0"/>
                  </a:moveTo>
                  <a:lnTo>
                    <a:pt x="15069834" y="0"/>
                  </a:lnTo>
                  <a:lnTo>
                    <a:pt x="15069834" y="2121917"/>
                  </a:lnTo>
                  <a:lnTo>
                    <a:pt x="0" y="2121917"/>
                  </a:lnTo>
                  <a:lnTo>
                    <a:pt x="0" y="0"/>
                  </a:lnTo>
                  <a:close/>
                </a:path>
              </a:pathLst>
            </a:custGeom>
            <a:ln w="62825">
              <a:solidFill>
                <a:srgbClr val="B517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</p:grpSp>
      <p:sp>
        <p:nvSpPr>
          <p:cNvPr id="288" name="object 288"/>
          <p:cNvSpPr txBox="1"/>
          <p:nvPr/>
        </p:nvSpPr>
        <p:spPr>
          <a:xfrm>
            <a:off x="9862906" y="5221230"/>
            <a:ext cx="1682347" cy="846407"/>
          </a:xfrm>
          <a:prstGeom prst="rect">
            <a:avLst/>
          </a:prstGeom>
        </p:spPr>
        <p:txBody>
          <a:bodyPr vert="horz" wrap="square" lIns="0" tIns="38121" rIns="0" bIns="0" rtlCol="0">
            <a:spAutoFit/>
          </a:bodyPr>
          <a:lstStyle/>
          <a:p>
            <a:pPr marL="7701" marR="3081">
              <a:lnSpc>
                <a:spcPts val="2074"/>
              </a:lnSpc>
              <a:spcBef>
                <a:spcPts val="300"/>
              </a:spcBef>
            </a:pPr>
            <a:r>
              <a:rPr sz="1880" b="1" spc="27" dirty="0">
                <a:solidFill>
                  <a:srgbClr val="B51700"/>
                </a:solidFill>
                <a:latin typeface="Comic Sans MS" panose="030F0702030302020204" pitchFamily="66" charset="0"/>
                <a:cs typeface="Arial"/>
              </a:rPr>
              <a:t>stacked </a:t>
            </a:r>
            <a:r>
              <a:rPr sz="1880" b="1" spc="30" dirty="0">
                <a:solidFill>
                  <a:srgbClr val="B51700"/>
                </a:solidFill>
                <a:latin typeface="Comic Sans MS" panose="030F0702030302020204" pitchFamily="66" charset="0"/>
                <a:cs typeface="Arial"/>
              </a:rPr>
              <a:t>LSTM </a:t>
            </a:r>
            <a:r>
              <a:rPr sz="1880" b="1" spc="-515" dirty="0">
                <a:solidFill>
                  <a:srgbClr val="B51700"/>
                </a:solidFill>
                <a:latin typeface="Comic Sans MS" panose="030F0702030302020204" pitchFamily="66" charset="0"/>
                <a:cs typeface="Arial"/>
              </a:rPr>
              <a:t> </a:t>
            </a:r>
            <a:r>
              <a:rPr sz="1880" b="1" spc="24" dirty="0">
                <a:solidFill>
                  <a:srgbClr val="B51700"/>
                </a:solidFill>
                <a:latin typeface="Comic Sans MS" panose="030F0702030302020204" pitchFamily="66" charset="0"/>
                <a:cs typeface="Arial"/>
              </a:rPr>
              <a:t>token</a:t>
            </a:r>
            <a:r>
              <a:rPr sz="1880" b="1" spc="-36" dirty="0">
                <a:solidFill>
                  <a:srgbClr val="B51700"/>
                </a:solidFill>
                <a:latin typeface="Comic Sans MS" panose="030F0702030302020204" pitchFamily="66" charset="0"/>
                <a:cs typeface="Arial"/>
              </a:rPr>
              <a:t> </a:t>
            </a:r>
            <a:r>
              <a:rPr sz="1880" b="1" spc="18" dirty="0">
                <a:solidFill>
                  <a:srgbClr val="B51700"/>
                </a:solidFill>
                <a:latin typeface="Comic Sans MS" panose="030F0702030302020204" pitchFamily="66" charset="0"/>
                <a:cs typeface="Arial"/>
              </a:rPr>
              <a:t>encoder</a:t>
            </a:r>
            <a:endParaRPr sz="1880" dirty="0">
              <a:latin typeface="Comic Sans MS" panose="030F0702030302020204" pitchFamily="66" charset="0"/>
              <a:cs typeface="Arial"/>
            </a:endParaRPr>
          </a:p>
        </p:txBody>
      </p:sp>
      <p:sp>
        <p:nvSpPr>
          <p:cNvPr id="291" name="object 291"/>
          <p:cNvSpPr txBox="1"/>
          <p:nvPr/>
        </p:nvSpPr>
        <p:spPr>
          <a:xfrm>
            <a:off x="11873378" y="6550126"/>
            <a:ext cx="142859" cy="277974"/>
          </a:xfrm>
          <a:prstGeom prst="rect">
            <a:avLst/>
          </a:prstGeom>
        </p:spPr>
        <p:txBody>
          <a:bodyPr vert="horz" wrap="square" lIns="0" tIns="7316" rIns="0" bIns="0" rtlCol="0">
            <a:spAutoFit/>
          </a:bodyPr>
          <a:lstStyle/>
          <a:p>
            <a:pPr marL="7701">
              <a:spcBef>
                <a:spcPts val="58"/>
              </a:spcBef>
            </a:pPr>
            <a:r>
              <a:rPr sz="879" b="1" spc="9" dirty="0">
                <a:latin typeface="Comic Sans MS" panose="030F0702030302020204" pitchFamily="66" charset="0"/>
                <a:cs typeface="Arial"/>
              </a:rPr>
              <a:t>21</a:t>
            </a:r>
            <a:endParaRPr sz="879" dirty="0">
              <a:latin typeface="Comic Sans MS" panose="030F0702030302020204" pitchFamily="66" charset="0"/>
              <a:cs typeface="Arial"/>
            </a:endParaRPr>
          </a:p>
        </p:txBody>
      </p:sp>
      <p:sp>
        <p:nvSpPr>
          <p:cNvPr id="289" name="object 289"/>
          <p:cNvSpPr txBox="1"/>
          <p:nvPr/>
        </p:nvSpPr>
        <p:spPr>
          <a:xfrm>
            <a:off x="9803042" y="4444693"/>
            <a:ext cx="919534" cy="299420"/>
          </a:xfrm>
          <a:prstGeom prst="rect">
            <a:avLst/>
          </a:prstGeom>
        </p:spPr>
        <p:txBody>
          <a:bodyPr vert="horz" wrap="square" lIns="0" tIns="10012" rIns="0" bIns="0" rtlCol="0">
            <a:spAutoFit/>
          </a:bodyPr>
          <a:lstStyle/>
          <a:p>
            <a:pPr marL="7701">
              <a:spcBef>
                <a:spcPts val="79"/>
              </a:spcBef>
            </a:pPr>
            <a:r>
              <a:rPr sz="2820" b="1" spc="73" baseline="4480" dirty="0">
                <a:solidFill>
                  <a:srgbClr val="B51700"/>
                </a:solidFill>
                <a:latin typeface="Comic Sans MS" panose="030F0702030302020204" pitchFamily="66" charset="0"/>
                <a:cs typeface="Arial"/>
              </a:rPr>
              <a:t>MLP</a:t>
            </a:r>
            <a:r>
              <a:rPr sz="1243" b="1" i="1" spc="24" dirty="0">
                <a:solidFill>
                  <a:srgbClr val="B51700"/>
                </a:solidFill>
                <a:latin typeface="Comic Sans MS" panose="030F0702030302020204" pitchFamily="66" charset="0"/>
                <a:cs typeface="Arial"/>
              </a:rPr>
              <a:t>head</a:t>
            </a:r>
            <a:endParaRPr sz="1243" dirty="0">
              <a:latin typeface="Comic Sans MS" panose="030F0702030302020204" pitchFamily="66" charset="0"/>
              <a:cs typeface="Arial"/>
            </a:endParaRPr>
          </a:p>
        </p:txBody>
      </p:sp>
      <p:sp>
        <p:nvSpPr>
          <p:cNvPr id="290" name="object 290"/>
          <p:cNvSpPr txBox="1"/>
          <p:nvPr/>
        </p:nvSpPr>
        <p:spPr>
          <a:xfrm>
            <a:off x="10834598" y="4427241"/>
            <a:ext cx="858309" cy="299420"/>
          </a:xfrm>
          <a:prstGeom prst="rect">
            <a:avLst/>
          </a:prstGeom>
        </p:spPr>
        <p:txBody>
          <a:bodyPr vert="horz" wrap="square" lIns="0" tIns="10012" rIns="0" bIns="0" rtlCol="0">
            <a:spAutoFit/>
          </a:bodyPr>
          <a:lstStyle/>
          <a:p>
            <a:pPr marL="23104">
              <a:spcBef>
                <a:spcPts val="79"/>
              </a:spcBef>
            </a:pPr>
            <a:r>
              <a:rPr sz="1880" b="1" spc="33" dirty="0">
                <a:solidFill>
                  <a:srgbClr val="B51700"/>
                </a:solidFill>
                <a:latin typeface="Comic Sans MS" panose="030F0702030302020204" pitchFamily="66" charset="0"/>
                <a:cs typeface="Arial"/>
              </a:rPr>
              <a:t>MLP</a:t>
            </a:r>
            <a:r>
              <a:rPr sz="1865" b="1" i="1" spc="50" baseline="-6775" dirty="0">
                <a:solidFill>
                  <a:srgbClr val="B51700"/>
                </a:solidFill>
                <a:latin typeface="Comic Sans MS" panose="030F0702030302020204" pitchFamily="66" charset="0"/>
                <a:cs typeface="Arial"/>
              </a:rPr>
              <a:t>dep</a:t>
            </a:r>
            <a:endParaRPr sz="1865" baseline="-6775" dirty="0">
              <a:latin typeface="Comic Sans MS" panose="030F0702030302020204" pitchFamily="66" charset="0"/>
              <a:cs typeface="Arial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12604" y="72670"/>
            <a:ext cx="10560773" cy="685273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>
              <a:spcBef>
                <a:spcPts val="64"/>
              </a:spcBef>
            </a:pPr>
            <a:r>
              <a:rPr spc="-52" dirty="0"/>
              <a:t>Graph-based</a:t>
            </a:r>
            <a:r>
              <a:rPr spc="-170" dirty="0"/>
              <a:t> </a:t>
            </a:r>
            <a:r>
              <a:rPr spc="-88" dirty="0"/>
              <a:t>neural</a:t>
            </a:r>
            <a:r>
              <a:rPr spc="-170" dirty="0"/>
              <a:t> </a:t>
            </a:r>
            <a:r>
              <a:rPr spc="-30" dirty="0"/>
              <a:t>network</a:t>
            </a:r>
            <a:r>
              <a:rPr spc="-170" dirty="0"/>
              <a:t> </a:t>
            </a:r>
            <a:r>
              <a:rPr spc="-88" dirty="0"/>
              <a:t>parsers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82039" y="1260112"/>
            <a:ext cx="6799470" cy="376727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319988" indent="-304971">
              <a:spcBef>
                <a:spcPts val="64"/>
              </a:spcBef>
              <a:buClr>
                <a:srgbClr val="B51700"/>
              </a:buClr>
              <a:buSzPct val="122784"/>
              <a:buFont typeface="Lucida Sans Unicode"/>
              <a:buChar char="■"/>
              <a:tabLst>
                <a:tab pos="320373" algn="l"/>
              </a:tabLst>
            </a:pPr>
            <a:r>
              <a:rPr sz="2395" spc="-61" dirty="0">
                <a:latin typeface="Comic Sans MS" panose="030F0702030302020204" pitchFamily="66" charset="0"/>
                <a:cs typeface="Arial"/>
              </a:rPr>
              <a:t>Biaffine</a:t>
            </a:r>
            <a:r>
              <a:rPr sz="2395" dirty="0">
                <a:latin typeface="Comic Sans MS" panose="030F0702030302020204" pitchFamily="66" charset="0"/>
                <a:cs typeface="Arial"/>
              </a:rPr>
              <a:t> </a:t>
            </a:r>
            <a:r>
              <a:rPr sz="2395" spc="-58" dirty="0">
                <a:latin typeface="Comic Sans MS" panose="030F0702030302020204" pitchFamily="66" charset="0"/>
                <a:cs typeface="Arial"/>
              </a:rPr>
              <a:t>classifier</a:t>
            </a:r>
            <a:r>
              <a:rPr sz="2395" dirty="0">
                <a:latin typeface="Comic Sans MS" panose="030F0702030302020204" pitchFamily="66" charset="0"/>
                <a:cs typeface="Arial"/>
              </a:rPr>
              <a:t> </a:t>
            </a:r>
            <a:r>
              <a:rPr sz="2395" spc="-52" dirty="0">
                <a:latin typeface="Comic Sans MS" panose="030F0702030302020204" pitchFamily="66" charset="0"/>
                <a:cs typeface="Arial"/>
              </a:rPr>
              <a:t>[</a:t>
            </a:r>
            <a:r>
              <a:rPr sz="2395" u="sng" spc="-52" dirty="0">
                <a:solidFill>
                  <a:srgbClr val="B51700"/>
                </a:solidFill>
                <a:uFill>
                  <a:solidFill>
                    <a:srgbClr val="B51700"/>
                  </a:solidFill>
                </a:uFill>
                <a:latin typeface="Comic Sans MS" panose="030F0702030302020204" pitchFamily="66" charset="0"/>
                <a:cs typeface="Arial"/>
              </a:rPr>
              <a:t>Dozat</a:t>
            </a:r>
            <a:r>
              <a:rPr sz="2395" u="sng" dirty="0">
                <a:solidFill>
                  <a:srgbClr val="B51700"/>
                </a:solidFill>
                <a:uFill>
                  <a:solidFill>
                    <a:srgbClr val="B51700"/>
                  </a:solidFill>
                </a:uFill>
                <a:latin typeface="Comic Sans MS" panose="030F0702030302020204" pitchFamily="66" charset="0"/>
                <a:cs typeface="Arial"/>
              </a:rPr>
              <a:t> </a:t>
            </a:r>
            <a:r>
              <a:rPr sz="2395" u="sng" spc="-30" dirty="0">
                <a:solidFill>
                  <a:srgbClr val="B51700"/>
                </a:solidFill>
                <a:uFill>
                  <a:solidFill>
                    <a:srgbClr val="B51700"/>
                  </a:solidFill>
                </a:uFill>
                <a:latin typeface="Comic Sans MS" panose="030F0702030302020204" pitchFamily="66" charset="0"/>
                <a:cs typeface="Arial"/>
              </a:rPr>
              <a:t>and</a:t>
            </a:r>
            <a:r>
              <a:rPr sz="2395" u="sng" dirty="0">
                <a:solidFill>
                  <a:srgbClr val="B51700"/>
                </a:solidFill>
                <a:uFill>
                  <a:solidFill>
                    <a:srgbClr val="B51700"/>
                  </a:solidFill>
                </a:uFill>
                <a:latin typeface="Comic Sans MS" panose="030F0702030302020204" pitchFamily="66" charset="0"/>
                <a:cs typeface="Arial"/>
              </a:rPr>
              <a:t> </a:t>
            </a:r>
            <a:r>
              <a:rPr sz="2395" u="sng" spc="-42" dirty="0">
                <a:solidFill>
                  <a:srgbClr val="B51700"/>
                </a:solidFill>
                <a:uFill>
                  <a:solidFill>
                    <a:srgbClr val="B51700"/>
                  </a:solidFill>
                </a:uFill>
                <a:latin typeface="Comic Sans MS" panose="030F0702030302020204" pitchFamily="66" charset="0"/>
                <a:cs typeface="Arial"/>
              </a:rPr>
              <a:t>Manning,</a:t>
            </a:r>
            <a:r>
              <a:rPr sz="2395" u="sng" dirty="0">
                <a:solidFill>
                  <a:srgbClr val="B51700"/>
                </a:solidFill>
                <a:uFill>
                  <a:solidFill>
                    <a:srgbClr val="B51700"/>
                  </a:solidFill>
                </a:uFill>
                <a:latin typeface="Comic Sans MS" panose="030F0702030302020204" pitchFamily="66" charset="0"/>
                <a:cs typeface="Arial"/>
              </a:rPr>
              <a:t> </a:t>
            </a:r>
            <a:r>
              <a:rPr sz="2395" u="sng" spc="-18" dirty="0">
                <a:solidFill>
                  <a:srgbClr val="B51700"/>
                </a:solidFill>
                <a:uFill>
                  <a:solidFill>
                    <a:srgbClr val="B51700"/>
                  </a:solidFill>
                </a:uFill>
                <a:latin typeface="Comic Sans MS" panose="030F0702030302020204" pitchFamily="66" charset="0"/>
                <a:cs typeface="Arial"/>
              </a:rPr>
              <a:t>2017</a:t>
            </a:r>
            <a:r>
              <a:rPr sz="2395" spc="-18" dirty="0">
                <a:latin typeface="Comic Sans MS" panose="030F0702030302020204" pitchFamily="66" charset="0"/>
                <a:cs typeface="Arial"/>
              </a:rPr>
              <a:t>]</a:t>
            </a:r>
            <a:endParaRPr sz="2395" dirty="0">
              <a:latin typeface="Comic Sans MS" panose="030F0702030302020204" pitchFamily="66" charset="0"/>
              <a:cs typeface="Arial"/>
            </a:endParaRPr>
          </a:p>
        </p:txBody>
      </p:sp>
      <p:sp>
        <p:nvSpPr>
          <p:cNvPr id="300" name="object 300"/>
          <p:cNvSpPr txBox="1"/>
          <p:nvPr/>
        </p:nvSpPr>
        <p:spPr>
          <a:xfrm>
            <a:off x="11873378" y="6550126"/>
            <a:ext cx="142859" cy="277974"/>
          </a:xfrm>
          <a:prstGeom prst="rect">
            <a:avLst/>
          </a:prstGeom>
        </p:spPr>
        <p:txBody>
          <a:bodyPr vert="horz" wrap="square" lIns="0" tIns="7316" rIns="0" bIns="0" rtlCol="0">
            <a:spAutoFit/>
          </a:bodyPr>
          <a:lstStyle/>
          <a:p>
            <a:pPr marL="7701">
              <a:spcBef>
                <a:spcPts val="58"/>
              </a:spcBef>
            </a:pPr>
            <a:r>
              <a:rPr sz="879" b="1" spc="9" dirty="0">
                <a:latin typeface="Comic Sans MS" panose="030F0702030302020204" pitchFamily="66" charset="0"/>
                <a:cs typeface="Arial"/>
              </a:rPr>
              <a:t>21</a:t>
            </a:r>
            <a:endParaRPr sz="879" dirty="0">
              <a:latin typeface="Comic Sans MS" panose="030F0702030302020204" pitchFamily="66" charset="0"/>
              <a:cs typeface="Arial"/>
            </a:endParaRPr>
          </a:p>
        </p:txBody>
      </p:sp>
      <p:pic>
        <p:nvPicPr>
          <p:cNvPr id="304" name="Picture 303">
            <a:extLst>
              <a:ext uri="{FF2B5EF4-FFF2-40B4-BE49-F238E27FC236}">
                <a16:creationId xmlns:a16="http://schemas.microsoft.com/office/drawing/2014/main" id="{2C9654ED-A7E1-4800-AF28-CAA7AE31B5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1" y="1636839"/>
            <a:ext cx="12192000" cy="5320288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75764" y="2846697"/>
            <a:ext cx="11559036" cy="3472789"/>
          </a:xfrm>
          <a:prstGeom prst="rect">
            <a:avLst/>
          </a:prstGeom>
        </p:spPr>
        <p:txBody>
          <a:bodyPr vert="horz" wrap="square" lIns="0" tIns="58145" rIns="0" bIns="0" rtlCol="0">
            <a:spAutoFit/>
          </a:bodyPr>
          <a:lstStyle/>
          <a:p>
            <a:pPr marL="312286" indent="-304971">
              <a:spcBef>
                <a:spcPts val="458"/>
              </a:spcBef>
              <a:buClr>
                <a:srgbClr val="B51700"/>
              </a:buClr>
              <a:buSzPct val="122784"/>
              <a:buFont typeface="Lucida Sans Unicode"/>
              <a:buChar char="■"/>
              <a:tabLst>
                <a:tab pos="312672" algn="l"/>
              </a:tabLst>
            </a:pPr>
            <a:r>
              <a:rPr sz="2395" spc="3" dirty="0">
                <a:latin typeface="Comic Sans MS" panose="030F0702030302020204" pitchFamily="66" charset="0"/>
                <a:cs typeface="Arial"/>
              </a:rPr>
              <a:t>How</a:t>
            </a:r>
            <a:r>
              <a:rPr sz="2395" spc="-6" dirty="0">
                <a:latin typeface="Comic Sans MS" panose="030F0702030302020204" pitchFamily="66" charset="0"/>
                <a:cs typeface="Arial"/>
              </a:rPr>
              <a:t> </a:t>
            </a:r>
            <a:r>
              <a:rPr sz="2395" spc="21" dirty="0">
                <a:latin typeface="Comic Sans MS" panose="030F0702030302020204" pitchFamily="66" charset="0"/>
                <a:cs typeface="Arial"/>
              </a:rPr>
              <a:t>to</a:t>
            </a:r>
            <a:r>
              <a:rPr sz="2395" spc="-3" dirty="0">
                <a:latin typeface="Comic Sans MS" panose="030F0702030302020204" pitchFamily="66" charset="0"/>
                <a:cs typeface="Arial"/>
              </a:rPr>
              <a:t> </a:t>
            </a:r>
            <a:r>
              <a:rPr sz="2395" spc="-52" dirty="0">
                <a:latin typeface="Comic Sans MS" panose="030F0702030302020204" pitchFamily="66" charset="0"/>
                <a:cs typeface="Arial"/>
              </a:rPr>
              <a:t>parameterize</a:t>
            </a:r>
            <a:r>
              <a:rPr sz="3593" spc="2056" baseline="4922" dirty="0">
                <a:latin typeface="Comic Sans MS" panose="030F0702030302020204" pitchFamily="66" charset="0"/>
                <a:cs typeface="Arial"/>
              </a:rPr>
              <a:t> </a:t>
            </a:r>
            <a:r>
              <a:rPr sz="2395" spc="-45" dirty="0">
                <a:latin typeface="Comic Sans MS" panose="030F0702030302020204" pitchFamily="66" charset="0"/>
                <a:cs typeface="Arial"/>
              </a:rPr>
              <a:t>?</a:t>
            </a:r>
            <a:endParaRPr sz="2395" dirty="0">
              <a:latin typeface="Comic Sans MS" panose="030F0702030302020204" pitchFamily="66" charset="0"/>
              <a:cs typeface="Arial"/>
            </a:endParaRPr>
          </a:p>
          <a:p>
            <a:pPr marL="338086" indent="-305356">
              <a:spcBef>
                <a:spcPts val="1043"/>
              </a:spcBef>
              <a:buClr>
                <a:srgbClr val="B51700"/>
              </a:buClr>
              <a:buSzPct val="122784"/>
              <a:buFont typeface="Lucida Sans Unicode"/>
              <a:buChar char="■"/>
              <a:tabLst>
                <a:tab pos="338471" algn="l"/>
              </a:tabLst>
            </a:pPr>
            <a:r>
              <a:rPr sz="2395" spc="3" dirty="0">
                <a:latin typeface="Comic Sans MS" panose="030F0702030302020204" pitchFamily="66" charset="0"/>
                <a:cs typeface="Arial"/>
              </a:rPr>
              <a:t>How</a:t>
            </a:r>
            <a:r>
              <a:rPr sz="2395" spc="-9" dirty="0">
                <a:latin typeface="Comic Sans MS" panose="030F0702030302020204" pitchFamily="66" charset="0"/>
                <a:cs typeface="Arial"/>
              </a:rPr>
              <a:t> </a:t>
            </a:r>
            <a:r>
              <a:rPr sz="2395" spc="21" dirty="0">
                <a:latin typeface="Comic Sans MS" panose="030F0702030302020204" pitchFamily="66" charset="0"/>
                <a:cs typeface="Arial"/>
              </a:rPr>
              <a:t>to</a:t>
            </a:r>
            <a:r>
              <a:rPr sz="2395" spc="-6" dirty="0">
                <a:latin typeface="Comic Sans MS" panose="030F0702030302020204" pitchFamily="66" charset="0"/>
                <a:cs typeface="Arial"/>
              </a:rPr>
              <a:t> </a:t>
            </a:r>
            <a:r>
              <a:rPr sz="2395" spc="-64" dirty="0">
                <a:latin typeface="Comic Sans MS" panose="030F0702030302020204" pitchFamily="66" charset="0"/>
                <a:cs typeface="Arial"/>
              </a:rPr>
              <a:t>learn</a:t>
            </a:r>
            <a:r>
              <a:rPr sz="2395" spc="-9" dirty="0">
                <a:latin typeface="Comic Sans MS" panose="030F0702030302020204" pitchFamily="66" charset="0"/>
                <a:cs typeface="Arial"/>
              </a:rPr>
              <a:t> </a:t>
            </a:r>
            <a:r>
              <a:rPr sz="2395" i="1" spc="49" dirty="0">
                <a:latin typeface="Comic Sans MS" panose="030F0702030302020204" pitchFamily="66" charset="0"/>
                <a:cs typeface="Arial"/>
              </a:rPr>
              <a:t>θ</a:t>
            </a:r>
            <a:r>
              <a:rPr sz="2395" i="1" spc="-6" dirty="0">
                <a:latin typeface="Comic Sans MS" panose="030F0702030302020204" pitchFamily="66" charset="0"/>
                <a:cs typeface="Arial"/>
              </a:rPr>
              <a:t> </a:t>
            </a:r>
            <a:r>
              <a:rPr sz="2395" spc="-45" dirty="0">
                <a:latin typeface="Comic Sans MS" panose="030F0702030302020204" pitchFamily="66" charset="0"/>
                <a:cs typeface="Arial"/>
              </a:rPr>
              <a:t>?</a:t>
            </a:r>
            <a:endParaRPr sz="2395" dirty="0">
              <a:latin typeface="Comic Sans MS" panose="030F0702030302020204" pitchFamily="66" charset="0"/>
              <a:cs typeface="Arial"/>
            </a:endParaRPr>
          </a:p>
          <a:p>
            <a:pPr marL="947643" lvl="1" indent="-305356">
              <a:spcBef>
                <a:spcPts val="1950"/>
              </a:spcBef>
              <a:buClr>
                <a:srgbClr val="B51700"/>
              </a:buClr>
              <a:buSzPct val="122784"/>
              <a:buFont typeface="Lucida Sans Unicode"/>
              <a:buChar char="■"/>
              <a:tabLst>
                <a:tab pos="948028" algn="l"/>
              </a:tabLst>
            </a:pPr>
            <a:r>
              <a:rPr sz="2395" spc="-52" dirty="0">
                <a:latin typeface="Comic Sans MS" panose="030F0702030302020204" pitchFamily="66" charset="0"/>
                <a:cs typeface="Arial"/>
              </a:rPr>
              <a:t>Locally</a:t>
            </a:r>
            <a:r>
              <a:rPr sz="2395" spc="3" dirty="0">
                <a:latin typeface="Comic Sans MS" panose="030F0702030302020204" pitchFamily="66" charset="0"/>
                <a:cs typeface="Arial"/>
              </a:rPr>
              <a:t> </a:t>
            </a:r>
            <a:r>
              <a:rPr sz="2395" spc="-45" dirty="0">
                <a:latin typeface="Comic Sans MS" panose="030F0702030302020204" pitchFamily="66" charset="0"/>
                <a:cs typeface="Arial"/>
              </a:rPr>
              <a:t>normalized:</a:t>
            </a:r>
            <a:r>
              <a:rPr sz="2395" spc="3" dirty="0">
                <a:latin typeface="Comic Sans MS" panose="030F0702030302020204" pitchFamily="66" charset="0"/>
                <a:cs typeface="Arial"/>
              </a:rPr>
              <a:t> </a:t>
            </a:r>
            <a:r>
              <a:rPr sz="2395" spc="-12" dirty="0">
                <a:latin typeface="Comic Sans MS" panose="030F0702030302020204" pitchFamily="66" charset="0"/>
                <a:cs typeface="Arial"/>
              </a:rPr>
              <a:t>predict</a:t>
            </a:r>
            <a:r>
              <a:rPr sz="2395" spc="6" dirty="0">
                <a:latin typeface="Comic Sans MS" panose="030F0702030302020204" pitchFamily="66" charset="0"/>
                <a:cs typeface="Arial"/>
              </a:rPr>
              <a:t> </a:t>
            </a:r>
            <a:r>
              <a:rPr sz="2395" spc="-42" dirty="0">
                <a:latin typeface="Comic Sans MS" panose="030F0702030302020204" pitchFamily="66" charset="0"/>
                <a:cs typeface="Arial"/>
              </a:rPr>
              <a:t>each</a:t>
            </a:r>
            <a:r>
              <a:rPr sz="2395" spc="3" dirty="0">
                <a:latin typeface="Comic Sans MS" panose="030F0702030302020204" pitchFamily="66" charset="0"/>
                <a:cs typeface="Arial"/>
              </a:rPr>
              <a:t> </a:t>
            </a:r>
            <a:r>
              <a:rPr sz="2395" spc="-45" dirty="0">
                <a:latin typeface="Comic Sans MS" panose="030F0702030302020204" pitchFamily="66" charset="0"/>
                <a:cs typeface="Arial"/>
              </a:rPr>
              <a:t>head</a:t>
            </a:r>
            <a:r>
              <a:rPr sz="2395" spc="3" dirty="0">
                <a:latin typeface="Comic Sans MS" panose="030F0702030302020204" pitchFamily="66" charset="0"/>
                <a:cs typeface="Arial"/>
              </a:rPr>
              <a:t> </a:t>
            </a:r>
            <a:r>
              <a:rPr sz="2395" spc="-30" dirty="0">
                <a:latin typeface="Comic Sans MS" panose="030F0702030302020204" pitchFamily="66" charset="0"/>
                <a:cs typeface="Arial"/>
              </a:rPr>
              <a:t>and</a:t>
            </a:r>
            <a:r>
              <a:rPr sz="2395" spc="6" dirty="0">
                <a:latin typeface="Comic Sans MS" panose="030F0702030302020204" pitchFamily="66" charset="0"/>
                <a:cs typeface="Arial"/>
              </a:rPr>
              <a:t> </a:t>
            </a:r>
            <a:r>
              <a:rPr sz="2395" spc="-30" dirty="0">
                <a:latin typeface="Comic Sans MS" panose="030F0702030302020204" pitchFamily="66" charset="0"/>
                <a:cs typeface="Arial"/>
              </a:rPr>
              <a:t>its</a:t>
            </a:r>
            <a:r>
              <a:rPr sz="2395" spc="3" dirty="0">
                <a:latin typeface="Comic Sans MS" panose="030F0702030302020204" pitchFamily="66" charset="0"/>
                <a:cs typeface="Arial"/>
              </a:rPr>
              <a:t> </a:t>
            </a:r>
            <a:r>
              <a:rPr sz="2395" spc="-52" dirty="0">
                <a:latin typeface="Comic Sans MS" panose="030F0702030302020204" pitchFamily="66" charset="0"/>
                <a:cs typeface="Arial"/>
              </a:rPr>
              <a:t>label,</a:t>
            </a:r>
            <a:r>
              <a:rPr sz="2395" spc="6" dirty="0">
                <a:latin typeface="Comic Sans MS" panose="030F0702030302020204" pitchFamily="66" charset="0"/>
                <a:cs typeface="Arial"/>
              </a:rPr>
              <a:t> </a:t>
            </a:r>
            <a:r>
              <a:rPr sz="2395" spc="-21" dirty="0">
                <a:latin typeface="Comic Sans MS" panose="030F0702030302020204" pitchFamily="66" charset="0"/>
                <a:cs typeface="Arial"/>
              </a:rPr>
              <a:t>softmax,</a:t>
            </a:r>
            <a:r>
              <a:rPr sz="2395" spc="3" dirty="0">
                <a:latin typeface="Comic Sans MS" panose="030F0702030302020204" pitchFamily="66" charset="0"/>
                <a:cs typeface="Arial"/>
              </a:rPr>
              <a:t> </a:t>
            </a:r>
            <a:r>
              <a:rPr sz="2395" spc="-30" dirty="0">
                <a:latin typeface="Comic Sans MS" panose="030F0702030302020204" pitchFamily="66" charset="0"/>
                <a:cs typeface="Arial"/>
              </a:rPr>
              <a:t>log</a:t>
            </a:r>
            <a:r>
              <a:rPr sz="2395" spc="3" dirty="0">
                <a:latin typeface="Comic Sans MS" panose="030F0702030302020204" pitchFamily="66" charset="0"/>
                <a:cs typeface="Arial"/>
              </a:rPr>
              <a:t> </a:t>
            </a:r>
            <a:r>
              <a:rPr sz="2395" spc="-36" dirty="0">
                <a:latin typeface="Comic Sans MS" panose="030F0702030302020204" pitchFamily="66" charset="0"/>
                <a:cs typeface="Arial"/>
              </a:rPr>
              <a:t>loss.</a:t>
            </a:r>
            <a:endParaRPr sz="2395" dirty="0">
              <a:latin typeface="Comic Sans MS" panose="030F0702030302020204" pitchFamily="66" charset="0"/>
              <a:cs typeface="Arial"/>
            </a:endParaRPr>
          </a:p>
          <a:p>
            <a:pPr marL="947643" marR="233734" lvl="1" indent="-304971">
              <a:lnSpc>
                <a:spcPts val="2571"/>
              </a:lnSpc>
              <a:spcBef>
                <a:spcPts val="2283"/>
              </a:spcBef>
              <a:buClr>
                <a:srgbClr val="B51700"/>
              </a:buClr>
              <a:buSzPct val="122784"/>
              <a:buFont typeface="Lucida Sans Unicode"/>
              <a:buChar char="■"/>
              <a:tabLst>
                <a:tab pos="948028" algn="l"/>
              </a:tabLst>
            </a:pPr>
            <a:r>
              <a:rPr sz="2395" spc="-52" dirty="0">
                <a:latin typeface="Comic Sans MS" panose="030F0702030302020204" pitchFamily="66" charset="0"/>
                <a:cs typeface="Arial"/>
              </a:rPr>
              <a:t>Hinge</a:t>
            </a:r>
            <a:r>
              <a:rPr sz="2395" spc="3" dirty="0">
                <a:latin typeface="Comic Sans MS" panose="030F0702030302020204" pitchFamily="66" charset="0"/>
                <a:cs typeface="Arial"/>
              </a:rPr>
              <a:t> </a:t>
            </a:r>
            <a:r>
              <a:rPr sz="2395" spc="-36" dirty="0">
                <a:latin typeface="Comic Sans MS" panose="030F0702030302020204" pitchFamily="66" charset="0"/>
                <a:cs typeface="Arial"/>
              </a:rPr>
              <a:t>loss:</a:t>
            </a:r>
            <a:r>
              <a:rPr sz="2395" spc="3" dirty="0">
                <a:latin typeface="Comic Sans MS" panose="030F0702030302020204" pitchFamily="66" charset="0"/>
                <a:cs typeface="Arial"/>
              </a:rPr>
              <a:t> </a:t>
            </a:r>
            <a:r>
              <a:rPr sz="2395" spc="-67" dirty="0">
                <a:latin typeface="Comic Sans MS" panose="030F0702030302020204" pitchFamily="66" charset="0"/>
                <a:cs typeface="Arial"/>
              </a:rPr>
              <a:t>Find</a:t>
            </a:r>
            <a:r>
              <a:rPr sz="2395" spc="3" dirty="0">
                <a:latin typeface="Comic Sans MS" panose="030F0702030302020204" pitchFamily="66" charset="0"/>
                <a:cs typeface="Arial"/>
              </a:rPr>
              <a:t> </a:t>
            </a:r>
            <a:r>
              <a:rPr sz="2395" spc="-30" dirty="0">
                <a:latin typeface="Comic Sans MS" panose="030F0702030302020204" pitchFamily="66" charset="0"/>
                <a:cs typeface="Arial"/>
              </a:rPr>
              <a:t>the</a:t>
            </a:r>
            <a:r>
              <a:rPr sz="2395" spc="3" dirty="0">
                <a:latin typeface="Comic Sans MS" panose="030F0702030302020204" pitchFamily="66" charset="0"/>
                <a:cs typeface="Arial"/>
              </a:rPr>
              <a:t> </a:t>
            </a:r>
            <a:r>
              <a:rPr sz="2395" spc="-12" dirty="0">
                <a:latin typeface="Comic Sans MS" panose="030F0702030302020204" pitchFamily="66" charset="0"/>
                <a:cs typeface="Arial"/>
              </a:rPr>
              <a:t>best</a:t>
            </a:r>
            <a:r>
              <a:rPr sz="2395" spc="3" dirty="0">
                <a:latin typeface="Comic Sans MS" panose="030F0702030302020204" pitchFamily="66" charset="0"/>
                <a:cs typeface="Arial"/>
              </a:rPr>
              <a:t> </a:t>
            </a:r>
            <a:r>
              <a:rPr sz="2395" spc="-24" dirty="0">
                <a:latin typeface="Comic Sans MS" panose="030F0702030302020204" pitchFamily="66" charset="0"/>
                <a:cs typeface="Arial"/>
              </a:rPr>
              <a:t>scoring</a:t>
            </a:r>
            <a:r>
              <a:rPr sz="2395" spc="3" dirty="0">
                <a:latin typeface="Comic Sans MS" panose="030F0702030302020204" pitchFamily="66" charset="0"/>
                <a:cs typeface="Arial"/>
              </a:rPr>
              <a:t> </a:t>
            </a:r>
            <a:r>
              <a:rPr sz="2395" spc="-45" dirty="0">
                <a:latin typeface="Comic Sans MS" panose="030F0702030302020204" pitchFamily="66" charset="0"/>
                <a:cs typeface="Arial"/>
              </a:rPr>
              <a:t>tree,</a:t>
            </a:r>
            <a:r>
              <a:rPr sz="2395" spc="3" dirty="0">
                <a:latin typeface="Comic Sans MS" panose="030F0702030302020204" pitchFamily="66" charset="0"/>
                <a:cs typeface="Arial"/>
              </a:rPr>
              <a:t> </a:t>
            </a:r>
            <a:r>
              <a:rPr sz="2395" spc="-30" dirty="0">
                <a:latin typeface="Comic Sans MS" panose="030F0702030302020204" pitchFamily="66" charset="0"/>
                <a:cs typeface="Arial"/>
              </a:rPr>
              <a:t>and</a:t>
            </a:r>
            <a:r>
              <a:rPr sz="2395" spc="3" dirty="0">
                <a:latin typeface="Comic Sans MS" panose="030F0702030302020204" pitchFamily="66" charset="0"/>
                <a:cs typeface="Arial"/>
              </a:rPr>
              <a:t> </a:t>
            </a:r>
            <a:r>
              <a:rPr sz="2395" spc="-67" dirty="0">
                <a:latin typeface="Comic Sans MS" panose="030F0702030302020204" pitchFamily="66" charset="0"/>
                <a:cs typeface="Arial"/>
              </a:rPr>
              <a:t>penalize</a:t>
            </a:r>
            <a:r>
              <a:rPr sz="2395" spc="6" dirty="0">
                <a:latin typeface="Comic Sans MS" panose="030F0702030302020204" pitchFamily="66" charset="0"/>
                <a:cs typeface="Arial"/>
              </a:rPr>
              <a:t> </a:t>
            </a:r>
            <a:r>
              <a:rPr sz="2395" spc="-36" dirty="0">
                <a:latin typeface="Comic Sans MS" panose="030F0702030302020204" pitchFamily="66" charset="0"/>
                <a:cs typeface="Arial"/>
              </a:rPr>
              <a:t>edges</a:t>
            </a:r>
            <a:r>
              <a:rPr sz="2395" spc="3" dirty="0">
                <a:latin typeface="Comic Sans MS" panose="030F0702030302020204" pitchFamily="66" charset="0"/>
                <a:cs typeface="Arial"/>
              </a:rPr>
              <a:t> </a:t>
            </a:r>
            <a:r>
              <a:rPr sz="2395" dirty="0">
                <a:latin typeface="Comic Sans MS" panose="030F0702030302020204" pitchFamily="66" charset="0"/>
                <a:cs typeface="Arial"/>
              </a:rPr>
              <a:t>not</a:t>
            </a:r>
            <a:r>
              <a:rPr sz="2395" spc="3" dirty="0">
                <a:latin typeface="Comic Sans MS" panose="030F0702030302020204" pitchFamily="66" charset="0"/>
                <a:cs typeface="Arial"/>
              </a:rPr>
              <a:t> </a:t>
            </a:r>
            <a:r>
              <a:rPr sz="2395" spc="-67" dirty="0">
                <a:latin typeface="Comic Sans MS" panose="030F0702030302020204" pitchFamily="66" charset="0"/>
                <a:cs typeface="Arial"/>
              </a:rPr>
              <a:t>in</a:t>
            </a:r>
            <a:r>
              <a:rPr sz="2395" spc="3" dirty="0">
                <a:latin typeface="Comic Sans MS" panose="030F0702030302020204" pitchFamily="66" charset="0"/>
                <a:cs typeface="Arial"/>
              </a:rPr>
              <a:t> </a:t>
            </a:r>
            <a:r>
              <a:rPr sz="2395" spc="-30" dirty="0">
                <a:latin typeface="Comic Sans MS" panose="030F0702030302020204" pitchFamily="66" charset="0"/>
                <a:cs typeface="Arial"/>
              </a:rPr>
              <a:t>the</a:t>
            </a:r>
            <a:r>
              <a:rPr sz="2395" spc="3" dirty="0">
                <a:latin typeface="Comic Sans MS" panose="030F0702030302020204" pitchFamily="66" charset="0"/>
                <a:cs typeface="Arial"/>
              </a:rPr>
              <a:t> </a:t>
            </a:r>
            <a:r>
              <a:rPr sz="2395" spc="-12" dirty="0">
                <a:latin typeface="Comic Sans MS" panose="030F0702030302020204" pitchFamily="66" charset="0"/>
                <a:cs typeface="Arial"/>
              </a:rPr>
              <a:t>gold </a:t>
            </a:r>
            <a:r>
              <a:rPr sz="2395" spc="-655" dirty="0">
                <a:latin typeface="Comic Sans MS" panose="030F0702030302020204" pitchFamily="66" charset="0"/>
                <a:cs typeface="Arial"/>
              </a:rPr>
              <a:t> </a:t>
            </a:r>
            <a:r>
              <a:rPr sz="2395" spc="-55" dirty="0">
                <a:latin typeface="Comic Sans MS" panose="030F0702030302020204" pitchFamily="66" charset="0"/>
                <a:cs typeface="Arial"/>
              </a:rPr>
              <a:t>tree</a:t>
            </a:r>
            <a:r>
              <a:rPr sz="2395" spc="-3" dirty="0">
                <a:latin typeface="Comic Sans MS" panose="030F0702030302020204" pitchFamily="66" charset="0"/>
                <a:cs typeface="Arial"/>
              </a:rPr>
              <a:t> </a:t>
            </a:r>
            <a:r>
              <a:rPr sz="2395" spc="-52" dirty="0">
                <a:latin typeface="Comic Sans MS" panose="030F0702030302020204" pitchFamily="66" charset="0"/>
                <a:cs typeface="Arial"/>
              </a:rPr>
              <a:t>(with</a:t>
            </a:r>
            <a:r>
              <a:rPr sz="2395" dirty="0">
                <a:latin typeface="Comic Sans MS" panose="030F0702030302020204" pitchFamily="66" charset="0"/>
                <a:cs typeface="Arial"/>
              </a:rPr>
              <a:t> </a:t>
            </a:r>
            <a:r>
              <a:rPr sz="2395" spc="-88" dirty="0">
                <a:latin typeface="Comic Sans MS" panose="030F0702030302020204" pitchFamily="66" charset="0"/>
                <a:cs typeface="Arial"/>
              </a:rPr>
              <a:t>a</a:t>
            </a:r>
            <a:r>
              <a:rPr sz="2395" dirty="0">
                <a:latin typeface="Comic Sans MS" panose="030F0702030302020204" pitchFamily="66" charset="0"/>
                <a:cs typeface="Arial"/>
              </a:rPr>
              <a:t> </a:t>
            </a:r>
            <a:r>
              <a:rPr sz="2395" spc="-61" dirty="0">
                <a:latin typeface="Comic Sans MS" panose="030F0702030302020204" pitchFamily="66" charset="0"/>
                <a:cs typeface="Arial"/>
              </a:rPr>
              <a:t>margin).</a:t>
            </a:r>
            <a:endParaRPr sz="2395" dirty="0">
              <a:latin typeface="Comic Sans MS" panose="030F0702030302020204" pitchFamily="66" charset="0"/>
              <a:cs typeface="Arial"/>
            </a:endParaRPr>
          </a:p>
          <a:p>
            <a:pPr marL="947643" marR="3081" lvl="1" indent="-304971">
              <a:lnSpc>
                <a:spcPts val="2571"/>
              </a:lnSpc>
              <a:spcBef>
                <a:spcPts val="2253"/>
              </a:spcBef>
              <a:buClr>
                <a:srgbClr val="B51700"/>
              </a:buClr>
              <a:buSzPct val="122784"/>
              <a:buFont typeface="Lucida Sans Unicode"/>
              <a:buChar char="■"/>
              <a:tabLst>
                <a:tab pos="948028" algn="l"/>
              </a:tabLst>
            </a:pPr>
            <a:r>
              <a:rPr sz="2395" spc="-61" dirty="0">
                <a:latin typeface="Comic Sans MS" panose="030F0702030302020204" pitchFamily="66" charset="0"/>
                <a:cs typeface="Arial"/>
              </a:rPr>
              <a:t>Globally</a:t>
            </a:r>
            <a:r>
              <a:rPr sz="2395" spc="3" dirty="0">
                <a:latin typeface="Comic Sans MS" panose="030F0702030302020204" pitchFamily="66" charset="0"/>
                <a:cs typeface="Arial"/>
              </a:rPr>
              <a:t> </a:t>
            </a:r>
            <a:r>
              <a:rPr sz="2395" spc="-49" dirty="0">
                <a:latin typeface="Comic Sans MS" panose="030F0702030302020204" pitchFamily="66" charset="0"/>
                <a:cs typeface="Arial"/>
              </a:rPr>
              <a:t>normalized</a:t>
            </a:r>
            <a:r>
              <a:rPr sz="2395" spc="6" dirty="0">
                <a:latin typeface="Comic Sans MS" panose="030F0702030302020204" pitchFamily="66" charset="0"/>
                <a:cs typeface="Arial"/>
              </a:rPr>
              <a:t> </a:t>
            </a:r>
            <a:r>
              <a:rPr sz="2395" spc="-88" dirty="0">
                <a:latin typeface="Comic Sans MS" panose="030F0702030302020204" pitchFamily="66" charset="0"/>
                <a:cs typeface="Arial"/>
              </a:rPr>
              <a:t>CRF:</a:t>
            </a:r>
            <a:r>
              <a:rPr sz="2395" spc="3" dirty="0">
                <a:latin typeface="Comic Sans MS" panose="030F0702030302020204" pitchFamily="66" charset="0"/>
                <a:cs typeface="Arial"/>
              </a:rPr>
              <a:t> </a:t>
            </a:r>
            <a:r>
              <a:rPr sz="2395" spc="-30" dirty="0">
                <a:latin typeface="Comic Sans MS" panose="030F0702030302020204" pitchFamily="66" charset="0"/>
                <a:cs typeface="Arial"/>
              </a:rPr>
              <a:t>can</a:t>
            </a:r>
            <a:r>
              <a:rPr sz="2395" spc="6" dirty="0">
                <a:latin typeface="Comic Sans MS" panose="030F0702030302020204" pitchFamily="66" charset="0"/>
                <a:cs typeface="Arial"/>
              </a:rPr>
              <a:t> </a:t>
            </a:r>
            <a:r>
              <a:rPr sz="2395" dirty="0">
                <a:latin typeface="Comic Sans MS" panose="030F0702030302020204" pitchFamily="66" charset="0"/>
                <a:cs typeface="Arial"/>
              </a:rPr>
              <a:t>compute</a:t>
            </a:r>
            <a:r>
              <a:rPr sz="2395" spc="3" dirty="0">
                <a:latin typeface="Comic Sans MS" panose="030F0702030302020204" pitchFamily="66" charset="0"/>
                <a:cs typeface="Arial"/>
              </a:rPr>
              <a:t> </a:t>
            </a:r>
            <a:r>
              <a:rPr sz="2395" spc="-30" dirty="0">
                <a:latin typeface="Comic Sans MS" panose="030F0702030302020204" pitchFamily="66" charset="0"/>
                <a:cs typeface="Arial"/>
              </a:rPr>
              <a:t>marginals/partition</a:t>
            </a:r>
            <a:r>
              <a:rPr sz="2395" spc="6" dirty="0">
                <a:latin typeface="Comic Sans MS" panose="030F0702030302020204" pitchFamily="66" charset="0"/>
                <a:cs typeface="Arial"/>
              </a:rPr>
              <a:t> </a:t>
            </a:r>
            <a:r>
              <a:rPr sz="2395" spc="-21" dirty="0">
                <a:latin typeface="Comic Sans MS" panose="030F0702030302020204" pitchFamily="66" charset="0"/>
                <a:cs typeface="Arial"/>
              </a:rPr>
              <a:t>function</a:t>
            </a:r>
            <a:r>
              <a:rPr sz="2395" spc="6" dirty="0">
                <a:latin typeface="Comic Sans MS" panose="030F0702030302020204" pitchFamily="66" charset="0"/>
                <a:cs typeface="Arial"/>
              </a:rPr>
              <a:t> </a:t>
            </a:r>
            <a:r>
              <a:rPr sz="2395" spc="-45" dirty="0">
                <a:latin typeface="Comic Sans MS" panose="030F0702030302020204" pitchFamily="66" charset="0"/>
                <a:cs typeface="Arial"/>
              </a:rPr>
              <a:t>using</a:t>
            </a:r>
            <a:r>
              <a:rPr sz="2395" spc="3" dirty="0">
                <a:latin typeface="Comic Sans MS" panose="030F0702030302020204" pitchFamily="66" charset="0"/>
                <a:cs typeface="Arial"/>
              </a:rPr>
              <a:t> </a:t>
            </a:r>
            <a:r>
              <a:rPr sz="2395" spc="-88" dirty="0">
                <a:latin typeface="Comic Sans MS" panose="030F0702030302020204" pitchFamily="66" charset="0"/>
                <a:cs typeface="Arial"/>
              </a:rPr>
              <a:t>a </a:t>
            </a:r>
            <a:r>
              <a:rPr sz="2395" spc="-655" dirty="0">
                <a:latin typeface="Comic Sans MS" panose="030F0702030302020204" pitchFamily="66" charset="0"/>
                <a:cs typeface="Arial"/>
              </a:rPr>
              <a:t> </a:t>
            </a:r>
            <a:r>
              <a:rPr sz="2395" spc="-58" dirty="0">
                <a:latin typeface="Comic Sans MS" panose="030F0702030302020204" pitchFamily="66" charset="0"/>
                <a:cs typeface="Arial"/>
              </a:rPr>
              <a:t>variant</a:t>
            </a:r>
            <a:r>
              <a:rPr sz="2395" spc="3" dirty="0">
                <a:latin typeface="Comic Sans MS" panose="030F0702030302020204" pitchFamily="66" charset="0"/>
                <a:cs typeface="Arial"/>
              </a:rPr>
              <a:t> </a:t>
            </a:r>
            <a:r>
              <a:rPr sz="2395" spc="-21" dirty="0">
                <a:latin typeface="Comic Sans MS" panose="030F0702030302020204" pitchFamily="66" charset="0"/>
                <a:cs typeface="Arial"/>
              </a:rPr>
              <a:t>of</a:t>
            </a:r>
            <a:r>
              <a:rPr sz="2395" spc="3" dirty="0">
                <a:latin typeface="Comic Sans MS" panose="030F0702030302020204" pitchFamily="66" charset="0"/>
                <a:cs typeface="Arial"/>
              </a:rPr>
              <a:t> </a:t>
            </a:r>
            <a:r>
              <a:rPr sz="2395" spc="-49" dirty="0">
                <a:latin typeface="Comic Sans MS" panose="030F0702030302020204" pitchFamily="66" charset="0"/>
                <a:cs typeface="Arial"/>
              </a:rPr>
              <a:t>Kirchhoff’s</a:t>
            </a:r>
            <a:r>
              <a:rPr sz="2395" spc="3" dirty="0">
                <a:latin typeface="Comic Sans MS" panose="030F0702030302020204" pitchFamily="66" charset="0"/>
                <a:cs typeface="Arial"/>
              </a:rPr>
              <a:t> </a:t>
            </a:r>
            <a:r>
              <a:rPr sz="2395" spc="-69" dirty="0">
                <a:latin typeface="Comic Sans MS" panose="030F0702030302020204" pitchFamily="66" charset="0"/>
                <a:cs typeface="Arial"/>
              </a:rPr>
              <a:t>Matrix-Tree</a:t>
            </a:r>
            <a:r>
              <a:rPr sz="2395" spc="3" dirty="0">
                <a:latin typeface="Comic Sans MS" panose="030F0702030302020204" pitchFamily="66" charset="0"/>
                <a:cs typeface="Arial"/>
              </a:rPr>
              <a:t> </a:t>
            </a:r>
            <a:r>
              <a:rPr sz="2395" spc="-64" dirty="0">
                <a:latin typeface="Comic Sans MS" panose="030F0702030302020204" pitchFamily="66" charset="0"/>
                <a:cs typeface="Arial"/>
              </a:rPr>
              <a:t>Theorem</a:t>
            </a:r>
            <a:r>
              <a:rPr sz="2395" spc="3" dirty="0">
                <a:latin typeface="Comic Sans MS" panose="030F0702030302020204" pitchFamily="66" charset="0"/>
                <a:cs typeface="Arial"/>
              </a:rPr>
              <a:t> </a:t>
            </a:r>
            <a:r>
              <a:rPr sz="2395" spc="-69" dirty="0">
                <a:latin typeface="Comic Sans MS" panose="030F0702030302020204" pitchFamily="66" charset="0"/>
                <a:cs typeface="Arial"/>
              </a:rPr>
              <a:t>[Tutte,</a:t>
            </a:r>
            <a:r>
              <a:rPr sz="2395" spc="3" dirty="0">
                <a:latin typeface="Comic Sans MS" panose="030F0702030302020204" pitchFamily="66" charset="0"/>
                <a:cs typeface="Arial"/>
              </a:rPr>
              <a:t> </a:t>
            </a:r>
            <a:r>
              <a:rPr sz="2395" dirty="0">
                <a:latin typeface="Comic Sans MS" panose="030F0702030302020204" pitchFamily="66" charset="0"/>
                <a:cs typeface="Arial"/>
              </a:rPr>
              <a:t>1984;</a:t>
            </a:r>
            <a:r>
              <a:rPr sz="2395" spc="3" dirty="0">
                <a:solidFill>
                  <a:srgbClr val="B51700"/>
                </a:solidFill>
                <a:latin typeface="Comic Sans MS" panose="030F0702030302020204" pitchFamily="66" charset="0"/>
                <a:cs typeface="Arial"/>
              </a:rPr>
              <a:t> </a:t>
            </a:r>
            <a:r>
              <a:rPr sz="2395" u="sng" spc="-15" dirty="0">
                <a:solidFill>
                  <a:srgbClr val="B51700"/>
                </a:solidFill>
                <a:uFill>
                  <a:solidFill>
                    <a:srgbClr val="B51700"/>
                  </a:solidFill>
                </a:uFill>
                <a:latin typeface="Comic Sans MS" panose="030F0702030302020204" pitchFamily="66" charset="0"/>
                <a:cs typeface="Arial"/>
              </a:rPr>
              <a:t>Koo</a:t>
            </a:r>
            <a:r>
              <a:rPr sz="2395" u="sng" spc="3" dirty="0">
                <a:solidFill>
                  <a:srgbClr val="B51700"/>
                </a:solidFill>
                <a:uFill>
                  <a:solidFill>
                    <a:srgbClr val="B51700"/>
                  </a:solidFill>
                </a:uFill>
                <a:latin typeface="Comic Sans MS" panose="030F0702030302020204" pitchFamily="66" charset="0"/>
                <a:cs typeface="Arial"/>
              </a:rPr>
              <a:t> </a:t>
            </a:r>
            <a:r>
              <a:rPr sz="2395" u="sng" spc="-21" dirty="0">
                <a:solidFill>
                  <a:srgbClr val="B51700"/>
                </a:solidFill>
                <a:uFill>
                  <a:solidFill>
                    <a:srgbClr val="B51700"/>
                  </a:solidFill>
                </a:uFill>
                <a:latin typeface="Comic Sans MS" panose="030F0702030302020204" pitchFamily="66" charset="0"/>
                <a:cs typeface="Arial"/>
              </a:rPr>
              <a:t>et</a:t>
            </a:r>
            <a:r>
              <a:rPr sz="2395" u="sng" spc="3" dirty="0">
                <a:solidFill>
                  <a:srgbClr val="B51700"/>
                </a:solidFill>
                <a:uFill>
                  <a:solidFill>
                    <a:srgbClr val="B51700"/>
                  </a:solidFill>
                </a:uFill>
                <a:latin typeface="Comic Sans MS" panose="030F0702030302020204" pitchFamily="66" charset="0"/>
                <a:cs typeface="Arial"/>
              </a:rPr>
              <a:t> </a:t>
            </a:r>
            <a:r>
              <a:rPr sz="2395" u="sng" spc="-61" dirty="0">
                <a:solidFill>
                  <a:srgbClr val="B51700"/>
                </a:solidFill>
                <a:uFill>
                  <a:solidFill>
                    <a:srgbClr val="B51700"/>
                  </a:solidFill>
                </a:uFill>
                <a:latin typeface="Comic Sans MS" panose="030F0702030302020204" pitchFamily="66" charset="0"/>
                <a:cs typeface="Arial"/>
              </a:rPr>
              <a:t>al.</a:t>
            </a:r>
            <a:r>
              <a:rPr sz="2395" u="sng" spc="3" dirty="0">
                <a:solidFill>
                  <a:srgbClr val="B51700"/>
                </a:solidFill>
                <a:uFill>
                  <a:solidFill>
                    <a:srgbClr val="B51700"/>
                  </a:solidFill>
                </a:uFill>
                <a:latin typeface="Comic Sans MS" panose="030F0702030302020204" pitchFamily="66" charset="0"/>
                <a:cs typeface="Arial"/>
              </a:rPr>
              <a:t> </a:t>
            </a:r>
            <a:r>
              <a:rPr sz="2395" u="sng" spc="-15" dirty="0">
                <a:solidFill>
                  <a:srgbClr val="B51700"/>
                </a:solidFill>
                <a:uFill>
                  <a:solidFill>
                    <a:srgbClr val="B51700"/>
                  </a:solidFill>
                </a:uFill>
                <a:latin typeface="Comic Sans MS" panose="030F0702030302020204" pitchFamily="66" charset="0"/>
                <a:cs typeface="Arial"/>
              </a:rPr>
              <a:t>2007</a:t>
            </a:r>
            <a:r>
              <a:rPr sz="2395" spc="-15" dirty="0">
                <a:latin typeface="Comic Sans MS" panose="030F0702030302020204" pitchFamily="66" charset="0"/>
                <a:cs typeface="Arial"/>
              </a:rPr>
              <a:t>].</a:t>
            </a:r>
            <a:endParaRPr sz="2395" dirty="0">
              <a:latin typeface="Comic Sans MS" panose="030F0702030302020204" pitchFamily="66" charset="0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954456" y="208033"/>
            <a:ext cx="8439845" cy="685273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>
              <a:spcBef>
                <a:spcPts val="64"/>
              </a:spcBef>
            </a:pPr>
            <a:r>
              <a:rPr spc="-52" dirty="0"/>
              <a:t>Graph-based</a:t>
            </a:r>
            <a:r>
              <a:rPr spc="-179" dirty="0"/>
              <a:t> </a:t>
            </a:r>
            <a:r>
              <a:rPr spc="-79" dirty="0"/>
              <a:t>dependency</a:t>
            </a:r>
            <a:r>
              <a:rPr spc="-176" dirty="0"/>
              <a:t> </a:t>
            </a:r>
            <a:r>
              <a:rPr spc="-109" dirty="0"/>
              <a:t>parsing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11873378" y="6550126"/>
            <a:ext cx="142859" cy="277974"/>
          </a:xfrm>
          <a:prstGeom prst="rect">
            <a:avLst/>
          </a:prstGeom>
        </p:spPr>
        <p:txBody>
          <a:bodyPr vert="horz" wrap="square" lIns="0" tIns="7316" rIns="0" bIns="0" rtlCol="0">
            <a:spAutoFit/>
          </a:bodyPr>
          <a:lstStyle/>
          <a:p>
            <a:pPr marL="7701">
              <a:spcBef>
                <a:spcPts val="58"/>
              </a:spcBef>
            </a:pPr>
            <a:r>
              <a:rPr sz="879" b="1" spc="9" dirty="0">
                <a:latin typeface="Comic Sans MS" panose="030F0702030302020204" pitchFamily="66" charset="0"/>
                <a:cs typeface="Arial"/>
              </a:rPr>
              <a:t>22</a:t>
            </a:r>
            <a:endParaRPr sz="879" dirty="0">
              <a:latin typeface="Comic Sans MS" panose="030F0702030302020204" pitchFamily="66" charset="0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695019" y="2358157"/>
            <a:ext cx="61610" cy="161404"/>
          </a:xfrm>
          <a:prstGeom prst="rect">
            <a:avLst/>
          </a:prstGeom>
        </p:spPr>
        <p:txBody>
          <a:bodyPr vert="horz" wrap="square" lIns="0" tIns="7316" rIns="0" bIns="0" rtlCol="0">
            <a:spAutoFit/>
          </a:bodyPr>
          <a:lstStyle/>
          <a:p>
            <a:pPr marL="7701">
              <a:spcBef>
                <a:spcPts val="58"/>
              </a:spcBef>
            </a:pPr>
            <a:r>
              <a:rPr sz="1001" i="1" spc="15" dirty="0">
                <a:latin typeface="Calibri"/>
                <a:cs typeface="Calibri"/>
              </a:rPr>
              <a:t>r</a:t>
            </a:r>
            <a:endParaRPr sz="1001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017780" y="1115332"/>
            <a:ext cx="10279299" cy="717785"/>
          </a:xfrm>
          <a:prstGeom prst="rect">
            <a:avLst/>
          </a:prstGeom>
        </p:spPr>
        <p:txBody>
          <a:bodyPr vert="horz" wrap="square" lIns="0" tIns="50443" rIns="0" bIns="0" rtlCol="0">
            <a:spAutoFit/>
          </a:bodyPr>
          <a:lstStyle/>
          <a:p>
            <a:pPr marL="312286" marR="3081" indent="-304971">
              <a:lnSpc>
                <a:spcPts val="2577"/>
              </a:lnSpc>
              <a:spcBef>
                <a:spcPts val="397"/>
              </a:spcBef>
              <a:buSzPct val="122784"/>
              <a:buFont typeface="Lucida Sans Unicode"/>
              <a:buChar char="■"/>
              <a:tabLst>
                <a:tab pos="312672" algn="l"/>
              </a:tabLst>
            </a:pPr>
            <a:r>
              <a:rPr sz="2395" b="1" spc="24" dirty="0">
                <a:solidFill>
                  <a:srgbClr val="B51700"/>
                </a:solidFill>
                <a:latin typeface="Comic Sans MS" panose="030F0702030302020204" pitchFamily="66" charset="0"/>
                <a:cs typeface="Arial"/>
              </a:rPr>
              <a:t>Edge-factored</a:t>
            </a:r>
            <a:r>
              <a:rPr sz="2395" b="1" spc="3" dirty="0">
                <a:solidFill>
                  <a:srgbClr val="B51700"/>
                </a:solidFill>
                <a:latin typeface="Comic Sans MS" panose="030F0702030302020204" pitchFamily="66" charset="0"/>
                <a:cs typeface="Arial"/>
              </a:rPr>
              <a:t> </a:t>
            </a:r>
            <a:r>
              <a:rPr sz="2395" spc="-88" dirty="0">
                <a:latin typeface="Comic Sans MS" panose="030F0702030302020204" pitchFamily="66" charset="0"/>
                <a:cs typeface="Arial"/>
              </a:rPr>
              <a:t>(or</a:t>
            </a:r>
            <a:r>
              <a:rPr sz="2395" spc="3" dirty="0">
                <a:latin typeface="Comic Sans MS" panose="030F0702030302020204" pitchFamily="66" charset="0"/>
                <a:cs typeface="Arial"/>
              </a:rPr>
              <a:t> </a:t>
            </a:r>
            <a:r>
              <a:rPr sz="2395" b="1" spc="9" dirty="0">
                <a:solidFill>
                  <a:srgbClr val="B51700"/>
                </a:solidFill>
                <a:latin typeface="Comic Sans MS" panose="030F0702030302020204" pitchFamily="66" charset="0"/>
                <a:cs typeface="Arial"/>
              </a:rPr>
              <a:t>arc-factored</a:t>
            </a:r>
            <a:r>
              <a:rPr sz="2395" spc="9" dirty="0">
                <a:latin typeface="Comic Sans MS" panose="030F0702030302020204" pitchFamily="66" charset="0"/>
                <a:cs typeface="Arial"/>
              </a:rPr>
              <a:t>)</a:t>
            </a:r>
            <a:r>
              <a:rPr sz="2395" spc="6" dirty="0">
                <a:latin typeface="Comic Sans MS" panose="030F0702030302020204" pitchFamily="66" charset="0"/>
                <a:cs typeface="Arial"/>
              </a:rPr>
              <a:t> </a:t>
            </a:r>
            <a:r>
              <a:rPr sz="2395" spc="-27" dirty="0">
                <a:latin typeface="Comic Sans MS" panose="030F0702030302020204" pitchFamily="66" charset="0"/>
                <a:cs typeface="Arial"/>
              </a:rPr>
              <a:t>approaches:</a:t>
            </a:r>
            <a:r>
              <a:rPr sz="2395" spc="3" dirty="0">
                <a:latin typeface="Comic Sans MS" panose="030F0702030302020204" pitchFamily="66" charset="0"/>
                <a:cs typeface="Arial"/>
              </a:rPr>
              <a:t> </a:t>
            </a:r>
            <a:r>
              <a:rPr sz="2395" spc="-36" dirty="0">
                <a:latin typeface="Comic Sans MS" panose="030F0702030302020204" pitchFamily="66" charset="0"/>
                <a:cs typeface="Arial"/>
              </a:rPr>
              <a:t>score</a:t>
            </a:r>
            <a:r>
              <a:rPr sz="2395" spc="6" dirty="0">
                <a:latin typeface="Comic Sans MS" panose="030F0702030302020204" pitchFamily="66" charset="0"/>
                <a:cs typeface="Arial"/>
              </a:rPr>
              <a:t> </a:t>
            </a:r>
            <a:r>
              <a:rPr sz="2395" spc="-21" dirty="0">
                <a:latin typeface="Comic Sans MS" panose="030F0702030302020204" pitchFamily="66" charset="0"/>
                <a:cs typeface="Arial"/>
              </a:rPr>
              <a:t>of</a:t>
            </a:r>
            <a:r>
              <a:rPr sz="2395" spc="3" dirty="0">
                <a:latin typeface="Comic Sans MS" panose="030F0702030302020204" pitchFamily="66" charset="0"/>
                <a:cs typeface="Arial"/>
              </a:rPr>
              <a:t> </a:t>
            </a:r>
            <a:r>
              <a:rPr sz="2395" spc="-88" dirty="0">
                <a:latin typeface="Comic Sans MS" panose="030F0702030302020204" pitchFamily="66" charset="0"/>
                <a:cs typeface="Arial"/>
              </a:rPr>
              <a:t>a</a:t>
            </a:r>
            <a:r>
              <a:rPr sz="2395" spc="6" dirty="0">
                <a:latin typeface="Comic Sans MS" panose="030F0702030302020204" pitchFamily="66" charset="0"/>
                <a:cs typeface="Arial"/>
              </a:rPr>
              <a:t> </a:t>
            </a:r>
            <a:r>
              <a:rPr sz="2395" spc="-55" dirty="0">
                <a:latin typeface="Comic Sans MS" panose="030F0702030302020204" pitchFamily="66" charset="0"/>
                <a:cs typeface="Arial"/>
              </a:rPr>
              <a:t>tree</a:t>
            </a:r>
            <a:r>
              <a:rPr sz="2395" spc="3" dirty="0">
                <a:latin typeface="Comic Sans MS" panose="030F0702030302020204" pitchFamily="66" charset="0"/>
                <a:cs typeface="Arial"/>
              </a:rPr>
              <a:t> </a:t>
            </a:r>
            <a:r>
              <a:rPr sz="2395" spc="-12" dirty="0">
                <a:latin typeface="Comic Sans MS" panose="030F0702030302020204" pitchFamily="66" charset="0"/>
                <a:cs typeface="Arial"/>
              </a:rPr>
              <a:t>decomposes </a:t>
            </a:r>
            <a:r>
              <a:rPr sz="2395" spc="-655" dirty="0">
                <a:latin typeface="Comic Sans MS" panose="030F0702030302020204" pitchFamily="66" charset="0"/>
                <a:cs typeface="Arial"/>
              </a:rPr>
              <a:t> </a:t>
            </a:r>
            <a:r>
              <a:rPr sz="2395" spc="-67" dirty="0">
                <a:latin typeface="Comic Sans MS" panose="030F0702030302020204" pitchFamily="66" charset="0"/>
                <a:cs typeface="Arial"/>
              </a:rPr>
              <a:t>as</a:t>
            </a:r>
            <a:r>
              <a:rPr sz="2395" spc="-3" dirty="0">
                <a:latin typeface="Comic Sans MS" panose="030F0702030302020204" pitchFamily="66" charset="0"/>
                <a:cs typeface="Arial"/>
              </a:rPr>
              <a:t> </a:t>
            </a:r>
            <a:r>
              <a:rPr sz="2395" spc="-30" dirty="0">
                <a:latin typeface="Comic Sans MS" panose="030F0702030302020204" pitchFamily="66" charset="0"/>
                <a:cs typeface="Arial"/>
              </a:rPr>
              <a:t>sum</a:t>
            </a:r>
            <a:r>
              <a:rPr sz="2395" dirty="0">
                <a:latin typeface="Comic Sans MS" panose="030F0702030302020204" pitchFamily="66" charset="0"/>
                <a:cs typeface="Arial"/>
              </a:rPr>
              <a:t> </a:t>
            </a:r>
            <a:r>
              <a:rPr sz="2395" spc="-21" dirty="0">
                <a:latin typeface="Comic Sans MS" panose="030F0702030302020204" pitchFamily="66" charset="0"/>
                <a:cs typeface="Arial"/>
              </a:rPr>
              <a:t>of</a:t>
            </a:r>
            <a:r>
              <a:rPr sz="2395" dirty="0">
                <a:latin typeface="Comic Sans MS" panose="030F0702030302020204" pitchFamily="66" charset="0"/>
                <a:cs typeface="Arial"/>
              </a:rPr>
              <a:t> </a:t>
            </a:r>
            <a:r>
              <a:rPr sz="2395" spc="-33" dirty="0">
                <a:latin typeface="Comic Sans MS" panose="030F0702030302020204" pitchFamily="66" charset="0"/>
                <a:cs typeface="Arial"/>
              </a:rPr>
              <a:t>edge</a:t>
            </a:r>
            <a:r>
              <a:rPr sz="2395" dirty="0">
                <a:latin typeface="Comic Sans MS" panose="030F0702030302020204" pitchFamily="66" charset="0"/>
                <a:cs typeface="Arial"/>
              </a:rPr>
              <a:t> </a:t>
            </a:r>
            <a:r>
              <a:rPr sz="2395" spc="-30" dirty="0">
                <a:latin typeface="Comic Sans MS" panose="030F0702030302020204" pitchFamily="66" charset="0"/>
                <a:cs typeface="Arial"/>
              </a:rPr>
              <a:t>scores.</a:t>
            </a:r>
            <a:endParaRPr sz="2395" dirty="0">
              <a:latin typeface="Comic Sans MS" panose="030F0702030302020204" pitchFamily="66" charset="0"/>
              <a:cs typeface="Arial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DB49C77-7DDB-4C0E-959C-64F0D39F84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200" y="1833117"/>
            <a:ext cx="3616989" cy="940530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75170" y="315587"/>
            <a:ext cx="10569637" cy="685273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>
              <a:spcBef>
                <a:spcPts val="64"/>
              </a:spcBef>
            </a:pPr>
            <a:r>
              <a:rPr spc="-58" dirty="0"/>
              <a:t>Graph-base</a:t>
            </a:r>
            <a:r>
              <a:rPr spc="30" dirty="0"/>
              <a:t>d</a:t>
            </a:r>
            <a:r>
              <a:rPr spc="-170" dirty="0"/>
              <a:t> </a:t>
            </a:r>
            <a:r>
              <a:rPr spc="-182" dirty="0"/>
              <a:t>vs</a:t>
            </a:r>
            <a:r>
              <a:rPr spc="-45" dirty="0"/>
              <a:t>.</a:t>
            </a:r>
            <a:r>
              <a:rPr spc="-170" dirty="0"/>
              <a:t> </a:t>
            </a:r>
            <a:r>
              <a:rPr spc="-73" dirty="0"/>
              <a:t>transition-base</a:t>
            </a:r>
            <a:r>
              <a:rPr spc="18" dirty="0"/>
              <a:t>d</a:t>
            </a:r>
            <a:r>
              <a:rPr spc="-170" dirty="0"/>
              <a:t> </a:t>
            </a:r>
            <a:r>
              <a:rPr spc="-136" dirty="0"/>
              <a:t>parsing?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70264" y="1389250"/>
            <a:ext cx="4324660" cy="3134274"/>
          </a:xfrm>
          <a:prstGeom prst="rect">
            <a:avLst/>
          </a:prstGeom>
        </p:spPr>
        <p:txBody>
          <a:bodyPr vert="horz" wrap="square" lIns="0" tIns="152101" rIns="0" bIns="0" rtlCol="0">
            <a:spAutoFit/>
          </a:bodyPr>
          <a:lstStyle/>
          <a:p>
            <a:pPr marL="312286" indent="-304971">
              <a:spcBef>
                <a:spcPts val="1198"/>
              </a:spcBef>
              <a:buSzPct val="122784"/>
              <a:buFont typeface="Lucida Sans Unicode"/>
              <a:buChar char="■"/>
              <a:tabLst>
                <a:tab pos="312672" algn="l"/>
              </a:tabLst>
            </a:pPr>
            <a:r>
              <a:rPr sz="2395" b="1" spc="-9" dirty="0">
                <a:solidFill>
                  <a:srgbClr val="B51700"/>
                </a:solidFill>
                <a:latin typeface="Comic Sans MS" panose="030F0702030302020204" pitchFamily="66" charset="0"/>
                <a:cs typeface="Arial"/>
              </a:rPr>
              <a:t>Transition-based</a:t>
            </a:r>
            <a:endParaRPr sz="2395" dirty="0">
              <a:latin typeface="Comic Sans MS" panose="030F0702030302020204" pitchFamily="66" charset="0"/>
              <a:cs typeface="Arial"/>
            </a:endParaRPr>
          </a:p>
          <a:p>
            <a:pPr marL="921843" lvl="1" indent="-305356">
              <a:spcBef>
                <a:spcPts val="1953"/>
              </a:spcBef>
              <a:buClr>
                <a:srgbClr val="B51700"/>
              </a:buClr>
              <a:buSzPct val="122784"/>
              <a:buFont typeface="Lucida Sans Unicode"/>
              <a:buChar char="■"/>
              <a:tabLst>
                <a:tab pos="922228" algn="l"/>
              </a:tabLst>
            </a:pPr>
            <a:r>
              <a:rPr sz="2395" spc="-67" dirty="0">
                <a:latin typeface="Comic Sans MS" panose="030F0702030302020204" pitchFamily="66" charset="0"/>
                <a:cs typeface="Arial"/>
              </a:rPr>
              <a:t>Fast</a:t>
            </a:r>
            <a:endParaRPr sz="2395" dirty="0">
              <a:latin typeface="Comic Sans MS" panose="030F0702030302020204" pitchFamily="66" charset="0"/>
              <a:cs typeface="Arial"/>
            </a:endParaRPr>
          </a:p>
          <a:p>
            <a:pPr marL="921843" lvl="1" indent="-305356">
              <a:spcBef>
                <a:spcPts val="1947"/>
              </a:spcBef>
              <a:buClr>
                <a:srgbClr val="B51700"/>
              </a:buClr>
              <a:buSzPct val="122784"/>
              <a:buFont typeface="Lucida Sans Unicode"/>
              <a:buChar char="■"/>
              <a:tabLst>
                <a:tab pos="922228" algn="l"/>
              </a:tabLst>
            </a:pPr>
            <a:r>
              <a:rPr sz="2395" spc="-67" dirty="0">
                <a:latin typeface="Comic Sans MS" panose="030F0702030302020204" pitchFamily="66" charset="0"/>
                <a:cs typeface="Arial"/>
              </a:rPr>
              <a:t>Greedy</a:t>
            </a:r>
            <a:r>
              <a:rPr sz="2395" spc="-9" dirty="0">
                <a:latin typeface="Comic Sans MS" panose="030F0702030302020204" pitchFamily="66" charset="0"/>
                <a:cs typeface="Arial"/>
              </a:rPr>
              <a:t> </a:t>
            </a:r>
            <a:r>
              <a:rPr sz="2395" spc="133" dirty="0">
                <a:latin typeface="Comic Sans MS" panose="030F0702030302020204" pitchFamily="66" charset="0"/>
                <a:cs typeface="Arial"/>
              </a:rPr>
              <a:t>/</a:t>
            </a:r>
            <a:r>
              <a:rPr sz="2395" spc="-6" dirty="0">
                <a:latin typeface="Comic Sans MS" panose="030F0702030302020204" pitchFamily="66" charset="0"/>
                <a:cs typeface="Arial"/>
              </a:rPr>
              <a:t> </a:t>
            </a:r>
            <a:r>
              <a:rPr sz="2395" spc="-45" dirty="0">
                <a:latin typeface="Comic Sans MS" panose="030F0702030302020204" pitchFamily="66" charset="0"/>
                <a:cs typeface="Arial"/>
              </a:rPr>
              <a:t>local</a:t>
            </a:r>
            <a:r>
              <a:rPr sz="2395" spc="-9" dirty="0">
                <a:latin typeface="Comic Sans MS" panose="030F0702030302020204" pitchFamily="66" charset="0"/>
                <a:cs typeface="Arial"/>
              </a:rPr>
              <a:t> </a:t>
            </a:r>
            <a:r>
              <a:rPr sz="2395" spc="-58" dirty="0">
                <a:latin typeface="Comic Sans MS" panose="030F0702030302020204" pitchFamily="66" charset="0"/>
                <a:cs typeface="Arial"/>
              </a:rPr>
              <a:t>inference</a:t>
            </a:r>
            <a:endParaRPr sz="2395" dirty="0">
              <a:latin typeface="Comic Sans MS" panose="030F0702030302020204" pitchFamily="66" charset="0"/>
              <a:cs typeface="Arial"/>
            </a:endParaRPr>
          </a:p>
          <a:p>
            <a:pPr marL="921843" lvl="1" indent="-305356">
              <a:spcBef>
                <a:spcPts val="1947"/>
              </a:spcBef>
              <a:buClr>
                <a:srgbClr val="B51700"/>
              </a:buClr>
              <a:buSzPct val="122784"/>
              <a:buFont typeface="Lucida Sans Unicode"/>
              <a:buChar char="■"/>
              <a:tabLst>
                <a:tab pos="922228" algn="l"/>
              </a:tabLst>
            </a:pPr>
            <a:r>
              <a:rPr sz="2395" spc="-49" dirty="0">
                <a:latin typeface="Comic Sans MS" panose="030F0702030302020204" pitchFamily="66" charset="0"/>
                <a:cs typeface="Arial"/>
              </a:rPr>
              <a:t>Maybe</a:t>
            </a:r>
            <a:r>
              <a:rPr sz="2395" spc="-9" dirty="0">
                <a:latin typeface="Comic Sans MS" panose="030F0702030302020204" pitchFamily="66" charset="0"/>
                <a:cs typeface="Arial"/>
              </a:rPr>
              <a:t> </a:t>
            </a:r>
            <a:r>
              <a:rPr sz="2395" spc="-36" dirty="0">
                <a:latin typeface="Comic Sans MS" panose="030F0702030302020204" pitchFamily="66" charset="0"/>
                <a:cs typeface="Arial"/>
              </a:rPr>
              <a:t>closer</a:t>
            </a:r>
            <a:r>
              <a:rPr sz="2395" spc="-9" dirty="0">
                <a:latin typeface="Comic Sans MS" panose="030F0702030302020204" pitchFamily="66" charset="0"/>
                <a:cs typeface="Arial"/>
              </a:rPr>
              <a:t> </a:t>
            </a:r>
            <a:r>
              <a:rPr sz="2395" spc="21" dirty="0">
                <a:latin typeface="Comic Sans MS" panose="030F0702030302020204" pitchFamily="66" charset="0"/>
                <a:cs typeface="Arial"/>
              </a:rPr>
              <a:t>to</a:t>
            </a:r>
            <a:r>
              <a:rPr sz="2395" spc="-9" dirty="0">
                <a:latin typeface="Comic Sans MS" panose="030F0702030302020204" pitchFamily="66" charset="0"/>
                <a:cs typeface="Arial"/>
              </a:rPr>
              <a:t> </a:t>
            </a:r>
            <a:r>
              <a:rPr sz="2395" spc="-45" dirty="0">
                <a:latin typeface="Comic Sans MS" panose="030F0702030302020204" pitchFamily="66" charset="0"/>
                <a:cs typeface="Arial"/>
              </a:rPr>
              <a:t>humans?</a:t>
            </a:r>
            <a:endParaRPr sz="2395" dirty="0">
              <a:latin typeface="Comic Sans MS" panose="030F0702030302020204" pitchFamily="66" charset="0"/>
              <a:cs typeface="Arial"/>
            </a:endParaRPr>
          </a:p>
          <a:p>
            <a:pPr marR="744329" algn="r">
              <a:spcBef>
                <a:spcPts val="1816"/>
              </a:spcBef>
            </a:pPr>
            <a:r>
              <a:rPr sz="1061" spc="3" dirty="0">
                <a:latin typeface="Comic Sans MS" panose="030F0702030302020204" pitchFamily="66" charset="0"/>
                <a:cs typeface="Arial"/>
              </a:rPr>
              <a:t>Input</a:t>
            </a:r>
            <a:r>
              <a:rPr sz="1061" spc="-27" dirty="0">
                <a:latin typeface="Comic Sans MS" panose="030F0702030302020204" pitchFamily="66" charset="0"/>
                <a:cs typeface="Arial"/>
              </a:rPr>
              <a:t> </a:t>
            </a:r>
            <a:r>
              <a:rPr sz="1061" spc="-3" dirty="0">
                <a:latin typeface="Comic Sans MS" panose="030F0702030302020204" pitchFamily="66" charset="0"/>
                <a:cs typeface="Arial"/>
              </a:rPr>
              <a:t>buffer</a:t>
            </a:r>
            <a:endParaRPr sz="1061" dirty="0">
              <a:latin typeface="Comic Sans MS" panose="030F0702030302020204" pitchFamily="66" charset="0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018209" y="1389250"/>
            <a:ext cx="3829234" cy="2371629"/>
          </a:xfrm>
          <a:prstGeom prst="rect">
            <a:avLst/>
          </a:prstGeom>
        </p:spPr>
        <p:txBody>
          <a:bodyPr vert="horz" wrap="square" lIns="0" tIns="152101" rIns="0" bIns="0" rtlCol="0">
            <a:spAutoFit/>
          </a:bodyPr>
          <a:lstStyle/>
          <a:p>
            <a:pPr marL="312286" indent="-304971">
              <a:spcBef>
                <a:spcPts val="1198"/>
              </a:spcBef>
              <a:buSzPct val="122784"/>
              <a:buFont typeface="Lucida Sans Unicode"/>
              <a:buChar char="■"/>
              <a:tabLst>
                <a:tab pos="312672" algn="l"/>
              </a:tabLst>
            </a:pPr>
            <a:r>
              <a:rPr sz="2395" b="1" spc="18" dirty="0">
                <a:solidFill>
                  <a:srgbClr val="B51700"/>
                </a:solidFill>
                <a:latin typeface="Comic Sans MS" panose="030F0702030302020204" pitchFamily="66" charset="0"/>
                <a:cs typeface="Arial"/>
              </a:rPr>
              <a:t>Graph-based</a:t>
            </a:r>
            <a:endParaRPr sz="2395" dirty="0">
              <a:latin typeface="Comic Sans MS" panose="030F0702030302020204" pitchFamily="66" charset="0"/>
              <a:cs typeface="Arial"/>
            </a:endParaRPr>
          </a:p>
          <a:p>
            <a:pPr marL="921843" lvl="1" indent="-305356">
              <a:spcBef>
                <a:spcPts val="1953"/>
              </a:spcBef>
              <a:buClr>
                <a:srgbClr val="B51700"/>
              </a:buClr>
              <a:buSzPct val="122784"/>
              <a:buFont typeface="Lucida Sans Unicode"/>
              <a:buChar char="■"/>
              <a:tabLst>
                <a:tab pos="922228" algn="l"/>
              </a:tabLst>
            </a:pPr>
            <a:r>
              <a:rPr sz="2395" spc="-33" dirty="0">
                <a:latin typeface="Comic Sans MS" panose="030F0702030302020204" pitchFamily="66" charset="0"/>
                <a:cs typeface="Arial"/>
              </a:rPr>
              <a:t>Slow</a:t>
            </a:r>
            <a:endParaRPr sz="2395" dirty="0">
              <a:latin typeface="Comic Sans MS" panose="030F0702030302020204" pitchFamily="66" charset="0"/>
              <a:cs typeface="Arial"/>
            </a:endParaRPr>
          </a:p>
          <a:p>
            <a:pPr marL="921843" lvl="1" indent="-305356">
              <a:spcBef>
                <a:spcPts val="1947"/>
              </a:spcBef>
              <a:buClr>
                <a:srgbClr val="B51700"/>
              </a:buClr>
              <a:buSzPct val="122784"/>
              <a:buFont typeface="Lucida Sans Unicode"/>
              <a:buChar char="■"/>
              <a:tabLst>
                <a:tab pos="922228" algn="l"/>
              </a:tabLst>
            </a:pPr>
            <a:r>
              <a:rPr sz="2395" spc="-42" dirty="0">
                <a:latin typeface="Comic Sans MS" panose="030F0702030302020204" pitchFamily="66" charset="0"/>
                <a:cs typeface="Arial"/>
              </a:rPr>
              <a:t>Exact</a:t>
            </a:r>
            <a:r>
              <a:rPr sz="2395" spc="-55" dirty="0">
                <a:latin typeface="Comic Sans MS" panose="030F0702030302020204" pitchFamily="66" charset="0"/>
                <a:cs typeface="Arial"/>
              </a:rPr>
              <a:t> </a:t>
            </a:r>
            <a:r>
              <a:rPr sz="2395" spc="-58" dirty="0">
                <a:latin typeface="Comic Sans MS" panose="030F0702030302020204" pitchFamily="66" charset="0"/>
                <a:cs typeface="Arial"/>
              </a:rPr>
              <a:t>inference</a:t>
            </a:r>
            <a:endParaRPr sz="2395" dirty="0">
              <a:latin typeface="Comic Sans MS" panose="030F0702030302020204" pitchFamily="66" charset="0"/>
              <a:cs typeface="Arial"/>
            </a:endParaRPr>
          </a:p>
          <a:p>
            <a:pPr marL="921843" lvl="1" indent="-305356">
              <a:spcBef>
                <a:spcPts val="1947"/>
              </a:spcBef>
              <a:buClr>
                <a:srgbClr val="B51700"/>
              </a:buClr>
              <a:buSzPct val="122784"/>
              <a:buFont typeface="Lucida Sans Unicode"/>
              <a:buChar char="■"/>
              <a:tabLst>
                <a:tab pos="922228" algn="l"/>
              </a:tabLst>
            </a:pPr>
            <a:r>
              <a:rPr sz="2395" spc="-52" dirty="0">
                <a:latin typeface="Comic Sans MS" panose="030F0702030302020204" pitchFamily="66" charset="0"/>
                <a:cs typeface="Arial"/>
              </a:rPr>
              <a:t>More</a:t>
            </a:r>
            <a:r>
              <a:rPr sz="2395" spc="-18" dirty="0">
                <a:latin typeface="Comic Sans MS" panose="030F0702030302020204" pitchFamily="66" charset="0"/>
                <a:cs typeface="Arial"/>
              </a:rPr>
              <a:t> </a:t>
            </a:r>
            <a:r>
              <a:rPr sz="2395" spc="-27" dirty="0">
                <a:latin typeface="Comic Sans MS" panose="030F0702030302020204" pitchFamily="66" charset="0"/>
                <a:cs typeface="Arial"/>
              </a:rPr>
              <a:t>accurate</a:t>
            </a:r>
            <a:endParaRPr sz="2395" dirty="0">
              <a:latin typeface="Comic Sans MS" panose="030F0702030302020204" pitchFamily="66" charset="0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603581" y="4167158"/>
            <a:ext cx="3338125" cy="2279967"/>
            <a:chOff x="2643718" y="6871951"/>
            <a:chExt cx="5504815" cy="375983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06486" y="8485872"/>
              <a:ext cx="1241908" cy="570606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7023963" y="8558595"/>
              <a:ext cx="1007110" cy="330200"/>
            </a:xfrm>
            <a:custGeom>
              <a:avLst/>
              <a:gdLst/>
              <a:ahLst/>
              <a:cxnLst/>
              <a:rect l="l" t="t" r="r" b="b"/>
              <a:pathLst>
                <a:path w="1007109" h="330200">
                  <a:moveTo>
                    <a:pt x="1006952" y="0"/>
                  </a:moveTo>
                  <a:lnTo>
                    <a:pt x="0" y="0"/>
                  </a:lnTo>
                  <a:lnTo>
                    <a:pt x="0" y="330056"/>
                  </a:lnTo>
                  <a:lnTo>
                    <a:pt x="1006952" y="330056"/>
                  </a:lnTo>
                  <a:lnTo>
                    <a:pt x="100695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8" name="object 8"/>
            <p:cNvSpPr/>
            <p:nvPr/>
          </p:nvSpPr>
          <p:spPr>
            <a:xfrm>
              <a:off x="7023962" y="8558595"/>
              <a:ext cx="1007110" cy="0"/>
            </a:xfrm>
            <a:custGeom>
              <a:avLst/>
              <a:gdLst/>
              <a:ahLst/>
              <a:cxnLst/>
              <a:rect l="l" t="t" r="r" b="b"/>
              <a:pathLst>
                <a:path w="1007109">
                  <a:moveTo>
                    <a:pt x="0" y="0"/>
                  </a:moveTo>
                  <a:lnTo>
                    <a:pt x="1006952" y="0"/>
                  </a:lnTo>
                </a:path>
              </a:pathLst>
            </a:custGeom>
            <a:ln w="1118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59493" y="6871951"/>
              <a:ext cx="727243" cy="738432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376158" y="6871951"/>
              <a:ext cx="727243" cy="738432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926145" y="6871951"/>
              <a:ext cx="727243" cy="738432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409482" y="6871951"/>
              <a:ext cx="727243" cy="738432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892820" y="6871951"/>
              <a:ext cx="727243" cy="738432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643718" y="8634118"/>
              <a:ext cx="648925" cy="592983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643718" y="8986551"/>
              <a:ext cx="648925" cy="592983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643718" y="8281684"/>
              <a:ext cx="648925" cy="592983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643718" y="9338984"/>
              <a:ext cx="648925" cy="592983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643718" y="10043851"/>
              <a:ext cx="648925" cy="587389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643718" y="9691418"/>
              <a:ext cx="648925" cy="592983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556929" y="7946033"/>
              <a:ext cx="1476863" cy="1644690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674406" y="8958581"/>
              <a:ext cx="1241908" cy="570606"/>
            </a:xfrm>
            <a:prstGeom prst="rect">
              <a:avLst/>
            </a:prstGeom>
          </p:spPr>
        </p:pic>
      </p:grpSp>
      <p:sp>
        <p:nvSpPr>
          <p:cNvPr id="22" name="object 22"/>
          <p:cNvSpPr txBox="1"/>
          <p:nvPr/>
        </p:nvSpPr>
        <p:spPr>
          <a:xfrm>
            <a:off x="4325397" y="5177150"/>
            <a:ext cx="472859" cy="106205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>
              <a:spcBef>
                <a:spcPts val="64"/>
              </a:spcBef>
            </a:pPr>
            <a:r>
              <a:rPr sz="637" dirty="0">
                <a:latin typeface="Comic Sans MS" panose="030F0702030302020204" pitchFamily="66" charset="0"/>
                <a:cs typeface="Arial"/>
              </a:rPr>
              <a:t>Dependency</a:t>
            </a:r>
          </a:p>
        </p:txBody>
      </p:sp>
      <p:grpSp>
        <p:nvGrpSpPr>
          <p:cNvPr id="23" name="object 23"/>
          <p:cNvGrpSpPr/>
          <p:nvPr/>
        </p:nvGrpSpPr>
        <p:grpSpPr>
          <a:xfrm>
            <a:off x="4227803" y="4207791"/>
            <a:ext cx="300350" cy="312287"/>
            <a:chOff x="6971255" y="6938959"/>
            <a:chExt cx="495300" cy="514984"/>
          </a:xfrm>
        </p:grpSpPr>
        <p:sp>
          <p:nvSpPr>
            <p:cNvPr id="24" name="object 24"/>
            <p:cNvSpPr/>
            <p:nvPr/>
          </p:nvSpPr>
          <p:spPr>
            <a:xfrm>
              <a:off x="6976971" y="6944674"/>
              <a:ext cx="483870" cy="503555"/>
            </a:xfrm>
            <a:custGeom>
              <a:avLst/>
              <a:gdLst/>
              <a:ahLst/>
              <a:cxnLst/>
              <a:rect l="l" t="t" r="r" b="b"/>
              <a:pathLst>
                <a:path w="483870" h="503554">
                  <a:moveTo>
                    <a:pt x="483337" y="0"/>
                  </a:moveTo>
                  <a:lnTo>
                    <a:pt x="0" y="0"/>
                  </a:lnTo>
                  <a:lnTo>
                    <a:pt x="0" y="503476"/>
                  </a:lnTo>
                  <a:lnTo>
                    <a:pt x="483337" y="503476"/>
                  </a:lnTo>
                  <a:lnTo>
                    <a:pt x="48333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5" name="object 25"/>
            <p:cNvSpPr/>
            <p:nvPr/>
          </p:nvSpPr>
          <p:spPr>
            <a:xfrm>
              <a:off x="6976970" y="6944674"/>
              <a:ext cx="483870" cy="503555"/>
            </a:xfrm>
            <a:custGeom>
              <a:avLst/>
              <a:gdLst/>
              <a:ahLst/>
              <a:cxnLst/>
              <a:rect l="l" t="t" r="r" b="b"/>
              <a:pathLst>
                <a:path w="483870" h="503554">
                  <a:moveTo>
                    <a:pt x="0" y="0"/>
                  </a:moveTo>
                  <a:lnTo>
                    <a:pt x="483337" y="0"/>
                  </a:lnTo>
                  <a:lnTo>
                    <a:pt x="483337" y="503476"/>
                  </a:lnTo>
                  <a:lnTo>
                    <a:pt x="0" y="503476"/>
                  </a:lnTo>
                  <a:lnTo>
                    <a:pt x="0" y="0"/>
                  </a:lnTo>
                  <a:close/>
                </a:path>
              </a:pathLst>
            </a:custGeom>
            <a:ln w="1118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4252063" y="5272135"/>
            <a:ext cx="626115" cy="106205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>
              <a:spcBef>
                <a:spcPts val="64"/>
              </a:spcBef>
              <a:tabLst>
                <a:tab pos="139778" algn="l"/>
                <a:tab pos="618028" algn="l"/>
              </a:tabLst>
            </a:pPr>
            <a:r>
              <a:rPr sz="637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637" u="sng" dirty="0">
                <a:uFill>
                  <a:solidFill>
                    <a:srgbClr val="000000"/>
                  </a:solidFill>
                </a:uFill>
                <a:latin typeface="Comic Sans MS" panose="030F0702030302020204" pitchFamily="66" charset="0"/>
                <a:cs typeface="Arial"/>
              </a:rPr>
              <a:t>Relations	</a:t>
            </a:r>
            <a:endParaRPr sz="637" dirty="0">
              <a:latin typeface="Comic Sans MS" panose="030F0702030302020204" pitchFamily="66" charset="0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4314687" y="4298541"/>
            <a:ext cx="119755" cy="106205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>
              <a:spcBef>
                <a:spcPts val="64"/>
              </a:spcBef>
            </a:pPr>
            <a:r>
              <a:rPr sz="637" dirty="0">
                <a:latin typeface="Comic Sans MS" panose="030F0702030302020204" pitchFamily="66" charset="0"/>
                <a:cs typeface="Arial"/>
              </a:rPr>
              <a:t>wn</a:t>
            </a:r>
          </a:p>
        </p:txBody>
      </p:sp>
      <p:grpSp>
        <p:nvGrpSpPr>
          <p:cNvPr id="28" name="object 28"/>
          <p:cNvGrpSpPr/>
          <p:nvPr/>
        </p:nvGrpSpPr>
        <p:grpSpPr>
          <a:xfrm>
            <a:off x="3055419" y="4207791"/>
            <a:ext cx="300350" cy="312287"/>
            <a:chOff x="5037907" y="6938959"/>
            <a:chExt cx="495300" cy="514984"/>
          </a:xfrm>
        </p:grpSpPr>
        <p:sp>
          <p:nvSpPr>
            <p:cNvPr id="29" name="object 29"/>
            <p:cNvSpPr/>
            <p:nvPr/>
          </p:nvSpPr>
          <p:spPr>
            <a:xfrm>
              <a:off x="5043624" y="6944674"/>
              <a:ext cx="483870" cy="503555"/>
            </a:xfrm>
            <a:custGeom>
              <a:avLst/>
              <a:gdLst/>
              <a:ahLst/>
              <a:cxnLst/>
              <a:rect l="l" t="t" r="r" b="b"/>
              <a:pathLst>
                <a:path w="483870" h="503554">
                  <a:moveTo>
                    <a:pt x="483337" y="0"/>
                  </a:moveTo>
                  <a:lnTo>
                    <a:pt x="0" y="0"/>
                  </a:lnTo>
                  <a:lnTo>
                    <a:pt x="0" y="503476"/>
                  </a:lnTo>
                  <a:lnTo>
                    <a:pt x="483337" y="503476"/>
                  </a:lnTo>
                  <a:lnTo>
                    <a:pt x="48333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30" name="object 30"/>
            <p:cNvSpPr/>
            <p:nvPr/>
          </p:nvSpPr>
          <p:spPr>
            <a:xfrm>
              <a:off x="5043622" y="6944674"/>
              <a:ext cx="483870" cy="503555"/>
            </a:xfrm>
            <a:custGeom>
              <a:avLst/>
              <a:gdLst/>
              <a:ahLst/>
              <a:cxnLst/>
              <a:rect l="l" t="t" r="r" b="b"/>
              <a:pathLst>
                <a:path w="483870" h="503554">
                  <a:moveTo>
                    <a:pt x="0" y="0"/>
                  </a:moveTo>
                  <a:lnTo>
                    <a:pt x="483337" y="0"/>
                  </a:lnTo>
                  <a:lnTo>
                    <a:pt x="483337" y="503476"/>
                  </a:lnTo>
                  <a:lnTo>
                    <a:pt x="0" y="503476"/>
                  </a:lnTo>
                  <a:lnTo>
                    <a:pt x="0" y="0"/>
                  </a:lnTo>
                  <a:close/>
                </a:path>
              </a:pathLst>
            </a:custGeom>
            <a:ln w="1118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3142303" y="4298541"/>
            <a:ext cx="119755" cy="106205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>
              <a:spcBef>
                <a:spcPts val="64"/>
              </a:spcBef>
            </a:pPr>
            <a:r>
              <a:rPr sz="637" dirty="0">
                <a:latin typeface="Comic Sans MS" panose="030F0702030302020204" pitchFamily="66" charset="0"/>
                <a:cs typeface="Arial"/>
              </a:rPr>
              <a:t>w1</a:t>
            </a:r>
          </a:p>
        </p:txBody>
      </p:sp>
      <p:grpSp>
        <p:nvGrpSpPr>
          <p:cNvPr id="32" name="object 32"/>
          <p:cNvGrpSpPr/>
          <p:nvPr/>
        </p:nvGrpSpPr>
        <p:grpSpPr>
          <a:xfrm>
            <a:off x="3348515" y="4207791"/>
            <a:ext cx="300350" cy="312287"/>
            <a:chOff x="5521243" y="6938959"/>
            <a:chExt cx="495300" cy="514984"/>
          </a:xfrm>
        </p:grpSpPr>
        <p:sp>
          <p:nvSpPr>
            <p:cNvPr id="33" name="object 33"/>
            <p:cNvSpPr/>
            <p:nvPr/>
          </p:nvSpPr>
          <p:spPr>
            <a:xfrm>
              <a:off x="5526959" y="6944674"/>
              <a:ext cx="483870" cy="503555"/>
            </a:xfrm>
            <a:custGeom>
              <a:avLst/>
              <a:gdLst/>
              <a:ahLst/>
              <a:cxnLst/>
              <a:rect l="l" t="t" r="r" b="b"/>
              <a:pathLst>
                <a:path w="483870" h="503554">
                  <a:moveTo>
                    <a:pt x="483337" y="0"/>
                  </a:moveTo>
                  <a:lnTo>
                    <a:pt x="0" y="0"/>
                  </a:lnTo>
                  <a:lnTo>
                    <a:pt x="0" y="503476"/>
                  </a:lnTo>
                  <a:lnTo>
                    <a:pt x="483337" y="503476"/>
                  </a:lnTo>
                  <a:lnTo>
                    <a:pt x="48333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34" name="object 34"/>
            <p:cNvSpPr/>
            <p:nvPr/>
          </p:nvSpPr>
          <p:spPr>
            <a:xfrm>
              <a:off x="5526958" y="6944674"/>
              <a:ext cx="483870" cy="503555"/>
            </a:xfrm>
            <a:custGeom>
              <a:avLst/>
              <a:gdLst/>
              <a:ahLst/>
              <a:cxnLst/>
              <a:rect l="l" t="t" r="r" b="b"/>
              <a:pathLst>
                <a:path w="483870" h="503554">
                  <a:moveTo>
                    <a:pt x="0" y="0"/>
                  </a:moveTo>
                  <a:lnTo>
                    <a:pt x="483337" y="0"/>
                  </a:lnTo>
                  <a:lnTo>
                    <a:pt x="483337" y="503476"/>
                  </a:lnTo>
                  <a:lnTo>
                    <a:pt x="0" y="503476"/>
                  </a:lnTo>
                  <a:lnTo>
                    <a:pt x="0" y="0"/>
                  </a:lnTo>
                  <a:close/>
                </a:path>
              </a:pathLst>
            </a:custGeom>
            <a:ln w="1118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3435397" y="4298541"/>
            <a:ext cx="119755" cy="106205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>
              <a:spcBef>
                <a:spcPts val="64"/>
              </a:spcBef>
            </a:pPr>
            <a:r>
              <a:rPr sz="637" dirty="0">
                <a:latin typeface="Comic Sans MS" panose="030F0702030302020204" pitchFamily="66" charset="0"/>
                <a:cs typeface="Arial"/>
              </a:rPr>
              <a:t>w2</a:t>
            </a:r>
          </a:p>
        </p:txBody>
      </p:sp>
      <p:grpSp>
        <p:nvGrpSpPr>
          <p:cNvPr id="36" name="object 36"/>
          <p:cNvGrpSpPr/>
          <p:nvPr/>
        </p:nvGrpSpPr>
        <p:grpSpPr>
          <a:xfrm>
            <a:off x="1671355" y="4207791"/>
            <a:ext cx="2563760" cy="1289581"/>
            <a:chOff x="2755482" y="6938959"/>
            <a:chExt cx="4227830" cy="2126615"/>
          </a:xfrm>
        </p:grpSpPr>
        <p:sp>
          <p:nvSpPr>
            <p:cNvPr id="37" name="object 37"/>
            <p:cNvSpPr/>
            <p:nvPr/>
          </p:nvSpPr>
          <p:spPr>
            <a:xfrm>
              <a:off x="6493637" y="6944674"/>
              <a:ext cx="483870" cy="503555"/>
            </a:xfrm>
            <a:custGeom>
              <a:avLst/>
              <a:gdLst/>
              <a:ahLst/>
              <a:cxnLst/>
              <a:rect l="l" t="t" r="r" b="b"/>
              <a:pathLst>
                <a:path w="483870" h="503554">
                  <a:moveTo>
                    <a:pt x="483337" y="0"/>
                  </a:moveTo>
                  <a:lnTo>
                    <a:pt x="0" y="0"/>
                  </a:lnTo>
                  <a:lnTo>
                    <a:pt x="0" y="503476"/>
                  </a:lnTo>
                  <a:lnTo>
                    <a:pt x="483337" y="503476"/>
                  </a:lnTo>
                  <a:lnTo>
                    <a:pt x="48333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38" name="object 38"/>
            <p:cNvSpPr/>
            <p:nvPr/>
          </p:nvSpPr>
          <p:spPr>
            <a:xfrm>
              <a:off x="6493635" y="6944674"/>
              <a:ext cx="483870" cy="503555"/>
            </a:xfrm>
            <a:custGeom>
              <a:avLst/>
              <a:gdLst/>
              <a:ahLst/>
              <a:cxnLst/>
              <a:rect l="l" t="t" r="r" b="b"/>
              <a:pathLst>
                <a:path w="483870" h="503554">
                  <a:moveTo>
                    <a:pt x="0" y="0"/>
                  </a:moveTo>
                  <a:lnTo>
                    <a:pt x="483337" y="0"/>
                  </a:lnTo>
                  <a:lnTo>
                    <a:pt x="483337" y="503476"/>
                  </a:lnTo>
                  <a:lnTo>
                    <a:pt x="0" y="503476"/>
                  </a:lnTo>
                  <a:lnTo>
                    <a:pt x="0" y="0"/>
                  </a:lnTo>
                  <a:close/>
                </a:path>
              </a:pathLst>
            </a:custGeom>
            <a:ln w="1118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39" name="object 39"/>
            <p:cNvSpPr/>
            <p:nvPr/>
          </p:nvSpPr>
          <p:spPr>
            <a:xfrm>
              <a:off x="6010297" y="6944674"/>
              <a:ext cx="483870" cy="503555"/>
            </a:xfrm>
            <a:custGeom>
              <a:avLst/>
              <a:gdLst/>
              <a:ahLst/>
              <a:cxnLst/>
              <a:rect l="l" t="t" r="r" b="b"/>
              <a:pathLst>
                <a:path w="483870" h="503554">
                  <a:moveTo>
                    <a:pt x="483337" y="0"/>
                  </a:moveTo>
                  <a:lnTo>
                    <a:pt x="0" y="0"/>
                  </a:lnTo>
                  <a:lnTo>
                    <a:pt x="0" y="503476"/>
                  </a:lnTo>
                  <a:lnTo>
                    <a:pt x="483337" y="503476"/>
                  </a:lnTo>
                  <a:lnTo>
                    <a:pt x="48333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40" name="object 40"/>
            <p:cNvSpPr/>
            <p:nvPr/>
          </p:nvSpPr>
          <p:spPr>
            <a:xfrm>
              <a:off x="6010297" y="6944674"/>
              <a:ext cx="483870" cy="503555"/>
            </a:xfrm>
            <a:custGeom>
              <a:avLst/>
              <a:gdLst/>
              <a:ahLst/>
              <a:cxnLst/>
              <a:rect l="l" t="t" r="r" b="b"/>
              <a:pathLst>
                <a:path w="483870" h="503554">
                  <a:moveTo>
                    <a:pt x="0" y="0"/>
                  </a:moveTo>
                  <a:lnTo>
                    <a:pt x="483337" y="0"/>
                  </a:lnTo>
                  <a:lnTo>
                    <a:pt x="483337" y="503476"/>
                  </a:lnTo>
                  <a:lnTo>
                    <a:pt x="0" y="503476"/>
                  </a:lnTo>
                  <a:lnTo>
                    <a:pt x="0" y="0"/>
                  </a:lnTo>
                  <a:close/>
                </a:path>
              </a:pathLst>
            </a:custGeom>
            <a:ln w="1118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41" name="object 41"/>
            <p:cNvSpPr/>
            <p:nvPr/>
          </p:nvSpPr>
          <p:spPr>
            <a:xfrm>
              <a:off x="2761197" y="8706843"/>
              <a:ext cx="403225" cy="353060"/>
            </a:xfrm>
            <a:custGeom>
              <a:avLst/>
              <a:gdLst/>
              <a:ahLst/>
              <a:cxnLst/>
              <a:rect l="l" t="t" r="r" b="b"/>
              <a:pathLst>
                <a:path w="403225" h="353059">
                  <a:moveTo>
                    <a:pt x="402781" y="0"/>
                  </a:moveTo>
                  <a:lnTo>
                    <a:pt x="0" y="0"/>
                  </a:lnTo>
                  <a:lnTo>
                    <a:pt x="0" y="352433"/>
                  </a:lnTo>
                  <a:lnTo>
                    <a:pt x="402781" y="352433"/>
                  </a:lnTo>
                  <a:lnTo>
                    <a:pt x="40278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42" name="object 42"/>
            <p:cNvSpPr/>
            <p:nvPr/>
          </p:nvSpPr>
          <p:spPr>
            <a:xfrm>
              <a:off x="2761197" y="8706841"/>
              <a:ext cx="403225" cy="353060"/>
            </a:xfrm>
            <a:custGeom>
              <a:avLst/>
              <a:gdLst/>
              <a:ahLst/>
              <a:cxnLst/>
              <a:rect l="l" t="t" r="r" b="b"/>
              <a:pathLst>
                <a:path w="403225" h="353059">
                  <a:moveTo>
                    <a:pt x="0" y="0"/>
                  </a:moveTo>
                  <a:lnTo>
                    <a:pt x="402780" y="0"/>
                  </a:lnTo>
                  <a:lnTo>
                    <a:pt x="402780" y="352433"/>
                  </a:lnTo>
                  <a:lnTo>
                    <a:pt x="0" y="352433"/>
                  </a:lnTo>
                  <a:lnTo>
                    <a:pt x="0" y="0"/>
                  </a:lnTo>
                  <a:close/>
                </a:path>
              </a:pathLst>
            </a:custGeom>
            <a:ln w="1118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</p:grpSp>
      <p:sp>
        <p:nvSpPr>
          <p:cNvPr id="43" name="object 43"/>
          <p:cNvSpPr txBox="1"/>
          <p:nvPr/>
        </p:nvSpPr>
        <p:spPr>
          <a:xfrm>
            <a:off x="1742856" y="5321325"/>
            <a:ext cx="101657" cy="106205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>
              <a:spcBef>
                <a:spcPts val="64"/>
              </a:spcBef>
            </a:pPr>
            <a:r>
              <a:rPr sz="637" dirty="0">
                <a:latin typeface="Comic Sans MS" panose="030F0702030302020204" pitchFamily="66" charset="0"/>
                <a:cs typeface="Arial"/>
              </a:rPr>
              <a:t>s2</a:t>
            </a:r>
          </a:p>
        </p:txBody>
      </p:sp>
      <p:grpSp>
        <p:nvGrpSpPr>
          <p:cNvPr id="44" name="object 44"/>
          <p:cNvGrpSpPr/>
          <p:nvPr/>
        </p:nvGrpSpPr>
        <p:grpSpPr>
          <a:xfrm>
            <a:off x="1671355" y="5490086"/>
            <a:ext cx="251447" cy="221027"/>
            <a:chOff x="2755482" y="9053559"/>
            <a:chExt cx="414655" cy="364490"/>
          </a:xfrm>
        </p:grpSpPr>
        <p:sp>
          <p:nvSpPr>
            <p:cNvPr id="45" name="object 45"/>
            <p:cNvSpPr/>
            <p:nvPr/>
          </p:nvSpPr>
          <p:spPr>
            <a:xfrm>
              <a:off x="2761197" y="9059277"/>
              <a:ext cx="403225" cy="353060"/>
            </a:xfrm>
            <a:custGeom>
              <a:avLst/>
              <a:gdLst/>
              <a:ahLst/>
              <a:cxnLst/>
              <a:rect l="l" t="t" r="r" b="b"/>
              <a:pathLst>
                <a:path w="403225" h="353059">
                  <a:moveTo>
                    <a:pt x="402781" y="0"/>
                  </a:moveTo>
                  <a:lnTo>
                    <a:pt x="0" y="0"/>
                  </a:lnTo>
                  <a:lnTo>
                    <a:pt x="0" y="352433"/>
                  </a:lnTo>
                  <a:lnTo>
                    <a:pt x="402781" y="352433"/>
                  </a:lnTo>
                  <a:lnTo>
                    <a:pt x="40278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46" name="object 46"/>
            <p:cNvSpPr/>
            <p:nvPr/>
          </p:nvSpPr>
          <p:spPr>
            <a:xfrm>
              <a:off x="2761197" y="9059274"/>
              <a:ext cx="403225" cy="353060"/>
            </a:xfrm>
            <a:custGeom>
              <a:avLst/>
              <a:gdLst/>
              <a:ahLst/>
              <a:cxnLst/>
              <a:rect l="l" t="t" r="r" b="b"/>
              <a:pathLst>
                <a:path w="403225" h="353059">
                  <a:moveTo>
                    <a:pt x="0" y="0"/>
                  </a:moveTo>
                  <a:lnTo>
                    <a:pt x="402780" y="0"/>
                  </a:lnTo>
                  <a:lnTo>
                    <a:pt x="402780" y="352433"/>
                  </a:lnTo>
                  <a:lnTo>
                    <a:pt x="0" y="352433"/>
                  </a:lnTo>
                  <a:lnTo>
                    <a:pt x="0" y="0"/>
                  </a:lnTo>
                  <a:close/>
                </a:path>
              </a:pathLst>
            </a:custGeom>
            <a:ln w="1118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</p:grpSp>
      <p:sp>
        <p:nvSpPr>
          <p:cNvPr id="47" name="object 47"/>
          <p:cNvSpPr txBox="1"/>
          <p:nvPr/>
        </p:nvSpPr>
        <p:spPr>
          <a:xfrm>
            <a:off x="1751920" y="5535041"/>
            <a:ext cx="83559" cy="106205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>
              <a:spcBef>
                <a:spcPts val="64"/>
              </a:spcBef>
            </a:pPr>
            <a:r>
              <a:rPr sz="637" dirty="0">
                <a:latin typeface="Comic Sans MS" panose="030F0702030302020204" pitchFamily="66" charset="0"/>
                <a:cs typeface="Arial"/>
              </a:rPr>
              <a:t>...</a:t>
            </a:r>
          </a:p>
        </p:txBody>
      </p:sp>
      <p:grpSp>
        <p:nvGrpSpPr>
          <p:cNvPr id="48" name="object 48"/>
          <p:cNvGrpSpPr/>
          <p:nvPr/>
        </p:nvGrpSpPr>
        <p:grpSpPr>
          <a:xfrm>
            <a:off x="1671355" y="5062654"/>
            <a:ext cx="251447" cy="221027"/>
            <a:chOff x="2755482" y="8348692"/>
            <a:chExt cx="414655" cy="364490"/>
          </a:xfrm>
        </p:grpSpPr>
        <p:sp>
          <p:nvSpPr>
            <p:cNvPr id="49" name="object 49"/>
            <p:cNvSpPr/>
            <p:nvPr/>
          </p:nvSpPr>
          <p:spPr>
            <a:xfrm>
              <a:off x="2761197" y="8354409"/>
              <a:ext cx="403225" cy="353060"/>
            </a:xfrm>
            <a:custGeom>
              <a:avLst/>
              <a:gdLst/>
              <a:ahLst/>
              <a:cxnLst/>
              <a:rect l="l" t="t" r="r" b="b"/>
              <a:pathLst>
                <a:path w="403225" h="353059">
                  <a:moveTo>
                    <a:pt x="402781" y="0"/>
                  </a:moveTo>
                  <a:lnTo>
                    <a:pt x="0" y="0"/>
                  </a:lnTo>
                  <a:lnTo>
                    <a:pt x="0" y="352433"/>
                  </a:lnTo>
                  <a:lnTo>
                    <a:pt x="402781" y="352433"/>
                  </a:lnTo>
                  <a:lnTo>
                    <a:pt x="40278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50" name="object 50"/>
            <p:cNvSpPr/>
            <p:nvPr/>
          </p:nvSpPr>
          <p:spPr>
            <a:xfrm>
              <a:off x="2761197" y="8354407"/>
              <a:ext cx="403225" cy="353060"/>
            </a:xfrm>
            <a:custGeom>
              <a:avLst/>
              <a:gdLst/>
              <a:ahLst/>
              <a:cxnLst/>
              <a:rect l="l" t="t" r="r" b="b"/>
              <a:pathLst>
                <a:path w="403225" h="353059">
                  <a:moveTo>
                    <a:pt x="0" y="0"/>
                  </a:moveTo>
                  <a:lnTo>
                    <a:pt x="402780" y="0"/>
                  </a:lnTo>
                  <a:lnTo>
                    <a:pt x="402780" y="352433"/>
                  </a:lnTo>
                  <a:lnTo>
                    <a:pt x="0" y="352433"/>
                  </a:lnTo>
                  <a:lnTo>
                    <a:pt x="0" y="0"/>
                  </a:lnTo>
                  <a:close/>
                </a:path>
              </a:pathLst>
            </a:custGeom>
            <a:ln w="1118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</p:grpSp>
      <p:sp>
        <p:nvSpPr>
          <p:cNvPr id="51" name="object 51"/>
          <p:cNvSpPr txBox="1"/>
          <p:nvPr/>
        </p:nvSpPr>
        <p:spPr>
          <a:xfrm>
            <a:off x="1742856" y="5107608"/>
            <a:ext cx="101657" cy="106205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>
              <a:spcBef>
                <a:spcPts val="64"/>
              </a:spcBef>
            </a:pPr>
            <a:r>
              <a:rPr sz="637" dirty="0">
                <a:latin typeface="Comic Sans MS" panose="030F0702030302020204" pitchFamily="66" charset="0"/>
                <a:cs typeface="Arial"/>
              </a:rPr>
              <a:t>s1</a:t>
            </a:r>
          </a:p>
        </p:txBody>
      </p:sp>
      <p:grpSp>
        <p:nvGrpSpPr>
          <p:cNvPr id="52" name="object 52"/>
          <p:cNvGrpSpPr/>
          <p:nvPr/>
        </p:nvGrpSpPr>
        <p:grpSpPr>
          <a:xfrm>
            <a:off x="1671355" y="5703802"/>
            <a:ext cx="251447" cy="648449"/>
            <a:chOff x="2755482" y="9405993"/>
            <a:chExt cx="414655" cy="1069340"/>
          </a:xfrm>
        </p:grpSpPr>
        <p:sp>
          <p:nvSpPr>
            <p:cNvPr id="53" name="object 53"/>
            <p:cNvSpPr/>
            <p:nvPr/>
          </p:nvSpPr>
          <p:spPr>
            <a:xfrm>
              <a:off x="2761197" y="9411710"/>
              <a:ext cx="403225" cy="353060"/>
            </a:xfrm>
            <a:custGeom>
              <a:avLst/>
              <a:gdLst/>
              <a:ahLst/>
              <a:cxnLst/>
              <a:rect l="l" t="t" r="r" b="b"/>
              <a:pathLst>
                <a:path w="403225" h="353059">
                  <a:moveTo>
                    <a:pt x="402781" y="0"/>
                  </a:moveTo>
                  <a:lnTo>
                    <a:pt x="0" y="0"/>
                  </a:lnTo>
                  <a:lnTo>
                    <a:pt x="0" y="352433"/>
                  </a:lnTo>
                  <a:lnTo>
                    <a:pt x="402781" y="352433"/>
                  </a:lnTo>
                  <a:lnTo>
                    <a:pt x="40278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54" name="object 54"/>
            <p:cNvSpPr/>
            <p:nvPr/>
          </p:nvSpPr>
          <p:spPr>
            <a:xfrm>
              <a:off x="2761197" y="9411708"/>
              <a:ext cx="403225" cy="353060"/>
            </a:xfrm>
            <a:custGeom>
              <a:avLst/>
              <a:gdLst/>
              <a:ahLst/>
              <a:cxnLst/>
              <a:rect l="l" t="t" r="r" b="b"/>
              <a:pathLst>
                <a:path w="403225" h="353059">
                  <a:moveTo>
                    <a:pt x="0" y="0"/>
                  </a:moveTo>
                  <a:lnTo>
                    <a:pt x="402780" y="0"/>
                  </a:lnTo>
                  <a:lnTo>
                    <a:pt x="402780" y="352433"/>
                  </a:lnTo>
                  <a:lnTo>
                    <a:pt x="0" y="352433"/>
                  </a:lnTo>
                  <a:lnTo>
                    <a:pt x="0" y="0"/>
                  </a:lnTo>
                  <a:close/>
                </a:path>
              </a:pathLst>
            </a:custGeom>
            <a:ln w="1118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55" name="object 55"/>
            <p:cNvSpPr/>
            <p:nvPr/>
          </p:nvSpPr>
          <p:spPr>
            <a:xfrm>
              <a:off x="2761197" y="10116577"/>
              <a:ext cx="403225" cy="353060"/>
            </a:xfrm>
            <a:custGeom>
              <a:avLst/>
              <a:gdLst/>
              <a:ahLst/>
              <a:cxnLst/>
              <a:rect l="l" t="t" r="r" b="b"/>
              <a:pathLst>
                <a:path w="403225" h="353059">
                  <a:moveTo>
                    <a:pt x="402781" y="0"/>
                  </a:moveTo>
                  <a:lnTo>
                    <a:pt x="0" y="0"/>
                  </a:lnTo>
                  <a:lnTo>
                    <a:pt x="0" y="352433"/>
                  </a:lnTo>
                  <a:lnTo>
                    <a:pt x="402781" y="352433"/>
                  </a:lnTo>
                  <a:lnTo>
                    <a:pt x="40278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56" name="object 56"/>
            <p:cNvSpPr/>
            <p:nvPr/>
          </p:nvSpPr>
          <p:spPr>
            <a:xfrm>
              <a:off x="2761197" y="10116575"/>
              <a:ext cx="403225" cy="353060"/>
            </a:xfrm>
            <a:custGeom>
              <a:avLst/>
              <a:gdLst/>
              <a:ahLst/>
              <a:cxnLst/>
              <a:rect l="l" t="t" r="r" b="b"/>
              <a:pathLst>
                <a:path w="403225" h="353059">
                  <a:moveTo>
                    <a:pt x="0" y="0"/>
                  </a:moveTo>
                  <a:lnTo>
                    <a:pt x="402780" y="0"/>
                  </a:lnTo>
                  <a:lnTo>
                    <a:pt x="402780" y="352433"/>
                  </a:lnTo>
                  <a:lnTo>
                    <a:pt x="0" y="352433"/>
                  </a:lnTo>
                  <a:lnTo>
                    <a:pt x="0" y="0"/>
                  </a:lnTo>
                  <a:close/>
                </a:path>
              </a:pathLst>
            </a:custGeom>
            <a:ln w="1118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</p:grpSp>
      <p:sp>
        <p:nvSpPr>
          <p:cNvPr id="57" name="object 57"/>
          <p:cNvSpPr txBox="1"/>
          <p:nvPr/>
        </p:nvSpPr>
        <p:spPr>
          <a:xfrm>
            <a:off x="1742856" y="6176188"/>
            <a:ext cx="101657" cy="106205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>
              <a:spcBef>
                <a:spcPts val="64"/>
              </a:spcBef>
            </a:pPr>
            <a:r>
              <a:rPr sz="637" dirty="0">
                <a:latin typeface="Comic Sans MS" panose="030F0702030302020204" pitchFamily="66" charset="0"/>
                <a:cs typeface="Arial"/>
              </a:rPr>
              <a:t>sn</a:t>
            </a:r>
          </a:p>
        </p:txBody>
      </p:sp>
      <p:grpSp>
        <p:nvGrpSpPr>
          <p:cNvPr id="58" name="object 58"/>
          <p:cNvGrpSpPr/>
          <p:nvPr/>
        </p:nvGrpSpPr>
        <p:grpSpPr>
          <a:xfrm>
            <a:off x="1671355" y="4859115"/>
            <a:ext cx="1920317" cy="1279185"/>
            <a:chOff x="2755482" y="8013041"/>
            <a:chExt cx="3166745" cy="2109470"/>
          </a:xfrm>
        </p:grpSpPr>
        <p:sp>
          <p:nvSpPr>
            <p:cNvPr id="59" name="object 59"/>
            <p:cNvSpPr/>
            <p:nvPr/>
          </p:nvSpPr>
          <p:spPr>
            <a:xfrm>
              <a:off x="2761197" y="9764143"/>
              <a:ext cx="403225" cy="353060"/>
            </a:xfrm>
            <a:custGeom>
              <a:avLst/>
              <a:gdLst/>
              <a:ahLst/>
              <a:cxnLst/>
              <a:rect l="l" t="t" r="r" b="b"/>
              <a:pathLst>
                <a:path w="403225" h="353059">
                  <a:moveTo>
                    <a:pt x="402781" y="0"/>
                  </a:moveTo>
                  <a:lnTo>
                    <a:pt x="0" y="0"/>
                  </a:lnTo>
                  <a:lnTo>
                    <a:pt x="0" y="352433"/>
                  </a:lnTo>
                  <a:lnTo>
                    <a:pt x="402781" y="352433"/>
                  </a:lnTo>
                  <a:lnTo>
                    <a:pt x="40278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60" name="object 60"/>
            <p:cNvSpPr/>
            <p:nvPr/>
          </p:nvSpPr>
          <p:spPr>
            <a:xfrm>
              <a:off x="2761197" y="9764141"/>
              <a:ext cx="403225" cy="353060"/>
            </a:xfrm>
            <a:custGeom>
              <a:avLst/>
              <a:gdLst/>
              <a:ahLst/>
              <a:cxnLst/>
              <a:rect l="l" t="t" r="r" b="b"/>
              <a:pathLst>
                <a:path w="403225" h="353059">
                  <a:moveTo>
                    <a:pt x="0" y="0"/>
                  </a:moveTo>
                  <a:lnTo>
                    <a:pt x="402780" y="0"/>
                  </a:lnTo>
                  <a:lnTo>
                    <a:pt x="402780" y="352433"/>
                  </a:lnTo>
                  <a:lnTo>
                    <a:pt x="0" y="352433"/>
                  </a:lnTo>
                  <a:lnTo>
                    <a:pt x="0" y="0"/>
                  </a:lnTo>
                  <a:close/>
                </a:path>
              </a:pathLst>
            </a:custGeom>
            <a:ln w="1118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61" name="object 61"/>
            <p:cNvSpPr/>
            <p:nvPr/>
          </p:nvSpPr>
          <p:spPr>
            <a:xfrm>
              <a:off x="4674406" y="8018758"/>
              <a:ext cx="1242060" cy="1410335"/>
            </a:xfrm>
            <a:custGeom>
              <a:avLst/>
              <a:gdLst/>
              <a:ahLst/>
              <a:cxnLst/>
              <a:rect l="l" t="t" r="r" b="b"/>
              <a:pathLst>
                <a:path w="1242060" h="1410334">
                  <a:moveTo>
                    <a:pt x="1185968" y="0"/>
                  </a:moveTo>
                  <a:lnTo>
                    <a:pt x="55942" y="0"/>
                  </a:lnTo>
                  <a:lnTo>
                    <a:pt x="34167" y="4395"/>
                  </a:lnTo>
                  <a:lnTo>
                    <a:pt x="16385" y="16384"/>
                  </a:lnTo>
                  <a:lnTo>
                    <a:pt x="4396" y="34165"/>
                  </a:lnTo>
                  <a:lnTo>
                    <a:pt x="0" y="55940"/>
                  </a:lnTo>
                  <a:lnTo>
                    <a:pt x="0" y="1353790"/>
                  </a:lnTo>
                  <a:lnTo>
                    <a:pt x="4396" y="1375565"/>
                  </a:lnTo>
                  <a:lnTo>
                    <a:pt x="16385" y="1393347"/>
                  </a:lnTo>
                  <a:lnTo>
                    <a:pt x="34167" y="1405336"/>
                  </a:lnTo>
                  <a:lnTo>
                    <a:pt x="55942" y="1409732"/>
                  </a:lnTo>
                  <a:lnTo>
                    <a:pt x="1185968" y="1409732"/>
                  </a:lnTo>
                  <a:lnTo>
                    <a:pt x="1207742" y="1405336"/>
                  </a:lnTo>
                  <a:lnTo>
                    <a:pt x="1225523" y="1393347"/>
                  </a:lnTo>
                  <a:lnTo>
                    <a:pt x="1237512" y="1375565"/>
                  </a:lnTo>
                  <a:lnTo>
                    <a:pt x="1241908" y="1353790"/>
                  </a:lnTo>
                  <a:lnTo>
                    <a:pt x="1241908" y="55940"/>
                  </a:lnTo>
                  <a:lnTo>
                    <a:pt x="1237512" y="34165"/>
                  </a:lnTo>
                  <a:lnTo>
                    <a:pt x="1225523" y="16384"/>
                  </a:lnTo>
                  <a:lnTo>
                    <a:pt x="1207742" y="4395"/>
                  </a:lnTo>
                  <a:lnTo>
                    <a:pt x="118596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62" name="object 62"/>
            <p:cNvSpPr/>
            <p:nvPr/>
          </p:nvSpPr>
          <p:spPr>
            <a:xfrm>
              <a:off x="4674407" y="8018756"/>
              <a:ext cx="1242060" cy="1410335"/>
            </a:xfrm>
            <a:custGeom>
              <a:avLst/>
              <a:gdLst/>
              <a:ahLst/>
              <a:cxnLst/>
              <a:rect l="l" t="t" r="r" b="b"/>
              <a:pathLst>
                <a:path w="1242060" h="1410334">
                  <a:moveTo>
                    <a:pt x="55941" y="0"/>
                  </a:moveTo>
                  <a:lnTo>
                    <a:pt x="1185966" y="0"/>
                  </a:lnTo>
                  <a:lnTo>
                    <a:pt x="1207741" y="4396"/>
                  </a:lnTo>
                  <a:lnTo>
                    <a:pt x="1225522" y="16385"/>
                  </a:lnTo>
                  <a:lnTo>
                    <a:pt x="1237511" y="34166"/>
                  </a:lnTo>
                  <a:lnTo>
                    <a:pt x="1241908" y="55941"/>
                  </a:lnTo>
                  <a:lnTo>
                    <a:pt x="1241908" y="1353791"/>
                  </a:lnTo>
                  <a:lnTo>
                    <a:pt x="1237511" y="1375566"/>
                  </a:lnTo>
                  <a:lnTo>
                    <a:pt x="1225522" y="1393348"/>
                  </a:lnTo>
                  <a:lnTo>
                    <a:pt x="1207741" y="1405337"/>
                  </a:lnTo>
                  <a:lnTo>
                    <a:pt x="1185966" y="1409733"/>
                  </a:lnTo>
                  <a:lnTo>
                    <a:pt x="55941" y="1409733"/>
                  </a:lnTo>
                  <a:lnTo>
                    <a:pt x="34166" y="1405337"/>
                  </a:lnTo>
                  <a:lnTo>
                    <a:pt x="16385" y="1393348"/>
                  </a:lnTo>
                  <a:lnTo>
                    <a:pt x="4396" y="1375566"/>
                  </a:lnTo>
                  <a:lnTo>
                    <a:pt x="0" y="1353791"/>
                  </a:lnTo>
                  <a:lnTo>
                    <a:pt x="0" y="55941"/>
                  </a:lnTo>
                  <a:lnTo>
                    <a:pt x="4396" y="34166"/>
                  </a:lnTo>
                  <a:lnTo>
                    <a:pt x="16385" y="16385"/>
                  </a:lnTo>
                  <a:lnTo>
                    <a:pt x="34166" y="4396"/>
                  </a:lnTo>
                  <a:lnTo>
                    <a:pt x="55941" y="0"/>
                  </a:lnTo>
                  <a:close/>
                </a:path>
              </a:pathLst>
            </a:custGeom>
            <a:ln w="1118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</p:grpSp>
      <p:sp>
        <p:nvSpPr>
          <p:cNvPr id="63" name="object 63"/>
          <p:cNvSpPr txBox="1"/>
          <p:nvPr/>
        </p:nvSpPr>
        <p:spPr>
          <a:xfrm>
            <a:off x="3040584" y="5204288"/>
            <a:ext cx="335391" cy="139231"/>
          </a:xfrm>
          <a:prstGeom prst="rect">
            <a:avLst/>
          </a:prstGeom>
        </p:spPr>
        <p:txBody>
          <a:bodyPr vert="horz" wrap="square" lIns="0" tIns="8471" rIns="0" bIns="0" rtlCol="0">
            <a:spAutoFit/>
          </a:bodyPr>
          <a:lstStyle/>
          <a:p>
            <a:pPr marL="7701">
              <a:spcBef>
                <a:spcPts val="67"/>
              </a:spcBef>
            </a:pPr>
            <a:r>
              <a:rPr sz="849" dirty="0">
                <a:latin typeface="Comic Sans MS" panose="030F0702030302020204" pitchFamily="66" charset="0"/>
                <a:cs typeface="Arial"/>
              </a:rPr>
              <a:t>Parser</a:t>
            </a:r>
          </a:p>
        </p:txBody>
      </p:sp>
      <p:grpSp>
        <p:nvGrpSpPr>
          <p:cNvPr id="64" name="object 64"/>
          <p:cNvGrpSpPr/>
          <p:nvPr/>
        </p:nvGrpSpPr>
        <p:grpSpPr>
          <a:xfrm>
            <a:off x="1983521" y="4529455"/>
            <a:ext cx="2266875" cy="1150957"/>
            <a:chOff x="3270267" y="7469407"/>
            <a:chExt cx="3738245" cy="1898014"/>
          </a:xfrm>
        </p:grpSpPr>
        <p:sp>
          <p:nvSpPr>
            <p:cNvPr id="65" name="object 65"/>
            <p:cNvSpPr/>
            <p:nvPr/>
          </p:nvSpPr>
          <p:spPr>
            <a:xfrm>
              <a:off x="3275862" y="8354409"/>
              <a:ext cx="1393190" cy="705485"/>
            </a:xfrm>
            <a:custGeom>
              <a:avLst/>
              <a:gdLst/>
              <a:ahLst/>
              <a:cxnLst/>
              <a:rect l="l" t="t" r="r" b="b"/>
              <a:pathLst>
                <a:path w="1393189" h="705484">
                  <a:moveTo>
                    <a:pt x="290897" y="352432"/>
                  </a:moveTo>
                  <a:lnTo>
                    <a:pt x="263987" y="351607"/>
                  </a:lnTo>
                  <a:lnTo>
                    <a:pt x="236370" y="351250"/>
                  </a:lnTo>
                  <a:lnTo>
                    <a:pt x="210164" y="349956"/>
                  </a:lnTo>
                  <a:lnTo>
                    <a:pt x="168704" y="340240"/>
                  </a:lnTo>
                  <a:lnTo>
                    <a:pt x="129287" y="310206"/>
                  </a:lnTo>
                  <a:lnTo>
                    <a:pt x="117560" y="257251"/>
                  </a:lnTo>
                  <a:lnTo>
                    <a:pt x="115368" y="219569"/>
                  </a:lnTo>
                  <a:lnTo>
                    <a:pt x="115470" y="200524"/>
                  </a:lnTo>
                  <a:lnTo>
                    <a:pt x="115978" y="181744"/>
                  </a:lnTo>
                  <a:lnTo>
                    <a:pt x="116282" y="163856"/>
                  </a:lnTo>
                  <a:lnTo>
                    <a:pt x="116430" y="147153"/>
                  </a:lnTo>
                  <a:lnTo>
                    <a:pt x="116677" y="131257"/>
                  </a:lnTo>
                  <a:lnTo>
                    <a:pt x="116726" y="115788"/>
                  </a:lnTo>
                  <a:lnTo>
                    <a:pt x="113536" y="67315"/>
                  </a:lnTo>
                  <a:lnTo>
                    <a:pt x="107823" y="26165"/>
                  </a:lnTo>
                  <a:lnTo>
                    <a:pt x="112031" y="24473"/>
                  </a:lnTo>
                  <a:lnTo>
                    <a:pt x="71323" y="11374"/>
                  </a:lnTo>
                  <a:lnTo>
                    <a:pt x="58204" y="9124"/>
                  </a:lnTo>
                  <a:lnTo>
                    <a:pt x="43203" y="6549"/>
                  </a:lnTo>
                  <a:lnTo>
                    <a:pt x="26277" y="3920"/>
                  </a:lnTo>
                  <a:lnTo>
                    <a:pt x="10762" y="1612"/>
                  </a:lnTo>
                  <a:lnTo>
                    <a:pt x="0" y="0"/>
                  </a:lnTo>
                </a:path>
                <a:path w="1393189" h="705484">
                  <a:moveTo>
                    <a:pt x="290897" y="352432"/>
                  </a:moveTo>
                  <a:lnTo>
                    <a:pt x="263987" y="353257"/>
                  </a:lnTo>
                  <a:lnTo>
                    <a:pt x="236370" y="353614"/>
                  </a:lnTo>
                  <a:lnTo>
                    <a:pt x="210165" y="354909"/>
                  </a:lnTo>
                  <a:lnTo>
                    <a:pt x="168705" y="364625"/>
                  </a:lnTo>
                  <a:lnTo>
                    <a:pt x="129287" y="394658"/>
                  </a:lnTo>
                  <a:lnTo>
                    <a:pt x="117560" y="447611"/>
                  </a:lnTo>
                  <a:lnTo>
                    <a:pt x="115369" y="485292"/>
                  </a:lnTo>
                  <a:lnTo>
                    <a:pt x="115471" y="504337"/>
                  </a:lnTo>
                  <a:lnTo>
                    <a:pt x="115979" y="523117"/>
                  </a:lnTo>
                  <a:lnTo>
                    <a:pt x="116283" y="541006"/>
                  </a:lnTo>
                  <a:lnTo>
                    <a:pt x="116431" y="557710"/>
                  </a:lnTo>
                  <a:lnTo>
                    <a:pt x="116677" y="573606"/>
                  </a:lnTo>
                  <a:lnTo>
                    <a:pt x="116726" y="589074"/>
                  </a:lnTo>
                  <a:lnTo>
                    <a:pt x="113536" y="637549"/>
                  </a:lnTo>
                  <a:lnTo>
                    <a:pt x="107823" y="678700"/>
                  </a:lnTo>
                  <a:lnTo>
                    <a:pt x="112031" y="680392"/>
                  </a:lnTo>
                  <a:lnTo>
                    <a:pt x="71323" y="693491"/>
                  </a:lnTo>
                  <a:lnTo>
                    <a:pt x="58204" y="695741"/>
                  </a:lnTo>
                  <a:lnTo>
                    <a:pt x="43203" y="698316"/>
                  </a:lnTo>
                  <a:lnTo>
                    <a:pt x="26277" y="700944"/>
                  </a:lnTo>
                  <a:lnTo>
                    <a:pt x="10762" y="703252"/>
                  </a:lnTo>
                  <a:lnTo>
                    <a:pt x="0" y="704865"/>
                  </a:lnTo>
                </a:path>
                <a:path w="1393189" h="705484">
                  <a:moveTo>
                    <a:pt x="1392950" y="363131"/>
                  </a:moveTo>
                  <a:lnTo>
                    <a:pt x="401656" y="353507"/>
                  </a:lnTo>
                </a:path>
              </a:pathLst>
            </a:custGeom>
            <a:ln w="1118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pic>
          <p:nvPicPr>
            <p:cNvPr id="66" name="object 6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582421" y="8668759"/>
              <a:ext cx="101016" cy="78315"/>
            </a:xfrm>
            <a:prstGeom prst="rect">
              <a:avLst/>
            </a:prstGeom>
          </p:spPr>
        </p:pic>
        <p:sp>
          <p:nvSpPr>
            <p:cNvPr id="67" name="object 67"/>
            <p:cNvSpPr/>
            <p:nvPr/>
          </p:nvSpPr>
          <p:spPr>
            <a:xfrm>
              <a:off x="5279489" y="7564505"/>
              <a:ext cx="3175" cy="338455"/>
            </a:xfrm>
            <a:custGeom>
              <a:avLst/>
              <a:gdLst/>
              <a:ahLst/>
              <a:cxnLst/>
              <a:rect l="l" t="t" r="r" b="b"/>
              <a:pathLst>
                <a:path w="3175" h="338454">
                  <a:moveTo>
                    <a:pt x="2776" y="0"/>
                  </a:moveTo>
                  <a:lnTo>
                    <a:pt x="0" y="337911"/>
                  </a:lnTo>
                </a:path>
              </a:pathLst>
            </a:custGeom>
            <a:ln w="1118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pic>
          <p:nvPicPr>
            <p:cNvPr id="68" name="object 6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240331" y="7896546"/>
              <a:ext cx="78316" cy="100968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243108" y="7469407"/>
              <a:ext cx="78316" cy="100968"/>
            </a:xfrm>
            <a:prstGeom prst="rect">
              <a:avLst/>
            </a:prstGeom>
          </p:spPr>
        </p:pic>
        <p:sp>
          <p:nvSpPr>
            <p:cNvPr id="70" name="object 70"/>
            <p:cNvSpPr/>
            <p:nvPr/>
          </p:nvSpPr>
          <p:spPr>
            <a:xfrm>
              <a:off x="5949880" y="8718029"/>
              <a:ext cx="963930" cy="5080"/>
            </a:xfrm>
            <a:custGeom>
              <a:avLst/>
              <a:gdLst/>
              <a:ahLst/>
              <a:cxnLst/>
              <a:rect l="l" t="t" r="r" b="b"/>
              <a:pathLst>
                <a:path w="963929" h="5079">
                  <a:moveTo>
                    <a:pt x="0" y="0"/>
                  </a:moveTo>
                  <a:lnTo>
                    <a:pt x="963318" y="5016"/>
                  </a:lnTo>
                </a:path>
              </a:pathLst>
            </a:custGeom>
            <a:ln w="1118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pic>
          <p:nvPicPr>
            <p:cNvPr id="71" name="object 71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907430" y="8683888"/>
              <a:ext cx="100868" cy="78317"/>
            </a:xfrm>
            <a:prstGeom prst="rect">
              <a:avLst/>
            </a:prstGeom>
          </p:spPr>
        </p:pic>
        <p:sp>
          <p:nvSpPr>
            <p:cNvPr id="72" name="object 72"/>
            <p:cNvSpPr/>
            <p:nvPr/>
          </p:nvSpPr>
          <p:spPr>
            <a:xfrm>
              <a:off x="4791885" y="9031305"/>
              <a:ext cx="1007110" cy="330200"/>
            </a:xfrm>
            <a:custGeom>
              <a:avLst/>
              <a:gdLst/>
              <a:ahLst/>
              <a:cxnLst/>
              <a:rect l="l" t="t" r="r" b="b"/>
              <a:pathLst>
                <a:path w="1007110" h="330200">
                  <a:moveTo>
                    <a:pt x="951009" y="0"/>
                  </a:moveTo>
                  <a:lnTo>
                    <a:pt x="55940" y="0"/>
                  </a:lnTo>
                  <a:lnTo>
                    <a:pt x="34166" y="4396"/>
                  </a:lnTo>
                  <a:lnTo>
                    <a:pt x="16384" y="16384"/>
                  </a:lnTo>
                  <a:lnTo>
                    <a:pt x="4396" y="34166"/>
                  </a:lnTo>
                  <a:lnTo>
                    <a:pt x="0" y="55940"/>
                  </a:lnTo>
                  <a:lnTo>
                    <a:pt x="0" y="274114"/>
                  </a:lnTo>
                  <a:lnTo>
                    <a:pt x="4396" y="295889"/>
                  </a:lnTo>
                  <a:lnTo>
                    <a:pt x="16384" y="313672"/>
                  </a:lnTo>
                  <a:lnTo>
                    <a:pt x="34166" y="325661"/>
                  </a:lnTo>
                  <a:lnTo>
                    <a:pt x="55940" y="330058"/>
                  </a:lnTo>
                  <a:lnTo>
                    <a:pt x="951009" y="330058"/>
                  </a:lnTo>
                  <a:lnTo>
                    <a:pt x="972785" y="325661"/>
                  </a:lnTo>
                  <a:lnTo>
                    <a:pt x="990567" y="313672"/>
                  </a:lnTo>
                  <a:lnTo>
                    <a:pt x="1002556" y="295889"/>
                  </a:lnTo>
                  <a:lnTo>
                    <a:pt x="1006952" y="274114"/>
                  </a:lnTo>
                  <a:lnTo>
                    <a:pt x="1006952" y="55940"/>
                  </a:lnTo>
                  <a:lnTo>
                    <a:pt x="1002556" y="34166"/>
                  </a:lnTo>
                  <a:lnTo>
                    <a:pt x="990567" y="16384"/>
                  </a:lnTo>
                  <a:lnTo>
                    <a:pt x="972785" y="4396"/>
                  </a:lnTo>
                  <a:lnTo>
                    <a:pt x="95100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73" name="object 73"/>
            <p:cNvSpPr/>
            <p:nvPr/>
          </p:nvSpPr>
          <p:spPr>
            <a:xfrm>
              <a:off x="4791884" y="9031303"/>
              <a:ext cx="1007110" cy="330200"/>
            </a:xfrm>
            <a:custGeom>
              <a:avLst/>
              <a:gdLst/>
              <a:ahLst/>
              <a:cxnLst/>
              <a:rect l="l" t="t" r="r" b="b"/>
              <a:pathLst>
                <a:path w="1007110" h="330200">
                  <a:moveTo>
                    <a:pt x="55941" y="0"/>
                  </a:moveTo>
                  <a:lnTo>
                    <a:pt x="951010" y="0"/>
                  </a:lnTo>
                  <a:lnTo>
                    <a:pt x="972785" y="4396"/>
                  </a:lnTo>
                  <a:lnTo>
                    <a:pt x="990567" y="16385"/>
                  </a:lnTo>
                  <a:lnTo>
                    <a:pt x="1002556" y="34166"/>
                  </a:lnTo>
                  <a:lnTo>
                    <a:pt x="1006952" y="55941"/>
                  </a:lnTo>
                  <a:lnTo>
                    <a:pt x="1006952" y="274114"/>
                  </a:lnTo>
                  <a:lnTo>
                    <a:pt x="1002556" y="295889"/>
                  </a:lnTo>
                  <a:lnTo>
                    <a:pt x="990567" y="313671"/>
                  </a:lnTo>
                  <a:lnTo>
                    <a:pt x="972785" y="325660"/>
                  </a:lnTo>
                  <a:lnTo>
                    <a:pt x="951010" y="330056"/>
                  </a:lnTo>
                  <a:lnTo>
                    <a:pt x="55941" y="330056"/>
                  </a:lnTo>
                  <a:lnTo>
                    <a:pt x="34166" y="325660"/>
                  </a:lnTo>
                  <a:lnTo>
                    <a:pt x="16385" y="313671"/>
                  </a:lnTo>
                  <a:lnTo>
                    <a:pt x="4396" y="295889"/>
                  </a:lnTo>
                  <a:lnTo>
                    <a:pt x="0" y="274114"/>
                  </a:lnTo>
                  <a:lnTo>
                    <a:pt x="0" y="55941"/>
                  </a:lnTo>
                  <a:lnTo>
                    <a:pt x="4396" y="34166"/>
                  </a:lnTo>
                  <a:lnTo>
                    <a:pt x="16385" y="16385"/>
                  </a:lnTo>
                  <a:lnTo>
                    <a:pt x="34166" y="4396"/>
                  </a:lnTo>
                  <a:lnTo>
                    <a:pt x="55941" y="0"/>
                  </a:lnTo>
                  <a:close/>
                </a:path>
              </a:pathLst>
            </a:custGeom>
            <a:ln w="1118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</p:grpSp>
      <p:sp>
        <p:nvSpPr>
          <p:cNvPr id="74" name="object 74"/>
          <p:cNvSpPr txBox="1"/>
          <p:nvPr/>
        </p:nvSpPr>
        <p:spPr>
          <a:xfrm>
            <a:off x="1219266" y="5533344"/>
            <a:ext cx="355030" cy="335053"/>
          </a:xfrm>
          <a:prstGeom prst="rect">
            <a:avLst/>
          </a:prstGeom>
        </p:spPr>
        <p:txBody>
          <a:bodyPr vert="horz" wrap="square" lIns="0" tIns="8471" rIns="0" bIns="0" rtlCol="0">
            <a:spAutoFit/>
          </a:bodyPr>
          <a:lstStyle/>
          <a:p>
            <a:pPr marL="7701">
              <a:spcBef>
                <a:spcPts val="67"/>
              </a:spcBef>
            </a:pPr>
            <a:r>
              <a:rPr sz="1061" spc="3" dirty="0">
                <a:latin typeface="Comic Sans MS" panose="030F0702030302020204" pitchFamily="66" charset="0"/>
                <a:cs typeface="Arial"/>
              </a:rPr>
              <a:t>S</a:t>
            </a:r>
            <a:r>
              <a:rPr sz="1061" spc="-3" dirty="0">
                <a:latin typeface="Comic Sans MS" panose="030F0702030302020204" pitchFamily="66" charset="0"/>
                <a:cs typeface="Arial"/>
              </a:rPr>
              <a:t>t</a:t>
            </a:r>
            <a:r>
              <a:rPr sz="1061" spc="3" dirty="0">
                <a:latin typeface="Comic Sans MS" panose="030F0702030302020204" pitchFamily="66" charset="0"/>
                <a:cs typeface="Arial"/>
              </a:rPr>
              <a:t>ack</a:t>
            </a:r>
            <a:endParaRPr sz="1061" dirty="0">
              <a:latin typeface="Comic Sans MS" panose="030F0702030302020204" pitchFamily="66" charset="0"/>
              <a:cs typeface="Arial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3040584" y="5490939"/>
            <a:ext cx="335391" cy="269907"/>
          </a:xfrm>
          <a:prstGeom prst="rect">
            <a:avLst/>
          </a:prstGeom>
        </p:spPr>
        <p:txBody>
          <a:bodyPr vert="horz" wrap="square" lIns="0" tIns="8471" rIns="0" bIns="0" rtlCol="0">
            <a:spAutoFit/>
          </a:bodyPr>
          <a:lstStyle/>
          <a:p>
            <a:pPr marL="7701">
              <a:spcBef>
                <a:spcPts val="67"/>
              </a:spcBef>
            </a:pPr>
            <a:r>
              <a:rPr sz="849" dirty="0">
                <a:latin typeface="Comic Sans MS" panose="030F0702030302020204" pitchFamily="66" charset="0"/>
                <a:cs typeface="Arial"/>
              </a:rPr>
              <a:t>Oracle</a:t>
            </a:r>
          </a:p>
        </p:txBody>
      </p:sp>
      <p:sp>
        <p:nvSpPr>
          <p:cNvPr id="76" name="object 76"/>
          <p:cNvSpPr/>
          <p:nvPr/>
        </p:nvSpPr>
        <p:spPr>
          <a:xfrm>
            <a:off x="6609007" y="5067951"/>
            <a:ext cx="510211" cy="510211"/>
          </a:xfrm>
          <a:custGeom>
            <a:avLst/>
            <a:gdLst/>
            <a:ahLst/>
            <a:cxnLst/>
            <a:rect l="l" t="t" r="r" b="b"/>
            <a:pathLst>
              <a:path w="841375" h="841375">
                <a:moveTo>
                  <a:pt x="717691" y="123137"/>
                </a:moveTo>
                <a:lnTo>
                  <a:pt x="750360" y="159805"/>
                </a:lnTo>
                <a:lnTo>
                  <a:pt x="778003" y="199151"/>
                </a:lnTo>
                <a:lnTo>
                  <a:pt x="800620" y="240727"/>
                </a:lnTo>
                <a:lnTo>
                  <a:pt x="818211" y="284087"/>
                </a:lnTo>
                <a:lnTo>
                  <a:pt x="830776" y="328786"/>
                </a:lnTo>
                <a:lnTo>
                  <a:pt x="838315" y="374376"/>
                </a:lnTo>
                <a:lnTo>
                  <a:pt x="840828" y="420413"/>
                </a:lnTo>
                <a:lnTo>
                  <a:pt x="838315" y="466450"/>
                </a:lnTo>
                <a:lnTo>
                  <a:pt x="830776" y="512041"/>
                </a:lnTo>
                <a:lnTo>
                  <a:pt x="818211" y="556740"/>
                </a:lnTo>
                <a:lnTo>
                  <a:pt x="800620" y="600100"/>
                </a:lnTo>
                <a:lnTo>
                  <a:pt x="778003" y="641676"/>
                </a:lnTo>
                <a:lnTo>
                  <a:pt x="750360" y="681021"/>
                </a:lnTo>
                <a:lnTo>
                  <a:pt x="717691" y="717690"/>
                </a:lnTo>
                <a:lnTo>
                  <a:pt x="681022" y="750359"/>
                </a:lnTo>
                <a:lnTo>
                  <a:pt x="641677" y="778002"/>
                </a:lnTo>
                <a:lnTo>
                  <a:pt x="600101" y="800619"/>
                </a:lnTo>
                <a:lnTo>
                  <a:pt x="556740" y="818210"/>
                </a:lnTo>
                <a:lnTo>
                  <a:pt x="512042" y="830775"/>
                </a:lnTo>
                <a:lnTo>
                  <a:pt x="466451" y="838314"/>
                </a:lnTo>
                <a:lnTo>
                  <a:pt x="420414" y="840827"/>
                </a:lnTo>
                <a:lnTo>
                  <a:pt x="374376" y="838314"/>
                </a:lnTo>
                <a:lnTo>
                  <a:pt x="328786" y="830775"/>
                </a:lnTo>
                <a:lnTo>
                  <a:pt x="284087" y="818210"/>
                </a:lnTo>
                <a:lnTo>
                  <a:pt x="240726" y="800619"/>
                </a:lnTo>
                <a:lnTo>
                  <a:pt x="199150" y="778002"/>
                </a:lnTo>
                <a:lnTo>
                  <a:pt x="159805" y="750359"/>
                </a:lnTo>
                <a:lnTo>
                  <a:pt x="123136" y="717690"/>
                </a:lnTo>
                <a:lnTo>
                  <a:pt x="90467" y="681021"/>
                </a:lnTo>
                <a:lnTo>
                  <a:pt x="62824" y="641676"/>
                </a:lnTo>
                <a:lnTo>
                  <a:pt x="40207" y="600100"/>
                </a:lnTo>
                <a:lnTo>
                  <a:pt x="22616" y="556740"/>
                </a:lnTo>
                <a:lnTo>
                  <a:pt x="10051" y="512041"/>
                </a:lnTo>
                <a:lnTo>
                  <a:pt x="2512" y="466450"/>
                </a:lnTo>
                <a:lnTo>
                  <a:pt x="0" y="420413"/>
                </a:lnTo>
                <a:lnTo>
                  <a:pt x="2512" y="374376"/>
                </a:lnTo>
                <a:lnTo>
                  <a:pt x="10051" y="328786"/>
                </a:lnTo>
                <a:lnTo>
                  <a:pt x="22616" y="284087"/>
                </a:lnTo>
                <a:lnTo>
                  <a:pt x="40207" y="240727"/>
                </a:lnTo>
                <a:lnTo>
                  <a:pt x="62824" y="199151"/>
                </a:lnTo>
                <a:lnTo>
                  <a:pt x="90467" y="159805"/>
                </a:lnTo>
                <a:lnTo>
                  <a:pt x="123136" y="123137"/>
                </a:lnTo>
                <a:lnTo>
                  <a:pt x="159805" y="90468"/>
                </a:lnTo>
                <a:lnTo>
                  <a:pt x="199150" y="62825"/>
                </a:lnTo>
                <a:lnTo>
                  <a:pt x="240726" y="40208"/>
                </a:lnTo>
                <a:lnTo>
                  <a:pt x="284087" y="22617"/>
                </a:lnTo>
                <a:lnTo>
                  <a:pt x="328786" y="10052"/>
                </a:lnTo>
                <a:lnTo>
                  <a:pt x="374376" y="2513"/>
                </a:lnTo>
                <a:lnTo>
                  <a:pt x="420414" y="0"/>
                </a:lnTo>
                <a:lnTo>
                  <a:pt x="466451" y="2513"/>
                </a:lnTo>
                <a:lnTo>
                  <a:pt x="512042" y="10052"/>
                </a:lnTo>
                <a:lnTo>
                  <a:pt x="556740" y="22617"/>
                </a:lnTo>
                <a:lnTo>
                  <a:pt x="600101" y="40208"/>
                </a:lnTo>
                <a:lnTo>
                  <a:pt x="641677" y="62825"/>
                </a:lnTo>
                <a:lnTo>
                  <a:pt x="681022" y="90468"/>
                </a:lnTo>
                <a:lnTo>
                  <a:pt x="717691" y="123137"/>
                </a:lnTo>
              </a:path>
            </a:pathLst>
          </a:custGeom>
          <a:ln w="1401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77" name="object 77"/>
          <p:cNvSpPr txBox="1"/>
          <p:nvPr/>
        </p:nvSpPr>
        <p:spPr>
          <a:xfrm>
            <a:off x="6735370" y="5228306"/>
            <a:ext cx="257223" cy="335442"/>
          </a:xfrm>
          <a:prstGeom prst="rect">
            <a:avLst/>
          </a:prstGeom>
        </p:spPr>
        <p:txBody>
          <a:bodyPr vert="horz" wrap="square" lIns="0" tIns="8856" rIns="0" bIns="0" rtlCol="0">
            <a:spAutoFit/>
          </a:bodyPr>
          <a:lstStyle/>
          <a:p>
            <a:pPr marL="7701">
              <a:spcBef>
                <a:spcPts val="69"/>
              </a:spcBef>
            </a:pPr>
            <a:r>
              <a:rPr sz="1061" spc="-18" dirty="0">
                <a:latin typeface="Comic Sans MS" panose="030F0702030302020204" pitchFamily="66" charset="0"/>
                <a:cs typeface="Arial"/>
              </a:rPr>
              <a:t>r</a:t>
            </a:r>
            <a:r>
              <a:rPr sz="1061" spc="30" dirty="0">
                <a:latin typeface="Comic Sans MS" panose="030F0702030302020204" pitchFamily="66" charset="0"/>
                <a:cs typeface="Arial"/>
              </a:rPr>
              <a:t>oot</a:t>
            </a:r>
            <a:endParaRPr sz="1061" dirty="0">
              <a:latin typeface="Comic Sans MS" panose="030F0702030302020204" pitchFamily="66" charset="0"/>
              <a:cs typeface="Arial"/>
            </a:endParaRPr>
          </a:p>
        </p:txBody>
      </p:sp>
      <p:sp>
        <p:nvSpPr>
          <p:cNvPr id="78" name="object 78"/>
          <p:cNvSpPr/>
          <p:nvPr/>
        </p:nvSpPr>
        <p:spPr>
          <a:xfrm>
            <a:off x="8172635" y="5067951"/>
            <a:ext cx="510211" cy="510211"/>
          </a:xfrm>
          <a:custGeom>
            <a:avLst/>
            <a:gdLst/>
            <a:ahLst/>
            <a:cxnLst/>
            <a:rect l="l" t="t" r="r" b="b"/>
            <a:pathLst>
              <a:path w="841375" h="841375">
                <a:moveTo>
                  <a:pt x="717691" y="123137"/>
                </a:moveTo>
                <a:lnTo>
                  <a:pt x="750360" y="159805"/>
                </a:lnTo>
                <a:lnTo>
                  <a:pt x="778003" y="199151"/>
                </a:lnTo>
                <a:lnTo>
                  <a:pt x="800620" y="240727"/>
                </a:lnTo>
                <a:lnTo>
                  <a:pt x="818211" y="284087"/>
                </a:lnTo>
                <a:lnTo>
                  <a:pt x="830776" y="328786"/>
                </a:lnTo>
                <a:lnTo>
                  <a:pt x="838315" y="374376"/>
                </a:lnTo>
                <a:lnTo>
                  <a:pt x="840828" y="420413"/>
                </a:lnTo>
                <a:lnTo>
                  <a:pt x="838315" y="466450"/>
                </a:lnTo>
                <a:lnTo>
                  <a:pt x="830776" y="512041"/>
                </a:lnTo>
                <a:lnTo>
                  <a:pt x="818211" y="556740"/>
                </a:lnTo>
                <a:lnTo>
                  <a:pt x="800620" y="600100"/>
                </a:lnTo>
                <a:lnTo>
                  <a:pt x="778003" y="641676"/>
                </a:lnTo>
                <a:lnTo>
                  <a:pt x="750360" y="681021"/>
                </a:lnTo>
                <a:lnTo>
                  <a:pt x="717691" y="717690"/>
                </a:lnTo>
                <a:lnTo>
                  <a:pt x="681023" y="750359"/>
                </a:lnTo>
                <a:lnTo>
                  <a:pt x="641677" y="778002"/>
                </a:lnTo>
                <a:lnTo>
                  <a:pt x="600101" y="800619"/>
                </a:lnTo>
                <a:lnTo>
                  <a:pt x="556741" y="818210"/>
                </a:lnTo>
                <a:lnTo>
                  <a:pt x="512042" y="830775"/>
                </a:lnTo>
                <a:lnTo>
                  <a:pt x="466451" y="838314"/>
                </a:lnTo>
                <a:lnTo>
                  <a:pt x="420414" y="840827"/>
                </a:lnTo>
                <a:lnTo>
                  <a:pt x="374377" y="838314"/>
                </a:lnTo>
                <a:lnTo>
                  <a:pt x="328786" y="830775"/>
                </a:lnTo>
                <a:lnTo>
                  <a:pt x="284087" y="818210"/>
                </a:lnTo>
                <a:lnTo>
                  <a:pt x="240727" y="800619"/>
                </a:lnTo>
                <a:lnTo>
                  <a:pt x="199151" y="778002"/>
                </a:lnTo>
                <a:lnTo>
                  <a:pt x="159805" y="750359"/>
                </a:lnTo>
                <a:lnTo>
                  <a:pt x="123137" y="717690"/>
                </a:lnTo>
                <a:lnTo>
                  <a:pt x="90468" y="681021"/>
                </a:lnTo>
                <a:lnTo>
                  <a:pt x="62825" y="641676"/>
                </a:lnTo>
                <a:lnTo>
                  <a:pt x="40208" y="600100"/>
                </a:lnTo>
                <a:lnTo>
                  <a:pt x="22617" y="556740"/>
                </a:lnTo>
                <a:lnTo>
                  <a:pt x="10052" y="512041"/>
                </a:lnTo>
                <a:lnTo>
                  <a:pt x="2513" y="466450"/>
                </a:lnTo>
                <a:lnTo>
                  <a:pt x="0" y="420413"/>
                </a:lnTo>
                <a:lnTo>
                  <a:pt x="2513" y="374376"/>
                </a:lnTo>
                <a:lnTo>
                  <a:pt x="10052" y="328786"/>
                </a:lnTo>
                <a:lnTo>
                  <a:pt x="22617" y="284087"/>
                </a:lnTo>
                <a:lnTo>
                  <a:pt x="40208" y="240727"/>
                </a:lnTo>
                <a:lnTo>
                  <a:pt x="62825" y="199151"/>
                </a:lnTo>
                <a:lnTo>
                  <a:pt x="90468" y="159805"/>
                </a:lnTo>
                <a:lnTo>
                  <a:pt x="123137" y="123137"/>
                </a:lnTo>
                <a:lnTo>
                  <a:pt x="159805" y="90468"/>
                </a:lnTo>
                <a:lnTo>
                  <a:pt x="199151" y="62825"/>
                </a:lnTo>
                <a:lnTo>
                  <a:pt x="240727" y="40208"/>
                </a:lnTo>
                <a:lnTo>
                  <a:pt x="284087" y="22617"/>
                </a:lnTo>
                <a:lnTo>
                  <a:pt x="328786" y="10052"/>
                </a:lnTo>
                <a:lnTo>
                  <a:pt x="374377" y="2513"/>
                </a:lnTo>
                <a:lnTo>
                  <a:pt x="420414" y="0"/>
                </a:lnTo>
                <a:lnTo>
                  <a:pt x="466451" y="2513"/>
                </a:lnTo>
                <a:lnTo>
                  <a:pt x="512042" y="10052"/>
                </a:lnTo>
                <a:lnTo>
                  <a:pt x="556741" y="22617"/>
                </a:lnTo>
                <a:lnTo>
                  <a:pt x="600101" y="40208"/>
                </a:lnTo>
                <a:lnTo>
                  <a:pt x="641677" y="62825"/>
                </a:lnTo>
                <a:lnTo>
                  <a:pt x="681023" y="90468"/>
                </a:lnTo>
                <a:lnTo>
                  <a:pt x="717691" y="123137"/>
                </a:lnTo>
              </a:path>
            </a:pathLst>
          </a:custGeom>
          <a:ln w="1401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79" name="object 79"/>
          <p:cNvSpPr txBox="1"/>
          <p:nvPr/>
        </p:nvSpPr>
        <p:spPr>
          <a:xfrm>
            <a:off x="8259977" y="5228306"/>
            <a:ext cx="335391" cy="172192"/>
          </a:xfrm>
          <a:prstGeom prst="rect">
            <a:avLst/>
          </a:prstGeom>
        </p:spPr>
        <p:txBody>
          <a:bodyPr vert="horz" wrap="square" lIns="0" tIns="8856" rIns="0" bIns="0" rtlCol="0">
            <a:spAutoFit/>
          </a:bodyPr>
          <a:lstStyle/>
          <a:p>
            <a:pPr marL="7701">
              <a:spcBef>
                <a:spcPts val="69"/>
              </a:spcBef>
            </a:pPr>
            <a:r>
              <a:rPr sz="1061" spc="24" dirty="0">
                <a:latin typeface="Comic Sans MS" panose="030F0702030302020204" pitchFamily="66" charset="0"/>
                <a:cs typeface="Arial"/>
              </a:rPr>
              <a:t>Book</a:t>
            </a:r>
            <a:endParaRPr sz="1061" dirty="0">
              <a:latin typeface="Comic Sans MS" panose="030F0702030302020204" pitchFamily="66" charset="0"/>
              <a:cs typeface="Arial"/>
            </a:endParaRPr>
          </a:p>
        </p:txBody>
      </p:sp>
      <p:sp>
        <p:nvSpPr>
          <p:cNvPr id="80" name="object 80"/>
          <p:cNvSpPr/>
          <p:nvPr/>
        </p:nvSpPr>
        <p:spPr>
          <a:xfrm>
            <a:off x="9209388" y="5067951"/>
            <a:ext cx="510211" cy="510211"/>
          </a:xfrm>
          <a:custGeom>
            <a:avLst/>
            <a:gdLst/>
            <a:ahLst/>
            <a:cxnLst/>
            <a:rect l="l" t="t" r="r" b="b"/>
            <a:pathLst>
              <a:path w="841375" h="841375">
                <a:moveTo>
                  <a:pt x="717691" y="123137"/>
                </a:moveTo>
                <a:lnTo>
                  <a:pt x="750360" y="159805"/>
                </a:lnTo>
                <a:lnTo>
                  <a:pt x="778003" y="199151"/>
                </a:lnTo>
                <a:lnTo>
                  <a:pt x="800620" y="240727"/>
                </a:lnTo>
                <a:lnTo>
                  <a:pt x="818211" y="284087"/>
                </a:lnTo>
                <a:lnTo>
                  <a:pt x="830776" y="328786"/>
                </a:lnTo>
                <a:lnTo>
                  <a:pt x="838315" y="374376"/>
                </a:lnTo>
                <a:lnTo>
                  <a:pt x="840828" y="420413"/>
                </a:lnTo>
                <a:lnTo>
                  <a:pt x="838315" y="466450"/>
                </a:lnTo>
                <a:lnTo>
                  <a:pt x="830776" y="512041"/>
                </a:lnTo>
                <a:lnTo>
                  <a:pt x="818211" y="556740"/>
                </a:lnTo>
                <a:lnTo>
                  <a:pt x="800620" y="600100"/>
                </a:lnTo>
                <a:lnTo>
                  <a:pt x="778003" y="641676"/>
                </a:lnTo>
                <a:lnTo>
                  <a:pt x="750360" y="681021"/>
                </a:lnTo>
                <a:lnTo>
                  <a:pt x="717691" y="717690"/>
                </a:lnTo>
                <a:lnTo>
                  <a:pt x="681023" y="750359"/>
                </a:lnTo>
                <a:lnTo>
                  <a:pt x="641677" y="778002"/>
                </a:lnTo>
                <a:lnTo>
                  <a:pt x="600101" y="800619"/>
                </a:lnTo>
                <a:lnTo>
                  <a:pt x="556741" y="818210"/>
                </a:lnTo>
                <a:lnTo>
                  <a:pt x="512042" y="830775"/>
                </a:lnTo>
                <a:lnTo>
                  <a:pt x="466451" y="838314"/>
                </a:lnTo>
                <a:lnTo>
                  <a:pt x="420414" y="840827"/>
                </a:lnTo>
                <a:lnTo>
                  <a:pt x="374377" y="838314"/>
                </a:lnTo>
                <a:lnTo>
                  <a:pt x="328786" y="830775"/>
                </a:lnTo>
                <a:lnTo>
                  <a:pt x="284087" y="818210"/>
                </a:lnTo>
                <a:lnTo>
                  <a:pt x="240727" y="800619"/>
                </a:lnTo>
                <a:lnTo>
                  <a:pt x="199151" y="778002"/>
                </a:lnTo>
                <a:lnTo>
                  <a:pt x="159805" y="750359"/>
                </a:lnTo>
                <a:lnTo>
                  <a:pt x="123137" y="717690"/>
                </a:lnTo>
                <a:lnTo>
                  <a:pt x="90468" y="681021"/>
                </a:lnTo>
                <a:lnTo>
                  <a:pt x="62825" y="641676"/>
                </a:lnTo>
                <a:lnTo>
                  <a:pt x="40208" y="600100"/>
                </a:lnTo>
                <a:lnTo>
                  <a:pt x="22617" y="556740"/>
                </a:lnTo>
                <a:lnTo>
                  <a:pt x="10052" y="512041"/>
                </a:lnTo>
                <a:lnTo>
                  <a:pt x="2513" y="466450"/>
                </a:lnTo>
                <a:lnTo>
                  <a:pt x="0" y="420413"/>
                </a:lnTo>
                <a:lnTo>
                  <a:pt x="2513" y="374376"/>
                </a:lnTo>
                <a:lnTo>
                  <a:pt x="10052" y="328786"/>
                </a:lnTo>
                <a:lnTo>
                  <a:pt x="22617" y="284087"/>
                </a:lnTo>
                <a:lnTo>
                  <a:pt x="40208" y="240727"/>
                </a:lnTo>
                <a:lnTo>
                  <a:pt x="62825" y="199151"/>
                </a:lnTo>
                <a:lnTo>
                  <a:pt x="90468" y="159805"/>
                </a:lnTo>
                <a:lnTo>
                  <a:pt x="123137" y="123137"/>
                </a:lnTo>
                <a:lnTo>
                  <a:pt x="159805" y="90468"/>
                </a:lnTo>
                <a:lnTo>
                  <a:pt x="199151" y="62825"/>
                </a:lnTo>
                <a:lnTo>
                  <a:pt x="240727" y="40208"/>
                </a:lnTo>
                <a:lnTo>
                  <a:pt x="284087" y="22617"/>
                </a:lnTo>
                <a:lnTo>
                  <a:pt x="328786" y="10052"/>
                </a:lnTo>
                <a:lnTo>
                  <a:pt x="374377" y="2513"/>
                </a:lnTo>
                <a:lnTo>
                  <a:pt x="420414" y="0"/>
                </a:lnTo>
                <a:lnTo>
                  <a:pt x="466451" y="2513"/>
                </a:lnTo>
                <a:lnTo>
                  <a:pt x="512042" y="10052"/>
                </a:lnTo>
                <a:lnTo>
                  <a:pt x="556741" y="22617"/>
                </a:lnTo>
                <a:lnTo>
                  <a:pt x="600101" y="40208"/>
                </a:lnTo>
                <a:lnTo>
                  <a:pt x="641677" y="62825"/>
                </a:lnTo>
                <a:lnTo>
                  <a:pt x="681023" y="90468"/>
                </a:lnTo>
                <a:lnTo>
                  <a:pt x="717691" y="123137"/>
                </a:lnTo>
              </a:path>
            </a:pathLst>
          </a:custGeom>
          <a:ln w="1401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81" name="object 81"/>
          <p:cNvSpPr txBox="1"/>
          <p:nvPr/>
        </p:nvSpPr>
        <p:spPr>
          <a:xfrm>
            <a:off x="9339493" y="5228306"/>
            <a:ext cx="249907" cy="335442"/>
          </a:xfrm>
          <a:prstGeom prst="rect">
            <a:avLst/>
          </a:prstGeom>
        </p:spPr>
        <p:txBody>
          <a:bodyPr vert="horz" wrap="square" lIns="0" tIns="8856" rIns="0" bIns="0" rtlCol="0">
            <a:spAutoFit/>
          </a:bodyPr>
          <a:lstStyle/>
          <a:p>
            <a:pPr marL="7701">
              <a:spcBef>
                <a:spcPts val="69"/>
              </a:spcBef>
            </a:pPr>
            <a:r>
              <a:rPr sz="1061" spc="18" dirty="0">
                <a:latin typeface="Comic Sans MS" panose="030F0702030302020204" pitchFamily="66" charset="0"/>
                <a:cs typeface="Arial"/>
              </a:rPr>
              <a:t>that</a:t>
            </a:r>
            <a:endParaRPr sz="1061" dirty="0">
              <a:latin typeface="Comic Sans MS" panose="030F0702030302020204" pitchFamily="66" charset="0"/>
              <a:cs typeface="Arial"/>
            </a:endParaRPr>
          </a:p>
        </p:txBody>
      </p:sp>
      <p:sp>
        <p:nvSpPr>
          <p:cNvPr id="82" name="object 82"/>
          <p:cNvSpPr/>
          <p:nvPr/>
        </p:nvSpPr>
        <p:spPr>
          <a:xfrm>
            <a:off x="10246141" y="5067951"/>
            <a:ext cx="510211" cy="510211"/>
          </a:xfrm>
          <a:custGeom>
            <a:avLst/>
            <a:gdLst/>
            <a:ahLst/>
            <a:cxnLst/>
            <a:rect l="l" t="t" r="r" b="b"/>
            <a:pathLst>
              <a:path w="841375" h="841375">
                <a:moveTo>
                  <a:pt x="717691" y="123137"/>
                </a:moveTo>
                <a:lnTo>
                  <a:pt x="750360" y="159805"/>
                </a:lnTo>
                <a:lnTo>
                  <a:pt x="778003" y="199151"/>
                </a:lnTo>
                <a:lnTo>
                  <a:pt x="800620" y="240727"/>
                </a:lnTo>
                <a:lnTo>
                  <a:pt x="818211" y="284087"/>
                </a:lnTo>
                <a:lnTo>
                  <a:pt x="830776" y="328786"/>
                </a:lnTo>
                <a:lnTo>
                  <a:pt x="838315" y="374376"/>
                </a:lnTo>
                <a:lnTo>
                  <a:pt x="840828" y="420413"/>
                </a:lnTo>
                <a:lnTo>
                  <a:pt x="838315" y="466450"/>
                </a:lnTo>
                <a:lnTo>
                  <a:pt x="830776" y="512041"/>
                </a:lnTo>
                <a:lnTo>
                  <a:pt x="818211" y="556740"/>
                </a:lnTo>
                <a:lnTo>
                  <a:pt x="800620" y="600100"/>
                </a:lnTo>
                <a:lnTo>
                  <a:pt x="778003" y="641676"/>
                </a:lnTo>
                <a:lnTo>
                  <a:pt x="750360" y="681021"/>
                </a:lnTo>
                <a:lnTo>
                  <a:pt x="717691" y="717690"/>
                </a:lnTo>
                <a:lnTo>
                  <a:pt x="681023" y="750359"/>
                </a:lnTo>
                <a:lnTo>
                  <a:pt x="641677" y="778002"/>
                </a:lnTo>
                <a:lnTo>
                  <a:pt x="600101" y="800619"/>
                </a:lnTo>
                <a:lnTo>
                  <a:pt x="556741" y="818210"/>
                </a:lnTo>
                <a:lnTo>
                  <a:pt x="512042" y="830775"/>
                </a:lnTo>
                <a:lnTo>
                  <a:pt x="466451" y="838314"/>
                </a:lnTo>
                <a:lnTo>
                  <a:pt x="420414" y="840827"/>
                </a:lnTo>
                <a:lnTo>
                  <a:pt x="374377" y="838314"/>
                </a:lnTo>
                <a:lnTo>
                  <a:pt x="328786" y="830775"/>
                </a:lnTo>
                <a:lnTo>
                  <a:pt x="284087" y="818210"/>
                </a:lnTo>
                <a:lnTo>
                  <a:pt x="240727" y="800619"/>
                </a:lnTo>
                <a:lnTo>
                  <a:pt x="199151" y="778002"/>
                </a:lnTo>
                <a:lnTo>
                  <a:pt x="159805" y="750359"/>
                </a:lnTo>
                <a:lnTo>
                  <a:pt x="123137" y="717690"/>
                </a:lnTo>
                <a:lnTo>
                  <a:pt x="90468" y="681021"/>
                </a:lnTo>
                <a:lnTo>
                  <a:pt x="62825" y="641676"/>
                </a:lnTo>
                <a:lnTo>
                  <a:pt x="40208" y="600100"/>
                </a:lnTo>
                <a:lnTo>
                  <a:pt x="22617" y="556740"/>
                </a:lnTo>
                <a:lnTo>
                  <a:pt x="10052" y="512041"/>
                </a:lnTo>
                <a:lnTo>
                  <a:pt x="2513" y="466450"/>
                </a:lnTo>
                <a:lnTo>
                  <a:pt x="0" y="420413"/>
                </a:lnTo>
                <a:lnTo>
                  <a:pt x="2513" y="374376"/>
                </a:lnTo>
                <a:lnTo>
                  <a:pt x="10052" y="328786"/>
                </a:lnTo>
                <a:lnTo>
                  <a:pt x="22617" y="284087"/>
                </a:lnTo>
                <a:lnTo>
                  <a:pt x="40208" y="240727"/>
                </a:lnTo>
                <a:lnTo>
                  <a:pt x="62825" y="199151"/>
                </a:lnTo>
                <a:lnTo>
                  <a:pt x="90468" y="159805"/>
                </a:lnTo>
                <a:lnTo>
                  <a:pt x="123137" y="123137"/>
                </a:lnTo>
                <a:lnTo>
                  <a:pt x="159805" y="90468"/>
                </a:lnTo>
                <a:lnTo>
                  <a:pt x="199151" y="62825"/>
                </a:lnTo>
                <a:lnTo>
                  <a:pt x="240727" y="40208"/>
                </a:lnTo>
                <a:lnTo>
                  <a:pt x="284087" y="22617"/>
                </a:lnTo>
                <a:lnTo>
                  <a:pt x="328786" y="10052"/>
                </a:lnTo>
                <a:lnTo>
                  <a:pt x="374377" y="2513"/>
                </a:lnTo>
                <a:lnTo>
                  <a:pt x="420414" y="0"/>
                </a:lnTo>
                <a:lnTo>
                  <a:pt x="466451" y="2513"/>
                </a:lnTo>
                <a:lnTo>
                  <a:pt x="512042" y="10052"/>
                </a:lnTo>
                <a:lnTo>
                  <a:pt x="556741" y="22617"/>
                </a:lnTo>
                <a:lnTo>
                  <a:pt x="600101" y="40208"/>
                </a:lnTo>
                <a:lnTo>
                  <a:pt x="641677" y="62825"/>
                </a:lnTo>
                <a:lnTo>
                  <a:pt x="681023" y="90468"/>
                </a:lnTo>
                <a:lnTo>
                  <a:pt x="717691" y="123137"/>
                </a:lnTo>
              </a:path>
            </a:pathLst>
          </a:custGeom>
          <a:ln w="1401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83" name="object 83"/>
          <p:cNvSpPr txBox="1"/>
          <p:nvPr/>
        </p:nvSpPr>
        <p:spPr>
          <a:xfrm>
            <a:off x="10344833" y="5228306"/>
            <a:ext cx="312672" cy="335442"/>
          </a:xfrm>
          <a:prstGeom prst="rect">
            <a:avLst/>
          </a:prstGeom>
        </p:spPr>
        <p:txBody>
          <a:bodyPr vert="horz" wrap="square" lIns="0" tIns="8856" rIns="0" bIns="0" rtlCol="0">
            <a:spAutoFit/>
          </a:bodyPr>
          <a:lstStyle/>
          <a:p>
            <a:pPr marL="7701">
              <a:spcBef>
                <a:spcPts val="69"/>
              </a:spcBef>
            </a:pPr>
            <a:r>
              <a:rPr sz="1061" spc="15" dirty="0">
                <a:latin typeface="Comic Sans MS" panose="030F0702030302020204" pitchFamily="66" charset="0"/>
                <a:cs typeface="Arial"/>
              </a:rPr>
              <a:t>flight</a:t>
            </a:r>
            <a:endParaRPr sz="1061" dirty="0">
              <a:latin typeface="Comic Sans MS" panose="030F0702030302020204" pitchFamily="66" charset="0"/>
              <a:cs typeface="Arial"/>
            </a:endParaRPr>
          </a:p>
        </p:txBody>
      </p:sp>
      <p:grpSp>
        <p:nvGrpSpPr>
          <p:cNvPr id="84" name="object 84"/>
          <p:cNvGrpSpPr/>
          <p:nvPr/>
        </p:nvGrpSpPr>
        <p:grpSpPr>
          <a:xfrm>
            <a:off x="6701477" y="4190521"/>
            <a:ext cx="3671591" cy="1935720"/>
            <a:chOff x="11050527" y="6910480"/>
            <a:chExt cx="6054725" cy="3192145"/>
          </a:xfrm>
        </p:grpSpPr>
        <p:sp>
          <p:nvSpPr>
            <p:cNvPr id="85" name="object 85"/>
            <p:cNvSpPr/>
            <p:nvPr/>
          </p:nvSpPr>
          <p:spPr>
            <a:xfrm>
              <a:off x="11409610" y="7519117"/>
              <a:ext cx="3727450" cy="955675"/>
            </a:xfrm>
            <a:custGeom>
              <a:avLst/>
              <a:gdLst/>
              <a:ahLst/>
              <a:cxnLst/>
              <a:rect l="l" t="t" r="r" b="b"/>
              <a:pathLst>
                <a:path w="3727450" h="955675">
                  <a:moveTo>
                    <a:pt x="3727136" y="955499"/>
                  </a:moveTo>
                  <a:lnTo>
                    <a:pt x="3693232" y="934979"/>
                  </a:lnTo>
                  <a:lnTo>
                    <a:pt x="3658406" y="914070"/>
                  </a:lnTo>
                  <a:lnTo>
                    <a:pt x="3622684" y="892800"/>
                  </a:lnTo>
                  <a:lnTo>
                    <a:pt x="3586093" y="871199"/>
                  </a:lnTo>
                  <a:lnTo>
                    <a:pt x="3548660" y="849294"/>
                  </a:lnTo>
                  <a:lnTo>
                    <a:pt x="3510412" y="827115"/>
                  </a:lnTo>
                  <a:lnTo>
                    <a:pt x="3471375" y="804690"/>
                  </a:lnTo>
                  <a:lnTo>
                    <a:pt x="3431577" y="782047"/>
                  </a:lnTo>
                  <a:lnTo>
                    <a:pt x="3391044" y="759216"/>
                  </a:lnTo>
                  <a:lnTo>
                    <a:pt x="3349803" y="736225"/>
                  </a:lnTo>
                  <a:lnTo>
                    <a:pt x="3307880" y="713102"/>
                  </a:lnTo>
                  <a:lnTo>
                    <a:pt x="3265304" y="689876"/>
                  </a:lnTo>
                  <a:lnTo>
                    <a:pt x="3222099" y="666577"/>
                  </a:lnTo>
                  <a:lnTo>
                    <a:pt x="3178294" y="643231"/>
                  </a:lnTo>
                  <a:lnTo>
                    <a:pt x="3133915" y="619869"/>
                  </a:lnTo>
                  <a:lnTo>
                    <a:pt x="3088989" y="596518"/>
                  </a:lnTo>
                  <a:lnTo>
                    <a:pt x="3043542" y="573207"/>
                  </a:lnTo>
                  <a:lnTo>
                    <a:pt x="2997602" y="549966"/>
                  </a:lnTo>
                  <a:lnTo>
                    <a:pt x="2951195" y="526821"/>
                  </a:lnTo>
                  <a:lnTo>
                    <a:pt x="2904348" y="503803"/>
                  </a:lnTo>
                  <a:lnTo>
                    <a:pt x="2857088" y="480940"/>
                  </a:lnTo>
                  <a:lnTo>
                    <a:pt x="2809441" y="458260"/>
                  </a:lnTo>
                  <a:lnTo>
                    <a:pt x="2761435" y="435792"/>
                  </a:lnTo>
                  <a:lnTo>
                    <a:pt x="2713096" y="413564"/>
                  </a:lnTo>
                  <a:lnTo>
                    <a:pt x="2664451" y="391606"/>
                  </a:lnTo>
                  <a:lnTo>
                    <a:pt x="2615527" y="369946"/>
                  </a:lnTo>
                  <a:lnTo>
                    <a:pt x="2566351" y="348612"/>
                  </a:lnTo>
                  <a:lnTo>
                    <a:pt x="2516950" y="327633"/>
                  </a:lnTo>
                  <a:lnTo>
                    <a:pt x="2467349" y="307038"/>
                  </a:lnTo>
                  <a:lnTo>
                    <a:pt x="2417577" y="286855"/>
                  </a:lnTo>
                  <a:lnTo>
                    <a:pt x="2367659" y="267113"/>
                  </a:lnTo>
                  <a:lnTo>
                    <a:pt x="2317624" y="247841"/>
                  </a:lnTo>
                  <a:lnTo>
                    <a:pt x="2267497" y="229066"/>
                  </a:lnTo>
                  <a:lnTo>
                    <a:pt x="2217305" y="210819"/>
                  </a:lnTo>
                  <a:lnTo>
                    <a:pt x="2167075" y="193127"/>
                  </a:lnTo>
                  <a:lnTo>
                    <a:pt x="2116834" y="176019"/>
                  </a:lnTo>
                  <a:lnTo>
                    <a:pt x="2066609" y="159524"/>
                  </a:lnTo>
                  <a:lnTo>
                    <a:pt x="2016427" y="143670"/>
                  </a:lnTo>
                  <a:lnTo>
                    <a:pt x="1966313" y="128486"/>
                  </a:lnTo>
                  <a:lnTo>
                    <a:pt x="1916296" y="114000"/>
                  </a:lnTo>
                  <a:lnTo>
                    <a:pt x="1866402" y="100242"/>
                  </a:lnTo>
                  <a:lnTo>
                    <a:pt x="1816658" y="87239"/>
                  </a:lnTo>
                  <a:lnTo>
                    <a:pt x="1767091" y="75021"/>
                  </a:lnTo>
                  <a:lnTo>
                    <a:pt x="1717726" y="63615"/>
                  </a:lnTo>
                  <a:lnTo>
                    <a:pt x="1668592" y="53051"/>
                  </a:lnTo>
                  <a:lnTo>
                    <a:pt x="1619715" y="43358"/>
                  </a:lnTo>
                  <a:lnTo>
                    <a:pt x="1571122" y="34563"/>
                  </a:lnTo>
                  <a:lnTo>
                    <a:pt x="1522839" y="26696"/>
                  </a:lnTo>
                  <a:lnTo>
                    <a:pt x="1474894" y="19785"/>
                  </a:lnTo>
                  <a:lnTo>
                    <a:pt x="1427313" y="13859"/>
                  </a:lnTo>
                  <a:lnTo>
                    <a:pt x="1380123" y="8946"/>
                  </a:lnTo>
                  <a:lnTo>
                    <a:pt x="1333351" y="5075"/>
                  </a:lnTo>
                  <a:lnTo>
                    <a:pt x="1287023" y="2274"/>
                  </a:lnTo>
                  <a:lnTo>
                    <a:pt x="1241167" y="573"/>
                  </a:lnTo>
                  <a:lnTo>
                    <a:pt x="1195809" y="0"/>
                  </a:lnTo>
                  <a:lnTo>
                    <a:pt x="1130675" y="1232"/>
                  </a:lnTo>
                  <a:lnTo>
                    <a:pt x="1067769" y="4871"/>
                  </a:lnTo>
                  <a:lnTo>
                    <a:pt x="1007052" y="10824"/>
                  </a:lnTo>
                  <a:lnTo>
                    <a:pt x="948485" y="19001"/>
                  </a:lnTo>
                  <a:lnTo>
                    <a:pt x="892030" y="29312"/>
                  </a:lnTo>
                  <a:lnTo>
                    <a:pt x="837649" y="41664"/>
                  </a:lnTo>
                  <a:lnTo>
                    <a:pt x="785302" y="55969"/>
                  </a:lnTo>
                  <a:lnTo>
                    <a:pt x="734952" y="72134"/>
                  </a:lnTo>
                  <a:lnTo>
                    <a:pt x="686558" y="90070"/>
                  </a:lnTo>
                  <a:lnTo>
                    <a:pt x="640084" y="109684"/>
                  </a:lnTo>
                  <a:lnTo>
                    <a:pt x="595490" y="130888"/>
                  </a:lnTo>
                  <a:lnTo>
                    <a:pt x="552738" y="153589"/>
                  </a:lnTo>
                  <a:lnTo>
                    <a:pt x="511789" y="177697"/>
                  </a:lnTo>
                  <a:lnTo>
                    <a:pt x="472604" y="203122"/>
                  </a:lnTo>
                  <a:lnTo>
                    <a:pt x="435145" y="229772"/>
                  </a:lnTo>
                  <a:lnTo>
                    <a:pt x="399373" y="257557"/>
                  </a:lnTo>
                  <a:lnTo>
                    <a:pt x="365250" y="286386"/>
                  </a:lnTo>
                  <a:lnTo>
                    <a:pt x="332738" y="316168"/>
                  </a:lnTo>
                  <a:lnTo>
                    <a:pt x="301796" y="346812"/>
                  </a:lnTo>
                  <a:lnTo>
                    <a:pt x="272388" y="378229"/>
                  </a:lnTo>
                  <a:lnTo>
                    <a:pt x="244473" y="410326"/>
                  </a:lnTo>
                  <a:lnTo>
                    <a:pt x="218015" y="443013"/>
                  </a:lnTo>
                  <a:lnTo>
                    <a:pt x="192973" y="476200"/>
                  </a:lnTo>
                  <a:lnTo>
                    <a:pt x="169310" y="509795"/>
                  </a:lnTo>
                  <a:lnTo>
                    <a:pt x="146986" y="543709"/>
                  </a:lnTo>
                  <a:lnTo>
                    <a:pt x="125964" y="577849"/>
                  </a:lnTo>
                  <a:lnTo>
                    <a:pt x="106205" y="612126"/>
                  </a:lnTo>
                  <a:lnTo>
                    <a:pt x="87669" y="646448"/>
                  </a:lnTo>
                  <a:lnTo>
                    <a:pt x="70319" y="680726"/>
                  </a:lnTo>
                  <a:lnTo>
                    <a:pt x="39021" y="748781"/>
                  </a:lnTo>
                  <a:lnTo>
                    <a:pt x="12001" y="815567"/>
                  </a:lnTo>
                  <a:lnTo>
                    <a:pt x="0" y="848257"/>
                  </a:lnTo>
                </a:path>
              </a:pathLst>
            </a:custGeom>
            <a:ln w="1401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pic>
          <p:nvPicPr>
            <p:cNvPr id="86" name="object 86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5107744" y="8431852"/>
              <a:ext cx="131513" cy="108616"/>
            </a:xfrm>
            <a:prstGeom prst="rect">
              <a:avLst/>
            </a:prstGeom>
          </p:spPr>
        </p:pic>
        <p:sp>
          <p:nvSpPr>
            <p:cNvPr id="87" name="object 87"/>
            <p:cNvSpPr/>
            <p:nvPr/>
          </p:nvSpPr>
          <p:spPr>
            <a:xfrm>
              <a:off x="14267489" y="8505118"/>
              <a:ext cx="825500" cy="74295"/>
            </a:xfrm>
            <a:custGeom>
              <a:avLst/>
              <a:gdLst/>
              <a:ahLst/>
              <a:cxnLst/>
              <a:rect l="l" t="t" r="r" b="b"/>
              <a:pathLst>
                <a:path w="825500" h="74295">
                  <a:moveTo>
                    <a:pt x="825391" y="54430"/>
                  </a:moveTo>
                  <a:lnTo>
                    <a:pt x="779689" y="42905"/>
                  </a:lnTo>
                  <a:lnTo>
                    <a:pt x="732812" y="32427"/>
                  </a:lnTo>
                  <a:lnTo>
                    <a:pt x="684859" y="23147"/>
                  </a:lnTo>
                  <a:lnTo>
                    <a:pt x="635930" y="15216"/>
                  </a:lnTo>
                  <a:lnTo>
                    <a:pt x="586125" y="8785"/>
                  </a:lnTo>
                  <a:lnTo>
                    <a:pt x="535542" y="4005"/>
                  </a:lnTo>
                  <a:lnTo>
                    <a:pt x="484283" y="1026"/>
                  </a:lnTo>
                  <a:lnTo>
                    <a:pt x="432446" y="0"/>
                  </a:lnTo>
                  <a:lnTo>
                    <a:pt x="377988" y="1150"/>
                  </a:lnTo>
                  <a:lnTo>
                    <a:pt x="325016" y="4480"/>
                  </a:lnTo>
                  <a:lnTo>
                    <a:pt x="273578" y="9813"/>
                  </a:lnTo>
                  <a:lnTo>
                    <a:pt x="223726" y="16967"/>
                  </a:lnTo>
                  <a:lnTo>
                    <a:pt x="175509" y="25764"/>
                  </a:lnTo>
                  <a:lnTo>
                    <a:pt x="128977" y="36026"/>
                  </a:lnTo>
                  <a:lnTo>
                    <a:pt x="84182" y="47571"/>
                  </a:lnTo>
                  <a:lnTo>
                    <a:pt x="41173" y="60222"/>
                  </a:lnTo>
                  <a:lnTo>
                    <a:pt x="0" y="73799"/>
                  </a:lnTo>
                </a:path>
              </a:pathLst>
            </a:custGeom>
            <a:ln w="1401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pic>
          <p:nvPicPr>
            <p:cNvPr id="88" name="object 88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5073560" y="8512336"/>
              <a:ext cx="133519" cy="94416"/>
            </a:xfrm>
            <a:prstGeom prst="rect">
              <a:avLst/>
            </a:prstGeom>
          </p:spPr>
        </p:pic>
        <p:sp>
          <p:nvSpPr>
            <p:cNvPr id="89" name="object 89"/>
            <p:cNvSpPr/>
            <p:nvPr/>
          </p:nvSpPr>
          <p:spPr>
            <a:xfrm>
              <a:off x="16001420" y="8580005"/>
              <a:ext cx="782320" cy="53340"/>
            </a:xfrm>
            <a:custGeom>
              <a:avLst/>
              <a:gdLst/>
              <a:ahLst/>
              <a:cxnLst/>
              <a:rect l="l" t="t" r="r" b="b"/>
              <a:pathLst>
                <a:path w="782319" h="53340">
                  <a:moveTo>
                    <a:pt x="781850" y="31372"/>
                  </a:moveTo>
                  <a:lnTo>
                    <a:pt x="735946" y="23714"/>
                  </a:lnTo>
                  <a:lnTo>
                    <a:pt x="688822" y="16930"/>
                  </a:lnTo>
                  <a:lnTo>
                    <a:pt x="640563" y="11131"/>
                  </a:lnTo>
                  <a:lnTo>
                    <a:pt x="591254" y="6427"/>
                  </a:lnTo>
                  <a:lnTo>
                    <a:pt x="540979" y="2930"/>
                  </a:lnTo>
                  <a:lnTo>
                    <a:pt x="489822" y="751"/>
                  </a:lnTo>
                  <a:lnTo>
                    <a:pt x="437867" y="0"/>
                  </a:lnTo>
                  <a:lnTo>
                    <a:pt x="383659" y="822"/>
                  </a:lnTo>
                  <a:lnTo>
                    <a:pt x="330681" y="3206"/>
                  </a:lnTo>
                  <a:lnTo>
                    <a:pt x="279000" y="7023"/>
                  </a:lnTo>
                  <a:lnTo>
                    <a:pt x="228686" y="12147"/>
                  </a:lnTo>
                  <a:lnTo>
                    <a:pt x="179806" y="18449"/>
                  </a:lnTo>
                  <a:lnTo>
                    <a:pt x="132429" y="25803"/>
                  </a:lnTo>
                  <a:lnTo>
                    <a:pt x="86624" y="34082"/>
                  </a:lnTo>
                  <a:lnTo>
                    <a:pt x="42458" y="43157"/>
                  </a:lnTo>
                  <a:lnTo>
                    <a:pt x="0" y="52902"/>
                  </a:lnTo>
                </a:path>
              </a:pathLst>
            </a:custGeom>
            <a:ln w="1401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pic>
          <p:nvPicPr>
            <p:cNvPr id="90" name="object 90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6767645" y="8563244"/>
              <a:ext cx="132385" cy="96288"/>
            </a:xfrm>
            <a:prstGeom prst="rect">
              <a:avLst/>
            </a:prstGeom>
          </p:spPr>
        </p:pic>
        <p:sp>
          <p:nvSpPr>
            <p:cNvPr id="91" name="object 91"/>
            <p:cNvSpPr/>
            <p:nvPr/>
          </p:nvSpPr>
          <p:spPr>
            <a:xfrm>
              <a:off x="16110829" y="9005007"/>
              <a:ext cx="852169" cy="83820"/>
            </a:xfrm>
            <a:custGeom>
              <a:avLst/>
              <a:gdLst/>
              <a:ahLst/>
              <a:cxnLst/>
              <a:rect l="l" t="t" r="r" b="b"/>
              <a:pathLst>
                <a:path w="852169" h="83820">
                  <a:moveTo>
                    <a:pt x="0" y="12647"/>
                  </a:moveTo>
                  <a:lnTo>
                    <a:pt x="44115" y="25918"/>
                  </a:lnTo>
                  <a:lnTo>
                    <a:pt x="89298" y="38196"/>
                  </a:lnTo>
                  <a:lnTo>
                    <a:pt x="135447" y="49330"/>
                  </a:lnTo>
                  <a:lnTo>
                    <a:pt x="182464" y="59168"/>
                  </a:lnTo>
                  <a:lnTo>
                    <a:pt x="230247" y="67558"/>
                  </a:lnTo>
                  <a:lnTo>
                    <a:pt x="278697" y="74348"/>
                  </a:lnTo>
                  <a:lnTo>
                    <a:pt x="327714" y="79386"/>
                  </a:lnTo>
                  <a:lnTo>
                    <a:pt x="377198" y="82520"/>
                  </a:lnTo>
                  <a:lnTo>
                    <a:pt x="427047" y="83599"/>
                  </a:lnTo>
                  <a:lnTo>
                    <a:pt x="481217" y="82297"/>
                  </a:lnTo>
                  <a:lnTo>
                    <a:pt x="533718" y="78527"/>
                  </a:lnTo>
                  <a:lnTo>
                    <a:pt x="584517" y="72491"/>
                  </a:lnTo>
                  <a:lnTo>
                    <a:pt x="633579" y="64390"/>
                  </a:lnTo>
                  <a:lnTo>
                    <a:pt x="680871" y="54427"/>
                  </a:lnTo>
                  <a:lnTo>
                    <a:pt x="726360" y="42805"/>
                  </a:lnTo>
                  <a:lnTo>
                    <a:pt x="770011" y="29725"/>
                  </a:lnTo>
                  <a:lnTo>
                    <a:pt x="811790" y="15389"/>
                  </a:lnTo>
                  <a:lnTo>
                    <a:pt x="851664" y="0"/>
                  </a:lnTo>
                </a:path>
              </a:pathLst>
            </a:custGeom>
            <a:ln w="14013">
              <a:solidFill>
                <a:srgbClr val="76D6FF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pic>
          <p:nvPicPr>
            <p:cNvPr id="92" name="object 92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5998217" y="8971044"/>
              <a:ext cx="133729" cy="93229"/>
            </a:xfrm>
            <a:prstGeom prst="rect">
              <a:avLst/>
            </a:prstGeom>
          </p:spPr>
        </p:pic>
        <p:sp>
          <p:nvSpPr>
            <p:cNvPr id="93" name="object 93"/>
            <p:cNvSpPr/>
            <p:nvPr/>
          </p:nvSpPr>
          <p:spPr>
            <a:xfrm>
              <a:off x="14205614" y="9063327"/>
              <a:ext cx="2705735" cy="587375"/>
            </a:xfrm>
            <a:custGeom>
              <a:avLst/>
              <a:gdLst/>
              <a:ahLst/>
              <a:cxnLst/>
              <a:rect l="l" t="t" r="r" b="b"/>
              <a:pathLst>
                <a:path w="2705734" h="587375">
                  <a:moveTo>
                    <a:pt x="2705410" y="99036"/>
                  </a:moveTo>
                  <a:lnTo>
                    <a:pt x="2672734" y="124154"/>
                  </a:lnTo>
                  <a:lnTo>
                    <a:pt x="2638960" y="149350"/>
                  </a:lnTo>
                  <a:lnTo>
                    <a:pt x="2604106" y="174550"/>
                  </a:lnTo>
                  <a:lnTo>
                    <a:pt x="2568190" y="199679"/>
                  </a:lnTo>
                  <a:lnTo>
                    <a:pt x="2531233" y="224662"/>
                  </a:lnTo>
                  <a:lnTo>
                    <a:pt x="2493252" y="249424"/>
                  </a:lnTo>
                  <a:lnTo>
                    <a:pt x="2454267" y="273890"/>
                  </a:lnTo>
                  <a:lnTo>
                    <a:pt x="2414297" y="297986"/>
                  </a:lnTo>
                  <a:lnTo>
                    <a:pt x="2373360" y="321636"/>
                  </a:lnTo>
                  <a:lnTo>
                    <a:pt x="2331476" y="344766"/>
                  </a:lnTo>
                  <a:lnTo>
                    <a:pt x="2288663" y="367301"/>
                  </a:lnTo>
                  <a:lnTo>
                    <a:pt x="2244941" y="389166"/>
                  </a:lnTo>
                  <a:lnTo>
                    <a:pt x="2200328" y="410285"/>
                  </a:lnTo>
                  <a:lnTo>
                    <a:pt x="2154844" y="430585"/>
                  </a:lnTo>
                  <a:lnTo>
                    <a:pt x="2108507" y="449990"/>
                  </a:lnTo>
                  <a:lnTo>
                    <a:pt x="2061335" y="468426"/>
                  </a:lnTo>
                  <a:lnTo>
                    <a:pt x="2013349" y="485817"/>
                  </a:lnTo>
                  <a:lnTo>
                    <a:pt x="1964567" y="502088"/>
                  </a:lnTo>
                  <a:lnTo>
                    <a:pt x="1915008" y="517165"/>
                  </a:lnTo>
                  <a:lnTo>
                    <a:pt x="1864691" y="530973"/>
                  </a:lnTo>
                  <a:lnTo>
                    <a:pt x="1813634" y="543438"/>
                  </a:lnTo>
                  <a:lnTo>
                    <a:pt x="1761857" y="554483"/>
                  </a:lnTo>
                  <a:lnTo>
                    <a:pt x="1709379" y="564034"/>
                  </a:lnTo>
                  <a:lnTo>
                    <a:pt x="1656218" y="572017"/>
                  </a:lnTo>
                  <a:lnTo>
                    <a:pt x="1602394" y="578356"/>
                  </a:lnTo>
                  <a:lnTo>
                    <a:pt x="1547926" y="582976"/>
                  </a:lnTo>
                  <a:lnTo>
                    <a:pt x="1492832" y="585804"/>
                  </a:lnTo>
                  <a:lnTo>
                    <a:pt x="1437131" y="586763"/>
                  </a:lnTo>
                  <a:lnTo>
                    <a:pt x="1381289" y="585801"/>
                  </a:lnTo>
                  <a:lnTo>
                    <a:pt x="1325899" y="582968"/>
                  </a:lnTo>
                  <a:lnTo>
                    <a:pt x="1270989" y="578337"/>
                  </a:lnTo>
                  <a:lnTo>
                    <a:pt x="1216582" y="571984"/>
                  </a:lnTo>
                  <a:lnTo>
                    <a:pt x="1162703" y="563985"/>
                  </a:lnTo>
                  <a:lnTo>
                    <a:pt x="1109379" y="554413"/>
                  </a:lnTo>
                  <a:lnTo>
                    <a:pt x="1056634" y="543345"/>
                  </a:lnTo>
                  <a:lnTo>
                    <a:pt x="1004494" y="530856"/>
                  </a:lnTo>
                  <a:lnTo>
                    <a:pt x="952983" y="517020"/>
                  </a:lnTo>
                  <a:lnTo>
                    <a:pt x="902127" y="501913"/>
                  </a:lnTo>
                  <a:lnTo>
                    <a:pt x="851951" y="485609"/>
                  </a:lnTo>
                  <a:lnTo>
                    <a:pt x="802480" y="468185"/>
                  </a:lnTo>
                  <a:lnTo>
                    <a:pt x="753740" y="449715"/>
                  </a:lnTo>
                  <a:lnTo>
                    <a:pt x="705755" y="430274"/>
                  </a:lnTo>
                  <a:lnTo>
                    <a:pt x="658552" y="409938"/>
                  </a:lnTo>
                  <a:lnTo>
                    <a:pt x="612154" y="388781"/>
                  </a:lnTo>
                  <a:lnTo>
                    <a:pt x="566588" y="366879"/>
                  </a:lnTo>
                  <a:lnTo>
                    <a:pt x="521879" y="344306"/>
                  </a:lnTo>
                  <a:lnTo>
                    <a:pt x="478051" y="321139"/>
                  </a:lnTo>
                  <a:lnTo>
                    <a:pt x="435130" y="297452"/>
                  </a:lnTo>
                  <a:lnTo>
                    <a:pt x="393141" y="273320"/>
                  </a:lnTo>
                  <a:lnTo>
                    <a:pt x="352110" y="248818"/>
                  </a:lnTo>
                  <a:lnTo>
                    <a:pt x="312061" y="224022"/>
                  </a:lnTo>
                  <a:lnTo>
                    <a:pt x="273020" y="199006"/>
                  </a:lnTo>
                  <a:lnTo>
                    <a:pt x="235013" y="173846"/>
                  </a:lnTo>
                  <a:lnTo>
                    <a:pt x="198063" y="148617"/>
                  </a:lnTo>
                  <a:lnTo>
                    <a:pt x="162197" y="123394"/>
                  </a:lnTo>
                  <a:lnTo>
                    <a:pt x="127439" y="98252"/>
                  </a:lnTo>
                  <a:lnTo>
                    <a:pt x="93815" y="73267"/>
                  </a:lnTo>
                  <a:lnTo>
                    <a:pt x="61351" y="48513"/>
                  </a:lnTo>
                  <a:lnTo>
                    <a:pt x="30070" y="24065"/>
                  </a:lnTo>
                  <a:lnTo>
                    <a:pt x="0" y="0"/>
                  </a:lnTo>
                </a:path>
              </a:pathLst>
            </a:custGeom>
            <a:ln w="14013">
              <a:solidFill>
                <a:srgbClr val="76D6FF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pic>
          <p:nvPicPr>
            <p:cNvPr id="94" name="object 94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6877429" y="9084323"/>
              <a:ext cx="127400" cy="117551"/>
            </a:xfrm>
            <a:prstGeom prst="rect">
              <a:avLst/>
            </a:prstGeom>
          </p:spPr>
        </p:pic>
        <p:sp>
          <p:nvSpPr>
            <p:cNvPr id="95" name="object 95"/>
            <p:cNvSpPr/>
            <p:nvPr/>
          </p:nvSpPr>
          <p:spPr>
            <a:xfrm>
              <a:off x="14234006" y="9137178"/>
              <a:ext cx="2864485" cy="958215"/>
            </a:xfrm>
            <a:custGeom>
              <a:avLst/>
              <a:gdLst/>
              <a:ahLst/>
              <a:cxnLst/>
              <a:rect l="l" t="t" r="r" b="b"/>
              <a:pathLst>
                <a:path w="2864484" h="958215">
                  <a:moveTo>
                    <a:pt x="0" y="86587"/>
                  </a:moveTo>
                  <a:lnTo>
                    <a:pt x="27929" y="118669"/>
                  </a:lnTo>
                  <a:lnTo>
                    <a:pt x="56799" y="151170"/>
                  </a:lnTo>
                  <a:lnTo>
                    <a:pt x="86590" y="184013"/>
                  </a:lnTo>
                  <a:lnTo>
                    <a:pt x="117283" y="217122"/>
                  </a:lnTo>
                  <a:lnTo>
                    <a:pt x="148857" y="250419"/>
                  </a:lnTo>
                  <a:lnTo>
                    <a:pt x="181293" y="283829"/>
                  </a:lnTo>
                  <a:lnTo>
                    <a:pt x="214572" y="317274"/>
                  </a:lnTo>
                  <a:lnTo>
                    <a:pt x="248672" y="350678"/>
                  </a:lnTo>
                  <a:lnTo>
                    <a:pt x="283574" y="383965"/>
                  </a:lnTo>
                  <a:lnTo>
                    <a:pt x="319259" y="417056"/>
                  </a:lnTo>
                  <a:lnTo>
                    <a:pt x="355707" y="449877"/>
                  </a:lnTo>
                  <a:lnTo>
                    <a:pt x="392898" y="482349"/>
                  </a:lnTo>
                  <a:lnTo>
                    <a:pt x="430811" y="514397"/>
                  </a:lnTo>
                  <a:lnTo>
                    <a:pt x="469428" y="545944"/>
                  </a:lnTo>
                  <a:lnTo>
                    <a:pt x="508727" y="576913"/>
                  </a:lnTo>
                  <a:lnTo>
                    <a:pt x="548691" y="607227"/>
                  </a:lnTo>
                  <a:lnTo>
                    <a:pt x="589298" y="636810"/>
                  </a:lnTo>
                  <a:lnTo>
                    <a:pt x="630528" y="665585"/>
                  </a:lnTo>
                  <a:lnTo>
                    <a:pt x="672363" y="693475"/>
                  </a:lnTo>
                  <a:lnTo>
                    <a:pt x="714782" y="720404"/>
                  </a:lnTo>
                  <a:lnTo>
                    <a:pt x="757765" y="746295"/>
                  </a:lnTo>
                  <a:lnTo>
                    <a:pt x="801293" y="771071"/>
                  </a:lnTo>
                  <a:lnTo>
                    <a:pt x="845345" y="794656"/>
                  </a:lnTo>
                  <a:lnTo>
                    <a:pt x="889903" y="816973"/>
                  </a:lnTo>
                  <a:lnTo>
                    <a:pt x="934945" y="837945"/>
                  </a:lnTo>
                  <a:lnTo>
                    <a:pt x="980452" y="857496"/>
                  </a:lnTo>
                  <a:lnTo>
                    <a:pt x="1026405" y="875549"/>
                  </a:lnTo>
                  <a:lnTo>
                    <a:pt x="1072783" y="892027"/>
                  </a:lnTo>
                  <a:lnTo>
                    <a:pt x="1119567" y="906853"/>
                  </a:lnTo>
                  <a:lnTo>
                    <a:pt x="1166737" y="919952"/>
                  </a:lnTo>
                  <a:lnTo>
                    <a:pt x="1214272" y="931245"/>
                  </a:lnTo>
                  <a:lnTo>
                    <a:pt x="1262154" y="940658"/>
                  </a:lnTo>
                  <a:lnTo>
                    <a:pt x="1310363" y="948112"/>
                  </a:lnTo>
                  <a:lnTo>
                    <a:pt x="1358877" y="953531"/>
                  </a:lnTo>
                  <a:lnTo>
                    <a:pt x="1407679" y="956839"/>
                  </a:lnTo>
                  <a:lnTo>
                    <a:pt x="1456747" y="957959"/>
                  </a:lnTo>
                  <a:lnTo>
                    <a:pt x="1508023" y="956729"/>
                  </a:lnTo>
                  <a:lnTo>
                    <a:pt x="1558698" y="953098"/>
                  </a:lnTo>
                  <a:lnTo>
                    <a:pt x="1608761" y="947155"/>
                  </a:lnTo>
                  <a:lnTo>
                    <a:pt x="1658200" y="938989"/>
                  </a:lnTo>
                  <a:lnTo>
                    <a:pt x="1707003" y="928686"/>
                  </a:lnTo>
                  <a:lnTo>
                    <a:pt x="1755160" y="916336"/>
                  </a:lnTo>
                  <a:lnTo>
                    <a:pt x="1802657" y="902027"/>
                  </a:lnTo>
                  <a:lnTo>
                    <a:pt x="1849485" y="885848"/>
                  </a:lnTo>
                  <a:lnTo>
                    <a:pt x="1895630" y="867886"/>
                  </a:lnTo>
                  <a:lnTo>
                    <a:pt x="1941083" y="848231"/>
                  </a:lnTo>
                  <a:lnTo>
                    <a:pt x="1985830" y="826969"/>
                  </a:lnTo>
                  <a:lnTo>
                    <a:pt x="2029861" y="804190"/>
                  </a:lnTo>
                  <a:lnTo>
                    <a:pt x="2073164" y="779983"/>
                  </a:lnTo>
                  <a:lnTo>
                    <a:pt x="2115727" y="754435"/>
                  </a:lnTo>
                  <a:lnTo>
                    <a:pt x="2157539" y="727634"/>
                  </a:lnTo>
                  <a:lnTo>
                    <a:pt x="2198588" y="699670"/>
                  </a:lnTo>
                  <a:lnTo>
                    <a:pt x="2238863" y="670630"/>
                  </a:lnTo>
                  <a:lnTo>
                    <a:pt x="2278352" y="640602"/>
                  </a:lnTo>
                  <a:lnTo>
                    <a:pt x="2317043" y="609676"/>
                  </a:lnTo>
                  <a:lnTo>
                    <a:pt x="2354926" y="577940"/>
                  </a:lnTo>
                  <a:lnTo>
                    <a:pt x="2391987" y="545481"/>
                  </a:lnTo>
                  <a:lnTo>
                    <a:pt x="2428217" y="512388"/>
                  </a:lnTo>
                  <a:lnTo>
                    <a:pt x="2463603" y="478749"/>
                  </a:lnTo>
                  <a:lnTo>
                    <a:pt x="2498134" y="444654"/>
                  </a:lnTo>
                  <a:lnTo>
                    <a:pt x="2531797" y="410189"/>
                  </a:lnTo>
                  <a:lnTo>
                    <a:pt x="2564582" y="375444"/>
                  </a:lnTo>
                  <a:lnTo>
                    <a:pt x="2596478" y="340507"/>
                  </a:lnTo>
                  <a:lnTo>
                    <a:pt x="2627471" y="305466"/>
                  </a:lnTo>
                  <a:lnTo>
                    <a:pt x="2657552" y="270409"/>
                  </a:lnTo>
                  <a:lnTo>
                    <a:pt x="2686707" y="235426"/>
                  </a:lnTo>
                  <a:lnTo>
                    <a:pt x="2714927" y="200603"/>
                  </a:lnTo>
                  <a:lnTo>
                    <a:pt x="2742198" y="166030"/>
                  </a:lnTo>
                  <a:lnTo>
                    <a:pt x="2768510" y="131795"/>
                  </a:lnTo>
                  <a:lnTo>
                    <a:pt x="2793851" y="97986"/>
                  </a:lnTo>
                  <a:lnTo>
                    <a:pt x="2818210" y="64691"/>
                  </a:lnTo>
                  <a:lnTo>
                    <a:pt x="2841574" y="32000"/>
                  </a:lnTo>
                  <a:lnTo>
                    <a:pt x="2863933" y="0"/>
                  </a:lnTo>
                </a:path>
              </a:pathLst>
            </a:custGeom>
            <a:ln w="1401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pic>
          <p:nvPicPr>
            <p:cNvPr id="96" name="object 96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4155163" y="9130736"/>
              <a:ext cx="118143" cy="127012"/>
            </a:xfrm>
            <a:prstGeom prst="rect">
              <a:avLst/>
            </a:prstGeom>
          </p:spPr>
        </p:pic>
        <p:sp>
          <p:nvSpPr>
            <p:cNvPr id="97" name="object 97"/>
            <p:cNvSpPr/>
            <p:nvPr/>
          </p:nvSpPr>
          <p:spPr>
            <a:xfrm>
              <a:off x="11579473" y="7978999"/>
              <a:ext cx="1918335" cy="469265"/>
            </a:xfrm>
            <a:custGeom>
              <a:avLst/>
              <a:gdLst/>
              <a:ahLst/>
              <a:cxnLst/>
              <a:rect l="l" t="t" r="r" b="b"/>
              <a:pathLst>
                <a:path w="1918334" h="469265">
                  <a:moveTo>
                    <a:pt x="1918297" y="408008"/>
                  </a:moveTo>
                  <a:lnTo>
                    <a:pt x="1883413" y="380392"/>
                  </a:lnTo>
                  <a:lnTo>
                    <a:pt x="1847391" y="352856"/>
                  </a:lnTo>
                  <a:lnTo>
                    <a:pt x="1810273" y="325519"/>
                  </a:lnTo>
                  <a:lnTo>
                    <a:pt x="1772097" y="298497"/>
                  </a:lnTo>
                  <a:lnTo>
                    <a:pt x="1732904" y="271909"/>
                  </a:lnTo>
                  <a:lnTo>
                    <a:pt x="1692734" y="245871"/>
                  </a:lnTo>
                  <a:lnTo>
                    <a:pt x="1651626" y="220502"/>
                  </a:lnTo>
                  <a:lnTo>
                    <a:pt x="1609622" y="195918"/>
                  </a:lnTo>
                  <a:lnTo>
                    <a:pt x="1566760" y="172237"/>
                  </a:lnTo>
                  <a:lnTo>
                    <a:pt x="1523081" y="149577"/>
                  </a:lnTo>
                  <a:lnTo>
                    <a:pt x="1478625" y="128055"/>
                  </a:lnTo>
                  <a:lnTo>
                    <a:pt x="1433432" y="107788"/>
                  </a:lnTo>
                  <a:lnTo>
                    <a:pt x="1387541" y="88893"/>
                  </a:lnTo>
                  <a:lnTo>
                    <a:pt x="1340993" y="71489"/>
                  </a:lnTo>
                  <a:lnTo>
                    <a:pt x="1293828" y="55693"/>
                  </a:lnTo>
                  <a:lnTo>
                    <a:pt x="1246085" y="41622"/>
                  </a:lnTo>
                  <a:lnTo>
                    <a:pt x="1197806" y="29393"/>
                  </a:lnTo>
                  <a:lnTo>
                    <a:pt x="1149028" y="19125"/>
                  </a:lnTo>
                  <a:lnTo>
                    <a:pt x="1099794" y="10934"/>
                  </a:lnTo>
                  <a:lnTo>
                    <a:pt x="1050142" y="4937"/>
                  </a:lnTo>
                  <a:lnTo>
                    <a:pt x="1000113" y="1254"/>
                  </a:lnTo>
                  <a:lnTo>
                    <a:pt x="949746" y="0"/>
                  </a:lnTo>
                  <a:lnTo>
                    <a:pt x="894597" y="1518"/>
                  </a:lnTo>
                  <a:lnTo>
                    <a:pt x="840438" y="5969"/>
                  </a:lnTo>
                  <a:lnTo>
                    <a:pt x="787292" y="13195"/>
                  </a:lnTo>
                  <a:lnTo>
                    <a:pt x="735181" y="23040"/>
                  </a:lnTo>
                  <a:lnTo>
                    <a:pt x="684128" y="35346"/>
                  </a:lnTo>
                  <a:lnTo>
                    <a:pt x="634156" y="49958"/>
                  </a:lnTo>
                  <a:lnTo>
                    <a:pt x="585287" y="66718"/>
                  </a:lnTo>
                  <a:lnTo>
                    <a:pt x="537544" y="85468"/>
                  </a:lnTo>
                  <a:lnTo>
                    <a:pt x="490950" y="106054"/>
                  </a:lnTo>
                  <a:lnTo>
                    <a:pt x="445526" y="128316"/>
                  </a:lnTo>
                  <a:lnTo>
                    <a:pt x="401296" y="152100"/>
                  </a:lnTo>
                  <a:lnTo>
                    <a:pt x="358283" y="177247"/>
                  </a:lnTo>
                  <a:lnTo>
                    <a:pt x="316507" y="203601"/>
                  </a:lnTo>
                  <a:lnTo>
                    <a:pt x="275994" y="231005"/>
                  </a:lnTo>
                  <a:lnTo>
                    <a:pt x="236764" y="259303"/>
                  </a:lnTo>
                  <a:lnTo>
                    <a:pt x="198840" y="288337"/>
                  </a:lnTo>
                  <a:lnTo>
                    <a:pt x="162246" y="317951"/>
                  </a:lnTo>
                  <a:lnTo>
                    <a:pt x="127003" y="347987"/>
                  </a:lnTo>
                  <a:lnTo>
                    <a:pt x="93134" y="378289"/>
                  </a:lnTo>
                  <a:lnTo>
                    <a:pt x="60663" y="408700"/>
                  </a:lnTo>
                  <a:lnTo>
                    <a:pt x="29610" y="439063"/>
                  </a:lnTo>
                  <a:lnTo>
                    <a:pt x="0" y="469222"/>
                  </a:lnTo>
                </a:path>
              </a:pathLst>
            </a:custGeom>
            <a:ln w="14013">
              <a:solidFill>
                <a:srgbClr val="76D6FF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pic>
          <p:nvPicPr>
            <p:cNvPr id="98" name="object 98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3463606" y="8347924"/>
              <a:ext cx="126742" cy="118539"/>
            </a:xfrm>
            <a:prstGeom prst="rect">
              <a:avLst/>
            </a:prstGeom>
          </p:spPr>
        </p:pic>
        <p:sp>
          <p:nvSpPr>
            <p:cNvPr id="99" name="object 99"/>
            <p:cNvSpPr/>
            <p:nvPr/>
          </p:nvSpPr>
          <p:spPr>
            <a:xfrm>
              <a:off x="11057830" y="6917783"/>
              <a:ext cx="5759450" cy="1609090"/>
            </a:xfrm>
            <a:custGeom>
              <a:avLst/>
              <a:gdLst/>
              <a:ahLst/>
              <a:cxnLst/>
              <a:rect l="l" t="t" r="r" b="b"/>
              <a:pathLst>
                <a:path w="5759450" h="1609090">
                  <a:moveTo>
                    <a:pt x="5758891" y="1608637"/>
                  </a:moveTo>
                  <a:lnTo>
                    <a:pt x="5695066" y="1577461"/>
                  </a:lnTo>
                  <a:lnTo>
                    <a:pt x="5628092" y="1544944"/>
                  </a:lnTo>
                  <a:lnTo>
                    <a:pt x="5593462" y="1528208"/>
                  </a:lnTo>
                  <a:lnTo>
                    <a:pt x="5558089" y="1511168"/>
                  </a:lnTo>
                  <a:lnTo>
                    <a:pt x="5521987" y="1493832"/>
                  </a:lnTo>
                  <a:lnTo>
                    <a:pt x="5485172" y="1476212"/>
                  </a:lnTo>
                  <a:lnTo>
                    <a:pt x="5447659" y="1458318"/>
                  </a:lnTo>
                  <a:lnTo>
                    <a:pt x="5409461" y="1440159"/>
                  </a:lnTo>
                  <a:lnTo>
                    <a:pt x="5370594" y="1421747"/>
                  </a:lnTo>
                  <a:lnTo>
                    <a:pt x="5331072" y="1403090"/>
                  </a:lnTo>
                  <a:lnTo>
                    <a:pt x="5290911" y="1384200"/>
                  </a:lnTo>
                  <a:lnTo>
                    <a:pt x="5250124" y="1365086"/>
                  </a:lnTo>
                  <a:lnTo>
                    <a:pt x="5208727" y="1345759"/>
                  </a:lnTo>
                  <a:lnTo>
                    <a:pt x="5166734" y="1326229"/>
                  </a:lnTo>
                  <a:lnTo>
                    <a:pt x="5124160" y="1306506"/>
                  </a:lnTo>
                  <a:lnTo>
                    <a:pt x="5081019" y="1286600"/>
                  </a:lnTo>
                  <a:lnTo>
                    <a:pt x="5037327" y="1266521"/>
                  </a:lnTo>
                  <a:lnTo>
                    <a:pt x="4993098" y="1246279"/>
                  </a:lnTo>
                  <a:lnTo>
                    <a:pt x="4948346" y="1225885"/>
                  </a:lnTo>
                  <a:lnTo>
                    <a:pt x="4903087" y="1205349"/>
                  </a:lnTo>
                  <a:lnTo>
                    <a:pt x="4857336" y="1184681"/>
                  </a:lnTo>
                  <a:lnTo>
                    <a:pt x="4811106" y="1163891"/>
                  </a:lnTo>
                  <a:lnTo>
                    <a:pt x="4764412" y="1142989"/>
                  </a:lnTo>
                  <a:lnTo>
                    <a:pt x="4717270" y="1121985"/>
                  </a:lnTo>
                  <a:lnTo>
                    <a:pt x="4669694" y="1100890"/>
                  </a:lnTo>
                  <a:lnTo>
                    <a:pt x="4621698" y="1079714"/>
                  </a:lnTo>
                  <a:lnTo>
                    <a:pt x="4573298" y="1058466"/>
                  </a:lnTo>
                  <a:lnTo>
                    <a:pt x="4524508" y="1037158"/>
                  </a:lnTo>
                  <a:lnTo>
                    <a:pt x="4475343" y="1015798"/>
                  </a:lnTo>
                  <a:lnTo>
                    <a:pt x="4425817" y="994398"/>
                  </a:lnTo>
                  <a:lnTo>
                    <a:pt x="4375946" y="972968"/>
                  </a:lnTo>
                  <a:lnTo>
                    <a:pt x="4325743" y="951517"/>
                  </a:lnTo>
                  <a:lnTo>
                    <a:pt x="4275224" y="930056"/>
                  </a:lnTo>
                  <a:lnTo>
                    <a:pt x="4224404" y="908595"/>
                  </a:lnTo>
                  <a:lnTo>
                    <a:pt x="4173296" y="887145"/>
                  </a:lnTo>
                  <a:lnTo>
                    <a:pt x="4121916" y="865714"/>
                  </a:lnTo>
                  <a:lnTo>
                    <a:pt x="4070279" y="844314"/>
                  </a:lnTo>
                  <a:lnTo>
                    <a:pt x="4018399" y="822955"/>
                  </a:lnTo>
                  <a:lnTo>
                    <a:pt x="3966290" y="801646"/>
                  </a:lnTo>
                  <a:lnTo>
                    <a:pt x="3913968" y="780398"/>
                  </a:lnTo>
                  <a:lnTo>
                    <a:pt x="3861448" y="759222"/>
                  </a:lnTo>
                  <a:lnTo>
                    <a:pt x="3808743" y="738127"/>
                  </a:lnTo>
                  <a:lnTo>
                    <a:pt x="3755869" y="717123"/>
                  </a:lnTo>
                  <a:lnTo>
                    <a:pt x="3702841" y="696220"/>
                  </a:lnTo>
                  <a:lnTo>
                    <a:pt x="3649672" y="675430"/>
                  </a:lnTo>
                  <a:lnTo>
                    <a:pt x="3596379" y="654761"/>
                  </a:lnTo>
                  <a:lnTo>
                    <a:pt x="3542975" y="634225"/>
                  </a:lnTo>
                  <a:lnTo>
                    <a:pt x="3489475" y="613830"/>
                  </a:lnTo>
                  <a:lnTo>
                    <a:pt x="3435894" y="593589"/>
                  </a:lnTo>
                  <a:lnTo>
                    <a:pt x="3382247" y="573509"/>
                  </a:lnTo>
                  <a:lnTo>
                    <a:pt x="3328548" y="553602"/>
                  </a:lnTo>
                  <a:lnTo>
                    <a:pt x="3274812" y="533879"/>
                  </a:lnTo>
                  <a:lnTo>
                    <a:pt x="3221053" y="514348"/>
                  </a:lnTo>
                  <a:lnTo>
                    <a:pt x="3167288" y="495020"/>
                  </a:lnTo>
                  <a:lnTo>
                    <a:pt x="3113529" y="475906"/>
                  </a:lnTo>
                  <a:lnTo>
                    <a:pt x="3059792" y="457015"/>
                  </a:lnTo>
                  <a:lnTo>
                    <a:pt x="3006092" y="438358"/>
                  </a:lnTo>
                  <a:lnTo>
                    <a:pt x="2952443" y="419945"/>
                  </a:lnTo>
                  <a:lnTo>
                    <a:pt x="2898861" y="401786"/>
                  </a:lnTo>
                  <a:lnTo>
                    <a:pt x="2845358" y="383891"/>
                  </a:lnTo>
                  <a:lnTo>
                    <a:pt x="2791952" y="366270"/>
                  </a:lnTo>
                  <a:lnTo>
                    <a:pt x="2738655" y="348934"/>
                  </a:lnTo>
                  <a:lnTo>
                    <a:pt x="2685483" y="331892"/>
                  </a:lnTo>
                  <a:lnTo>
                    <a:pt x="2632451" y="315156"/>
                  </a:lnTo>
                  <a:lnTo>
                    <a:pt x="2579572" y="298734"/>
                  </a:lnTo>
                  <a:lnTo>
                    <a:pt x="2526863" y="282637"/>
                  </a:lnTo>
                  <a:lnTo>
                    <a:pt x="2474338" y="266875"/>
                  </a:lnTo>
                  <a:lnTo>
                    <a:pt x="2422010" y="251459"/>
                  </a:lnTo>
                  <a:lnTo>
                    <a:pt x="2369896" y="236399"/>
                  </a:lnTo>
                  <a:lnTo>
                    <a:pt x="2318010" y="221704"/>
                  </a:lnTo>
                  <a:lnTo>
                    <a:pt x="2266366" y="207385"/>
                  </a:lnTo>
                  <a:lnTo>
                    <a:pt x="2214979" y="193453"/>
                  </a:lnTo>
                  <a:lnTo>
                    <a:pt x="2163864" y="179916"/>
                  </a:lnTo>
                  <a:lnTo>
                    <a:pt x="2113036" y="166786"/>
                  </a:lnTo>
                  <a:lnTo>
                    <a:pt x="2062509" y="154073"/>
                  </a:lnTo>
                  <a:lnTo>
                    <a:pt x="2012298" y="141786"/>
                  </a:lnTo>
                  <a:lnTo>
                    <a:pt x="1962417" y="129936"/>
                  </a:lnTo>
                  <a:lnTo>
                    <a:pt x="1912882" y="118533"/>
                  </a:lnTo>
                  <a:lnTo>
                    <a:pt x="1863707" y="107587"/>
                  </a:lnTo>
                  <a:lnTo>
                    <a:pt x="1814907" y="97109"/>
                  </a:lnTo>
                  <a:lnTo>
                    <a:pt x="1766497" y="87108"/>
                  </a:lnTo>
                  <a:lnTo>
                    <a:pt x="1718491" y="77595"/>
                  </a:lnTo>
                  <a:lnTo>
                    <a:pt x="1670903" y="68580"/>
                  </a:lnTo>
                  <a:lnTo>
                    <a:pt x="1623750" y="60072"/>
                  </a:lnTo>
                  <a:lnTo>
                    <a:pt x="1577044" y="52083"/>
                  </a:lnTo>
                  <a:lnTo>
                    <a:pt x="1530802" y="44622"/>
                  </a:lnTo>
                  <a:lnTo>
                    <a:pt x="1485037" y="37700"/>
                  </a:lnTo>
                  <a:lnTo>
                    <a:pt x="1439765" y="31326"/>
                  </a:lnTo>
                  <a:lnTo>
                    <a:pt x="1395000" y="25511"/>
                  </a:lnTo>
                  <a:lnTo>
                    <a:pt x="1350757" y="20265"/>
                  </a:lnTo>
                  <a:lnTo>
                    <a:pt x="1307051" y="15599"/>
                  </a:lnTo>
                  <a:lnTo>
                    <a:pt x="1263896" y="11521"/>
                  </a:lnTo>
                  <a:lnTo>
                    <a:pt x="1221306" y="8043"/>
                  </a:lnTo>
                  <a:lnTo>
                    <a:pt x="1179298" y="5174"/>
                  </a:lnTo>
                  <a:lnTo>
                    <a:pt x="1137885" y="2926"/>
                  </a:lnTo>
                  <a:lnTo>
                    <a:pt x="1097082" y="1307"/>
                  </a:lnTo>
                  <a:lnTo>
                    <a:pt x="1056904" y="328"/>
                  </a:lnTo>
                  <a:lnTo>
                    <a:pt x="1017365" y="0"/>
                  </a:lnTo>
                  <a:lnTo>
                    <a:pt x="950992" y="977"/>
                  </a:lnTo>
                  <a:lnTo>
                    <a:pt x="887368" y="3874"/>
                  </a:lnTo>
                  <a:lnTo>
                    <a:pt x="826445" y="8638"/>
                  </a:lnTo>
                  <a:lnTo>
                    <a:pt x="768171" y="15218"/>
                  </a:lnTo>
                  <a:lnTo>
                    <a:pt x="712496" y="23559"/>
                  </a:lnTo>
                  <a:lnTo>
                    <a:pt x="659370" y="33611"/>
                  </a:lnTo>
                  <a:lnTo>
                    <a:pt x="608741" y="45321"/>
                  </a:lnTo>
                  <a:lnTo>
                    <a:pt x="560560" y="58635"/>
                  </a:lnTo>
                  <a:lnTo>
                    <a:pt x="514775" y="73502"/>
                  </a:lnTo>
                  <a:lnTo>
                    <a:pt x="471337" y="89870"/>
                  </a:lnTo>
                  <a:lnTo>
                    <a:pt x="430195" y="107685"/>
                  </a:lnTo>
                  <a:lnTo>
                    <a:pt x="391298" y="126896"/>
                  </a:lnTo>
                  <a:lnTo>
                    <a:pt x="354595" y="147450"/>
                  </a:lnTo>
                  <a:lnTo>
                    <a:pt x="320037" y="169294"/>
                  </a:lnTo>
                  <a:lnTo>
                    <a:pt x="287573" y="192376"/>
                  </a:lnTo>
                  <a:lnTo>
                    <a:pt x="257151" y="216644"/>
                  </a:lnTo>
                  <a:lnTo>
                    <a:pt x="228723" y="242046"/>
                  </a:lnTo>
                  <a:lnTo>
                    <a:pt x="177642" y="296038"/>
                  </a:lnTo>
                  <a:lnTo>
                    <a:pt x="133925" y="353934"/>
                  </a:lnTo>
                  <a:lnTo>
                    <a:pt x="97169" y="415315"/>
                  </a:lnTo>
                  <a:lnTo>
                    <a:pt x="66969" y="479760"/>
                  </a:lnTo>
                  <a:lnTo>
                    <a:pt x="42920" y="546851"/>
                  </a:lnTo>
                  <a:lnTo>
                    <a:pt x="24620" y="616168"/>
                  </a:lnTo>
                  <a:lnTo>
                    <a:pt x="11664" y="687291"/>
                  </a:lnTo>
                  <a:lnTo>
                    <a:pt x="3647" y="759801"/>
                  </a:lnTo>
                  <a:lnTo>
                    <a:pt x="166" y="833278"/>
                  </a:lnTo>
                  <a:lnTo>
                    <a:pt x="0" y="870249"/>
                  </a:lnTo>
                  <a:lnTo>
                    <a:pt x="816" y="907304"/>
                  </a:lnTo>
                  <a:lnTo>
                    <a:pt x="5193" y="981458"/>
                  </a:lnTo>
                  <a:lnTo>
                    <a:pt x="12893" y="1055320"/>
                  </a:lnTo>
                  <a:lnTo>
                    <a:pt x="23512" y="1128473"/>
                  </a:lnTo>
                  <a:lnTo>
                    <a:pt x="36645" y="1200495"/>
                  </a:lnTo>
                  <a:lnTo>
                    <a:pt x="51890" y="1270969"/>
                  </a:lnTo>
                  <a:lnTo>
                    <a:pt x="68840" y="1339473"/>
                  </a:lnTo>
                  <a:lnTo>
                    <a:pt x="87093" y="1405589"/>
                  </a:lnTo>
                  <a:lnTo>
                    <a:pt x="106244" y="1468897"/>
                  </a:lnTo>
                </a:path>
              </a:pathLst>
            </a:custGeom>
            <a:ln w="1401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pic>
          <p:nvPicPr>
            <p:cNvPr id="100" name="object 100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6791191" y="8481732"/>
              <a:ext cx="133160" cy="101283"/>
            </a:xfrm>
            <a:prstGeom prst="rect">
              <a:avLst/>
            </a:prstGeom>
          </p:spPr>
        </p:pic>
        <p:sp>
          <p:nvSpPr>
            <p:cNvPr id="101" name="object 101"/>
            <p:cNvSpPr/>
            <p:nvPr/>
          </p:nvSpPr>
          <p:spPr>
            <a:xfrm>
              <a:off x="12364720" y="7373105"/>
              <a:ext cx="912494" cy="817880"/>
            </a:xfrm>
            <a:custGeom>
              <a:avLst/>
              <a:gdLst/>
              <a:ahLst/>
              <a:cxnLst/>
              <a:rect l="l" t="t" r="r" b="b"/>
              <a:pathLst>
                <a:path w="912494" h="817879">
                  <a:moveTo>
                    <a:pt x="434428" y="397065"/>
                  </a:moveTo>
                  <a:lnTo>
                    <a:pt x="0" y="397065"/>
                  </a:lnTo>
                  <a:lnTo>
                    <a:pt x="0" y="817486"/>
                  </a:lnTo>
                  <a:lnTo>
                    <a:pt x="434428" y="817486"/>
                  </a:lnTo>
                  <a:lnTo>
                    <a:pt x="434428" y="397065"/>
                  </a:lnTo>
                  <a:close/>
                </a:path>
                <a:path w="912494" h="817879">
                  <a:moveTo>
                    <a:pt x="912342" y="0"/>
                  </a:moveTo>
                  <a:lnTo>
                    <a:pt x="618045" y="0"/>
                  </a:lnTo>
                  <a:lnTo>
                    <a:pt x="618045" y="420420"/>
                  </a:lnTo>
                  <a:lnTo>
                    <a:pt x="912342" y="420420"/>
                  </a:lnTo>
                  <a:lnTo>
                    <a:pt x="91234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</p:grpSp>
      <p:sp>
        <p:nvSpPr>
          <p:cNvPr id="102" name="object 102"/>
          <p:cNvSpPr txBox="1"/>
          <p:nvPr/>
        </p:nvSpPr>
        <p:spPr>
          <a:xfrm>
            <a:off x="7536451" y="4428227"/>
            <a:ext cx="476710" cy="490540"/>
          </a:xfrm>
          <a:prstGeom prst="rect">
            <a:avLst/>
          </a:prstGeom>
        </p:spPr>
        <p:txBody>
          <a:bodyPr vert="horz" wrap="square" lIns="0" tIns="86254" rIns="0" bIns="0" rtlCol="0">
            <a:spAutoFit/>
          </a:bodyPr>
          <a:lstStyle/>
          <a:p>
            <a:pPr marL="382754">
              <a:spcBef>
                <a:spcPts val="679"/>
              </a:spcBef>
            </a:pPr>
            <a:r>
              <a:rPr sz="1061" spc="3" dirty="0">
                <a:latin typeface="Lucida Sans Unicode"/>
                <a:cs typeface="Lucida Sans Unicode"/>
              </a:rPr>
              <a:t>4</a:t>
            </a:r>
            <a:endParaRPr sz="1061">
              <a:latin typeface="Lucida Sans Unicode"/>
              <a:cs typeface="Lucida Sans Unicode"/>
            </a:endParaRPr>
          </a:p>
          <a:p>
            <a:pPr marL="7701">
              <a:spcBef>
                <a:spcPts val="625"/>
              </a:spcBef>
            </a:pPr>
            <a:r>
              <a:rPr sz="1061" spc="3" dirty="0">
                <a:latin typeface="Lucida Sans Unicode"/>
                <a:cs typeface="Lucida Sans Unicode"/>
              </a:rPr>
              <a:t>12</a:t>
            </a:r>
            <a:endParaRPr sz="1061">
              <a:latin typeface="Lucida Sans Unicode"/>
              <a:cs typeface="Lucida Sans Unicode"/>
            </a:endParaRPr>
          </a:p>
        </p:txBody>
      </p:sp>
      <p:sp>
        <p:nvSpPr>
          <p:cNvPr id="103" name="object 103"/>
          <p:cNvSpPr/>
          <p:nvPr/>
        </p:nvSpPr>
        <p:spPr>
          <a:xfrm>
            <a:off x="8341323" y="4300013"/>
            <a:ext cx="178670" cy="255298"/>
          </a:xfrm>
          <a:custGeom>
            <a:avLst/>
            <a:gdLst/>
            <a:ahLst/>
            <a:cxnLst/>
            <a:rect l="l" t="t" r="r" b="b"/>
            <a:pathLst>
              <a:path w="294640" h="421004">
                <a:moveTo>
                  <a:pt x="294289" y="0"/>
                </a:moveTo>
                <a:lnTo>
                  <a:pt x="0" y="0"/>
                </a:lnTo>
                <a:lnTo>
                  <a:pt x="0" y="420413"/>
                </a:lnTo>
                <a:lnTo>
                  <a:pt x="294289" y="420413"/>
                </a:lnTo>
                <a:lnTo>
                  <a:pt x="29428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04" name="object 104"/>
          <p:cNvSpPr txBox="1"/>
          <p:nvPr/>
        </p:nvSpPr>
        <p:spPr>
          <a:xfrm>
            <a:off x="8379857" y="4334800"/>
            <a:ext cx="101657" cy="172192"/>
          </a:xfrm>
          <a:prstGeom prst="rect">
            <a:avLst/>
          </a:prstGeom>
        </p:spPr>
        <p:txBody>
          <a:bodyPr vert="horz" wrap="square" lIns="0" tIns="8856" rIns="0" bIns="0" rtlCol="0">
            <a:spAutoFit/>
          </a:bodyPr>
          <a:lstStyle/>
          <a:p>
            <a:pPr marL="7701">
              <a:spcBef>
                <a:spcPts val="69"/>
              </a:spcBef>
            </a:pPr>
            <a:r>
              <a:rPr sz="1061" spc="3" dirty="0">
                <a:latin typeface="Lucida Sans Unicode"/>
                <a:cs typeface="Lucida Sans Unicode"/>
              </a:rPr>
              <a:t>4</a:t>
            </a:r>
            <a:endParaRPr sz="1061">
              <a:latin typeface="Lucida Sans Unicode"/>
              <a:cs typeface="Lucida Sans Unicode"/>
            </a:endParaRPr>
          </a:p>
        </p:txBody>
      </p:sp>
      <p:sp>
        <p:nvSpPr>
          <p:cNvPr id="105" name="object 105"/>
          <p:cNvSpPr/>
          <p:nvPr/>
        </p:nvSpPr>
        <p:spPr>
          <a:xfrm>
            <a:off x="8829115" y="5030053"/>
            <a:ext cx="178670" cy="255298"/>
          </a:xfrm>
          <a:custGeom>
            <a:avLst/>
            <a:gdLst/>
            <a:ahLst/>
            <a:cxnLst/>
            <a:rect l="l" t="t" r="r" b="b"/>
            <a:pathLst>
              <a:path w="294640" h="421004">
                <a:moveTo>
                  <a:pt x="294289" y="0"/>
                </a:moveTo>
                <a:lnTo>
                  <a:pt x="0" y="0"/>
                </a:lnTo>
                <a:lnTo>
                  <a:pt x="0" y="420413"/>
                </a:lnTo>
                <a:lnTo>
                  <a:pt x="294289" y="420413"/>
                </a:lnTo>
                <a:lnTo>
                  <a:pt x="29428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06" name="object 106"/>
          <p:cNvSpPr txBox="1"/>
          <p:nvPr/>
        </p:nvSpPr>
        <p:spPr>
          <a:xfrm>
            <a:off x="8867656" y="5064840"/>
            <a:ext cx="101657" cy="172192"/>
          </a:xfrm>
          <a:prstGeom prst="rect">
            <a:avLst/>
          </a:prstGeom>
        </p:spPr>
        <p:txBody>
          <a:bodyPr vert="horz" wrap="square" lIns="0" tIns="8856" rIns="0" bIns="0" rtlCol="0">
            <a:spAutoFit/>
          </a:bodyPr>
          <a:lstStyle/>
          <a:p>
            <a:pPr marL="7701">
              <a:spcBef>
                <a:spcPts val="69"/>
              </a:spcBef>
            </a:pPr>
            <a:r>
              <a:rPr sz="1061" spc="3" dirty="0">
                <a:latin typeface="Lucida Sans Unicode"/>
                <a:cs typeface="Lucida Sans Unicode"/>
              </a:rPr>
              <a:t>5</a:t>
            </a:r>
            <a:endParaRPr sz="1061">
              <a:latin typeface="Lucida Sans Unicode"/>
              <a:cs typeface="Lucida Sans Unicode"/>
            </a:endParaRPr>
          </a:p>
        </p:txBody>
      </p:sp>
      <p:grpSp>
        <p:nvGrpSpPr>
          <p:cNvPr id="107" name="object 107"/>
          <p:cNvGrpSpPr/>
          <p:nvPr/>
        </p:nvGrpSpPr>
        <p:grpSpPr>
          <a:xfrm>
            <a:off x="8670422" y="5351630"/>
            <a:ext cx="568740" cy="255298"/>
            <a:chOff x="14297463" y="8825234"/>
            <a:chExt cx="937894" cy="421005"/>
          </a:xfrm>
        </p:grpSpPr>
        <p:sp>
          <p:nvSpPr>
            <p:cNvPr id="108" name="object 108"/>
            <p:cNvSpPr/>
            <p:nvPr/>
          </p:nvSpPr>
          <p:spPr>
            <a:xfrm>
              <a:off x="14412291" y="8960840"/>
              <a:ext cx="815975" cy="75565"/>
            </a:xfrm>
            <a:custGeom>
              <a:avLst/>
              <a:gdLst/>
              <a:ahLst/>
              <a:cxnLst/>
              <a:rect l="l" t="t" r="r" b="b"/>
              <a:pathLst>
                <a:path w="815975" h="75565">
                  <a:moveTo>
                    <a:pt x="0" y="31127"/>
                  </a:moveTo>
                  <a:lnTo>
                    <a:pt x="47339" y="41880"/>
                  </a:lnTo>
                  <a:lnTo>
                    <a:pt x="96054" y="51430"/>
                  </a:lnTo>
                  <a:lnTo>
                    <a:pt x="146051" y="59613"/>
                  </a:lnTo>
                  <a:lnTo>
                    <a:pt x="197237" y="66264"/>
                  </a:lnTo>
                  <a:lnTo>
                    <a:pt x="249519" y="71218"/>
                  </a:lnTo>
                  <a:lnTo>
                    <a:pt x="302805" y="74312"/>
                  </a:lnTo>
                  <a:lnTo>
                    <a:pt x="357001" y="75380"/>
                  </a:lnTo>
                  <a:lnTo>
                    <a:pt x="414051" y="74190"/>
                  </a:lnTo>
                  <a:lnTo>
                    <a:pt x="469776" y="70752"/>
                  </a:lnTo>
                  <a:lnTo>
                    <a:pt x="524093" y="65258"/>
                  </a:lnTo>
                  <a:lnTo>
                    <a:pt x="576918" y="57903"/>
                  </a:lnTo>
                  <a:lnTo>
                    <a:pt x="628168" y="48881"/>
                  </a:lnTo>
                  <a:lnTo>
                    <a:pt x="677760" y="38386"/>
                  </a:lnTo>
                  <a:lnTo>
                    <a:pt x="725611" y="26611"/>
                  </a:lnTo>
                  <a:lnTo>
                    <a:pt x="771638" y="13751"/>
                  </a:lnTo>
                  <a:lnTo>
                    <a:pt x="815756" y="0"/>
                  </a:lnTo>
                </a:path>
              </a:pathLst>
            </a:custGeom>
            <a:ln w="1401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pic>
          <p:nvPicPr>
            <p:cNvPr id="109" name="object 109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4297463" y="8944529"/>
              <a:ext cx="133352" cy="94877"/>
            </a:xfrm>
            <a:prstGeom prst="rect">
              <a:avLst/>
            </a:prstGeom>
          </p:spPr>
        </p:pic>
        <p:sp>
          <p:nvSpPr>
            <p:cNvPr id="110" name="object 110"/>
            <p:cNvSpPr/>
            <p:nvPr/>
          </p:nvSpPr>
          <p:spPr>
            <a:xfrm>
              <a:off x="14575849" y="8825234"/>
              <a:ext cx="294640" cy="421005"/>
            </a:xfrm>
            <a:custGeom>
              <a:avLst/>
              <a:gdLst/>
              <a:ahLst/>
              <a:cxnLst/>
              <a:rect l="l" t="t" r="r" b="b"/>
              <a:pathLst>
                <a:path w="294640" h="421004">
                  <a:moveTo>
                    <a:pt x="294289" y="0"/>
                  </a:moveTo>
                  <a:lnTo>
                    <a:pt x="0" y="0"/>
                  </a:lnTo>
                  <a:lnTo>
                    <a:pt x="0" y="420413"/>
                  </a:lnTo>
                  <a:lnTo>
                    <a:pt x="294289" y="420413"/>
                  </a:lnTo>
                  <a:lnTo>
                    <a:pt x="29428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</p:grpSp>
      <p:sp>
        <p:nvSpPr>
          <p:cNvPr id="111" name="object 111"/>
          <p:cNvSpPr txBox="1"/>
          <p:nvPr/>
        </p:nvSpPr>
        <p:spPr>
          <a:xfrm>
            <a:off x="8877771" y="5386418"/>
            <a:ext cx="101657" cy="172192"/>
          </a:xfrm>
          <a:prstGeom prst="rect">
            <a:avLst/>
          </a:prstGeom>
        </p:spPr>
        <p:txBody>
          <a:bodyPr vert="horz" wrap="square" lIns="0" tIns="8856" rIns="0" bIns="0" rtlCol="0">
            <a:spAutoFit/>
          </a:bodyPr>
          <a:lstStyle/>
          <a:p>
            <a:pPr marL="7701">
              <a:spcBef>
                <a:spcPts val="69"/>
              </a:spcBef>
            </a:pPr>
            <a:r>
              <a:rPr sz="1061" spc="3" dirty="0">
                <a:latin typeface="Lucida Sans Unicode"/>
                <a:cs typeface="Lucida Sans Unicode"/>
              </a:rPr>
              <a:t>6</a:t>
            </a:r>
            <a:endParaRPr sz="1061">
              <a:latin typeface="Lucida Sans Unicode"/>
              <a:cs typeface="Lucida Sans Unicode"/>
            </a:endParaRPr>
          </a:p>
        </p:txBody>
      </p:sp>
      <p:sp>
        <p:nvSpPr>
          <p:cNvPr id="112" name="object 112"/>
          <p:cNvSpPr/>
          <p:nvPr/>
        </p:nvSpPr>
        <p:spPr>
          <a:xfrm>
            <a:off x="9847443" y="5075943"/>
            <a:ext cx="178670" cy="255298"/>
          </a:xfrm>
          <a:custGeom>
            <a:avLst/>
            <a:gdLst/>
            <a:ahLst/>
            <a:cxnLst/>
            <a:rect l="l" t="t" r="r" b="b"/>
            <a:pathLst>
              <a:path w="294640" h="421004">
                <a:moveTo>
                  <a:pt x="294289" y="0"/>
                </a:moveTo>
                <a:lnTo>
                  <a:pt x="0" y="0"/>
                </a:lnTo>
                <a:lnTo>
                  <a:pt x="0" y="420413"/>
                </a:lnTo>
                <a:lnTo>
                  <a:pt x="294289" y="420413"/>
                </a:lnTo>
                <a:lnTo>
                  <a:pt x="29428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13" name="object 113"/>
          <p:cNvSpPr txBox="1"/>
          <p:nvPr/>
        </p:nvSpPr>
        <p:spPr>
          <a:xfrm>
            <a:off x="9885984" y="5110732"/>
            <a:ext cx="101657" cy="172192"/>
          </a:xfrm>
          <a:prstGeom prst="rect">
            <a:avLst/>
          </a:prstGeom>
        </p:spPr>
        <p:txBody>
          <a:bodyPr vert="horz" wrap="square" lIns="0" tIns="8856" rIns="0" bIns="0" rtlCol="0">
            <a:spAutoFit/>
          </a:bodyPr>
          <a:lstStyle/>
          <a:p>
            <a:pPr marL="7701">
              <a:spcBef>
                <a:spcPts val="69"/>
              </a:spcBef>
            </a:pPr>
            <a:r>
              <a:rPr sz="1061" spc="3" dirty="0">
                <a:latin typeface="Lucida Sans Unicode"/>
                <a:cs typeface="Lucida Sans Unicode"/>
              </a:rPr>
              <a:t>8</a:t>
            </a:r>
            <a:endParaRPr sz="1061">
              <a:latin typeface="Lucida Sans Unicode"/>
              <a:cs typeface="Lucida Sans Unicode"/>
            </a:endParaRPr>
          </a:p>
        </p:txBody>
      </p:sp>
      <p:sp>
        <p:nvSpPr>
          <p:cNvPr id="114" name="object 114"/>
          <p:cNvSpPr/>
          <p:nvPr/>
        </p:nvSpPr>
        <p:spPr>
          <a:xfrm>
            <a:off x="9898436" y="5382655"/>
            <a:ext cx="178670" cy="255298"/>
          </a:xfrm>
          <a:custGeom>
            <a:avLst/>
            <a:gdLst/>
            <a:ahLst/>
            <a:cxnLst/>
            <a:rect l="l" t="t" r="r" b="b"/>
            <a:pathLst>
              <a:path w="294640" h="421004">
                <a:moveTo>
                  <a:pt x="294289" y="0"/>
                </a:moveTo>
                <a:lnTo>
                  <a:pt x="0" y="0"/>
                </a:lnTo>
                <a:lnTo>
                  <a:pt x="0" y="420413"/>
                </a:lnTo>
                <a:lnTo>
                  <a:pt x="294289" y="420413"/>
                </a:lnTo>
                <a:lnTo>
                  <a:pt x="29428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15" name="object 115"/>
          <p:cNvSpPr txBox="1"/>
          <p:nvPr/>
        </p:nvSpPr>
        <p:spPr>
          <a:xfrm>
            <a:off x="9936977" y="5417442"/>
            <a:ext cx="101657" cy="172192"/>
          </a:xfrm>
          <a:prstGeom prst="rect">
            <a:avLst/>
          </a:prstGeom>
        </p:spPr>
        <p:txBody>
          <a:bodyPr vert="horz" wrap="square" lIns="0" tIns="8856" rIns="0" bIns="0" rtlCol="0">
            <a:spAutoFit/>
          </a:bodyPr>
          <a:lstStyle/>
          <a:p>
            <a:pPr marL="7701">
              <a:spcBef>
                <a:spcPts val="69"/>
              </a:spcBef>
            </a:pPr>
            <a:r>
              <a:rPr sz="1061" spc="3" dirty="0">
                <a:latin typeface="Lucida Sans Unicode"/>
                <a:cs typeface="Lucida Sans Unicode"/>
              </a:rPr>
              <a:t>7</a:t>
            </a:r>
            <a:endParaRPr sz="1061">
              <a:latin typeface="Lucida Sans Unicode"/>
              <a:cs typeface="Lucida Sans Unicode"/>
            </a:endParaRPr>
          </a:p>
        </p:txBody>
      </p:sp>
      <p:sp>
        <p:nvSpPr>
          <p:cNvPr id="116" name="object 116"/>
          <p:cNvSpPr/>
          <p:nvPr/>
        </p:nvSpPr>
        <p:spPr>
          <a:xfrm>
            <a:off x="9295063" y="5719129"/>
            <a:ext cx="347713" cy="529079"/>
          </a:xfrm>
          <a:custGeom>
            <a:avLst/>
            <a:gdLst/>
            <a:ahLst/>
            <a:cxnLst/>
            <a:rect l="l" t="t" r="r" b="b"/>
            <a:pathLst>
              <a:path w="573405" h="872490">
                <a:moveTo>
                  <a:pt x="294284" y="0"/>
                </a:moveTo>
                <a:lnTo>
                  <a:pt x="0" y="0"/>
                </a:lnTo>
                <a:lnTo>
                  <a:pt x="0" y="420420"/>
                </a:lnTo>
                <a:lnTo>
                  <a:pt x="294284" y="420420"/>
                </a:lnTo>
                <a:lnTo>
                  <a:pt x="294284" y="0"/>
                </a:lnTo>
                <a:close/>
              </a:path>
              <a:path w="573405" h="872490">
                <a:moveTo>
                  <a:pt x="573354" y="451815"/>
                </a:moveTo>
                <a:lnTo>
                  <a:pt x="279069" y="451815"/>
                </a:lnTo>
                <a:lnTo>
                  <a:pt x="279069" y="872223"/>
                </a:lnTo>
                <a:lnTo>
                  <a:pt x="573354" y="872223"/>
                </a:lnTo>
                <a:lnTo>
                  <a:pt x="573354" y="45181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17" name="object 117"/>
          <p:cNvSpPr txBox="1"/>
          <p:nvPr/>
        </p:nvSpPr>
        <p:spPr>
          <a:xfrm>
            <a:off x="9333605" y="5753916"/>
            <a:ext cx="270700" cy="450858"/>
          </a:xfrm>
          <a:prstGeom prst="rect">
            <a:avLst/>
          </a:prstGeom>
        </p:spPr>
        <p:txBody>
          <a:bodyPr vert="horz" wrap="square" lIns="0" tIns="8856" rIns="0" bIns="0" rtlCol="0">
            <a:spAutoFit/>
          </a:bodyPr>
          <a:lstStyle/>
          <a:p>
            <a:pPr marL="7701">
              <a:spcBef>
                <a:spcPts val="69"/>
              </a:spcBef>
            </a:pPr>
            <a:r>
              <a:rPr sz="1061" spc="3" dirty="0">
                <a:latin typeface="Lucida Sans Unicode"/>
                <a:cs typeface="Lucida Sans Unicode"/>
              </a:rPr>
              <a:t>7</a:t>
            </a:r>
            <a:endParaRPr sz="1061">
              <a:latin typeface="Lucida Sans Unicode"/>
              <a:cs typeface="Lucida Sans Unicode"/>
            </a:endParaRPr>
          </a:p>
          <a:p>
            <a:pPr marL="176744">
              <a:spcBef>
                <a:spcPts val="882"/>
              </a:spcBef>
            </a:pPr>
            <a:r>
              <a:rPr sz="1061" spc="3" dirty="0">
                <a:latin typeface="Lucida Sans Unicode"/>
                <a:cs typeface="Lucida Sans Unicode"/>
              </a:rPr>
              <a:t>5</a:t>
            </a:r>
            <a:endParaRPr sz="1061">
              <a:latin typeface="Lucida Sans Unicode"/>
              <a:cs typeface="Lucida Sans Unicode"/>
            </a:endParaRPr>
          </a:p>
        </p:txBody>
      </p:sp>
      <p:sp>
        <p:nvSpPr>
          <p:cNvPr id="118" name="object 118"/>
          <p:cNvSpPr txBox="1"/>
          <p:nvPr/>
        </p:nvSpPr>
        <p:spPr>
          <a:xfrm>
            <a:off x="11873378" y="6550126"/>
            <a:ext cx="142859" cy="277974"/>
          </a:xfrm>
          <a:prstGeom prst="rect">
            <a:avLst/>
          </a:prstGeom>
        </p:spPr>
        <p:txBody>
          <a:bodyPr vert="horz" wrap="square" lIns="0" tIns="7316" rIns="0" bIns="0" rtlCol="0">
            <a:spAutoFit/>
          </a:bodyPr>
          <a:lstStyle/>
          <a:p>
            <a:pPr marL="7701">
              <a:spcBef>
                <a:spcPts val="58"/>
              </a:spcBef>
            </a:pPr>
            <a:r>
              <a:rPr sz="879" b="1" spc="9" dirty="0">
                <a:latin typeface="Comic Sans MS" panose="030F0702030302020204" pitchFamily="66" charset="0"/>
                <a:cs typeface="Arial"/>
              </a:rPr>
              <a:t>23</a:t>
            </a:r>
            <a:endParaRPr sz="879" dirty="0">
              <a:latin typeface="Comic Sans MS" panose="030F0702030302020204" pitchFamily="66" charset="0"/>
              <a:cs typeface="Arial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58632" y="151519"/>
            <a:ext cx="10569637" cy="1314676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>
              <a:spcBef>
                <a:spcPts val="64"/>
              </a:spcBef>
            </a:pPr>
            <a:r>
              <a:rPr sz="4245" b="1" spc="-58" dirty="0">
                <a:latin typeface="Comic Sans MS" panose="030F0702030302020204" pitchFamily="66" charset="0"/>
                <a:cs typeface="Arial"/>
              </a:rPr>
              <a:t>Graph-base</a:t>
            </a:r>
            <a:r>
              <a:rPr sz="4245" b="1" spc="30" dirty="0">
                <a:latin typeface="Comic Sans MS" panose="030F0702030302020204" pitchFamily="66" charset="0"/>
                <a:cs typeface="Arial"/>
              </a:rPr>
              <a:t>d</a:t>
            </a:r>
            <a:r>
              <a:rPr sz="4245" b="1" spc="-170" dirty="0">
                <a:latin typeface="Comic Sans MS" panose="030F0702030302020204" pitchFamily="66" charset="0"/>
                <a:cs typeface="Arial"/>
              </a:rPr>
              <a:t> </a:t>
            </a:r>
            <a:r>
              <a:rPr sz="4245" b="1" spc="-182" dirty="0">
                <a:latin typeface="Comic Sans MS" panose="030F0702030302020204" pitchFamily="66" charset="0"/>
                <a:cs typeface="Arial"/>
              </a:rPr>
              <a:t>vs</a:t>
            </a:r>
            <a:r>
              <a:rPr sz="4245" b="1" spc="-45" dirty="0">
                <a:latin typeface="Comic Sans MS" panose="030F0702030302020204" pitchFamily="66" charset="0"/>
                <a:cs typeface="Arial"/>
              </a:rPr>
              <a:t>.</a:t>
            </a:r>
            <a:r>
              <a:rPr sz="4245" b="1" spc="-170" dirty="0">
                <a:latin typeface="Comic Sans MS" panose="030F0702030302020204" pitchFamily="66" charset="0"/>
                <a:cs typeface="Arial"/>
              </a:rPr>
              <a:t> </a:t>
            </a:r>
            <a:r>
              <a:rPr sz="4245" b="1" spc="-73" dirty="0">
                <a:latin typeface="Comic Sans MS" panose="030F0702030302020204" pitchFamily="66" charset="0"/>
                <a:cs typeface="Arial"/>
              </a:rPr>
              <a:t>transition-base</a:t>
            </a:r>
            <a:r>
              <a:rPr sz="4245" b="1" spc="18" dirty="0">
                <a:latin typeface="Comic Sans MS" panose="030F0702030302020204" pitchFamily="66" charset="0"/>
                <a:cs typeface="Arial"/>
              </a:rPr>
              <a:t>d</a:t>
            </a:r>
            <a:r>
              <a:rPr sz="4245" b="1" spc="-170" dirty="0">
                <a:latin typeface="Comic Sans MS" panose="030F0702030302020204" pitchFamily="66" charset="0"/>
                <a:cs typeface="Arial"/>
              </a:rPr>
              <a:t> </a:t>
            </a:r>
            <a:r>
              <a:rPr sz="4245" b="1" spc="-136" dirty="0">
                <a:latin typeface="Comic Sans MS" panose="030F0702030302020204" pitchFamily="66" charset="0"/>
                <a:cs typeface="Arial"/>
              </a:rPr>
              <a:t>parsing?</a:t>
            </a:r>
            <a:endParaRPr sz="4245" dirty="0">
              <a:latin typeface="Comic Sans MS" panose="030F0702030302020204" pitchFamily="66" charset="0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2285349" y="2073009"/>
            <a:ext cx="5177963" cy="4000051"/>
            <a:chOff x="3768004" y="3418545"/>
            <a:chExt cx="8538845" cy="6596380"/>
          </a:xfrm>
        </p:grpSpPr>
        <p:sp>
          <p:nvSpPr>
            <p:cNvPr id="4" name="object 4"/>
            <p:cNvSpPr/>
            <p:nvPr/>
          </p:nvSpPr>
          <p:spPr>
            <a:xfrm>
              <a:off x="11340246" y="9572023"/>
              <a:ext cx="179070" cy="151130"/>
            </a:xfrm>
            <a:custGeom>
              <a:avLst/>
              <a:gdLst/>
              <a:ahLst/>
              <a:cxnLst/>
              <a:rect l="l" t="t" r="r" b="b"/>
              <a:pathLst>
                <a:path w="179070" h="151129">
                  <a:moveTo>
                    <a:pt x="89279" y="0"/>
                  </a:moveTo>
                  <a:lnTo>
                    <a:pt x="39746" y="15000"/>
                  </a:lnTo>
                  <a:lnTo>
                    <a:pt x="6796" y="55113"/>
                  </a:lnTo>
                  <a:lnTo>
                    <a:pt x="0" y="89279"/>
                  </a:lnTo>
                  <a:lnTo>
                    <a:pt x="1731" y="106777"/>
                  </a:lnTo>
                  <a:lnTo>
                    <a:pt x="6796" y="123444"/>
                  </a:lnTo>
                  <a:lnTo>
                    <a:pt x="15000" y="138811"/>
                  </a:lnTo>
                  <a:lnTo>
                    <a:pt x="24732" y="150681"/>
                  </a:lnTo>
                  <a:lnTo>
                    <a:pt x="153826" y="150681"/>
                  </a:lnTo>
                  <a:lnTo>
                    <a:pt x="163558" y="138811"/>
                  </a:lnTo>
                  <a:lnTo>
                    <a:pt x="171762" y="123444"/>
                  </a:lnTo>
                  <a:lnTo>
                    <a:pt x="176827" y="106777"/>
                  </a:lnTo>
                  <a:lnTo>
                    <a:pt x="178558" y="89279"/>
                  </a:lnTo>
                  <a:lnTo>
                    <a:pt x="176827" y="71780"/>
                  </a:lnTo>
                  <a:lnTo>
                    <a:pt x="152409" y="26149"/>
                  </a:lnTo>
                  <a:lnTo>
                    <a:pt x="106777" y="1731"/>
                  </a:lnTo>
                  <a:lnTo>
                    <a:pt x="89279" y="0"/>
                  </a:lnTo>
                  <a:close/>
                </a:path>
              </a:pathLst>
            </a:custGeom>
            <a:solidFill>
              <a:srgbClr val="6495ED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5" name="object 5"/>
            <p:cNvSpPr/>
            <p:nvPr/>
          </p:nvSpPr>
          <p:spPr>
            <a:xfrm>
              <a:off x="11340246" y="9572023"/>
              <a:ext cx="179070" cy="151130"/>
            </a:xfrm>
            <a:custGeom>
              <a:avLst/>
              <a:gdLst/>
              <a:ahLst/>
              <a:cxnLst/>
              <a:rect l="l" t="t" r="r" b="b"/>
              <a:pathLst>
                <a:path w="179070" h="151129">
                  <a:moveTo>
                    <a:pt x="153826" y="150681"/>
                  </a:moveTo>
                  <a:lnTo>
                    <a:pt x="163558" y="138811"/>
                  </a:lnTo>
                  <a:lnTo>
                    <a:pt x="171762" y="123444"/>
                  </a:lnTo>
                  <a:lnTo>
                    <a:pt x="176827" y="106777"/>
                  </a:lnTo>
                  <a:lnTo>
                    <a:pt x="178558" y="89279"/>
                  </a:lnTo>
                  <a:lnTo>
                    <a:pt x="176827" y="71780"/>
                  </a:lnTo>
                  <a:lnTo>
                    <a:pt x="152409" y="26149"/>
                  </a:lnTo>
                  <a:lnTo>
                    <a:pt x="106777" y="1731"/>
                  </a:lnTo>
                  <a:lnTo>
                    <a:pt x="89279" y="0"/>
                  </a:lnTo>
                  <a:lnTo>
                    <a:pt x="71780" y="1731"/>
                  </a:lnTo>
                  <a:lnTo>
                    <a:pt x="26149" y="26149"/>
                  </a:lnTo>
                  <a:lnTo>
                    <a:pt x="1731" y="71780"/>
                  </a:lnTo>
                  <a:lnTo>
                    <a:pt x="0" y="89279"/>
                  </a:lnTo>
                  <a:lnTo>
                    <a:pt x="1731" y="106777"/>
                  </a:lnTo>
                  <a:lnTo>
                    <a:pt x="6796" y="123444"/>
                  </a:lnTo>
                  <a:lnTo>
                    <a:pt x="15000" y="138811"/>
                  </a:lnTo>
                  <a:lnTo>
                    <a:pt x="24732" y="150681"/>
                  </a:lnTo>
                  <a:lnTo>
                    <a:pt x="153826" y="150681"/>
                  </a:lnTo>
                </a:path>
              </a:pathLst>
            </a:custGeom>
            <a:ln w="1785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6" name="object 6"/>
            <p:cNvSpPr/>
            <p:nvPr/>
          </p:nvSpPr>
          <p:spPr>
            <a:xfrm>
              <a:off x="11411817" y="9701626"/>
              <a:ext cx="0" cy="21590"/>
            </a:xfrm>
            <a:custGeom>
              <a:avLst/>
              <a:gdLst/>
              <a:ahLst/>
              <a:cxnLst/>
              <a:rect l="l" t="t" r="r" b="b"/>
              <a:pathLst>
                <a:path h="21590">
                  <a:moveTo>
                    <a:pt x="0" y="21079"/>
                  </a:moveTo>
                  <a:lnTo>
                    <a:pt x="0" y="0"/>
                  </a:lnTo>
                  <a:lnTo>
                    <a:pt x="0" y="2107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7" name="object 7"/>
            <p:cNvSpPr/>
            <p:nvPr/>
          </p:nvSpPr>
          <p:spPr>
            <a:xfrm>
              <a:off x="11411817" y="9701626"/>
              <a:ext cx="0" cy="21590"/>
            </a:xfrm>
            <a:custGeom>
              <a:avLst/>
              <a:gdLst/>
              <a:ahLst/>
              <a:cxnLst/>
              <a:rect l="l" t="t" r="r" b="b"/>
              <a:pathLst>
                <a:path h="21590">
                  <a:moveTo>
                    <a:pt x="0" y="0"/>
                  </a:moveTo>
                  <a:lnTo>
                    <a:pt x="0" y="21079"/>
                  </a:lnTo>
                </a:path>
              </a:pathLst>
            </a:custGeom>
            <a:ln w="892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8" name="object 8"/>
            <p:cNvSpPr/>
            <p:nvPr/>
          </p:nvSpPr>
          <p:spPr>
            <a:xfrm>
              <a:off x="4326602" y="9651282"/>
              <a:ext cx="0" cy="71755"/>
            </a:xfrm>
            <a:custGeom>
              <a:avLst/>
              <a:gdLst/>
              <a:ahLst/>
              <a:cxnLst/>
              <a:rect l="l" t="t" r="r" b="b"/>
              <a:pathLst>
                <a:path h="71754">
                  <a:moveTo>
                    <a:pt x="0" y="0"/>
                  </a:moveTo>
                  <a:lnTo>
                    <a:pt x="0" y="71423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9" name="object 9"/>
            <p:cNvSpPr/>
            <p:nvPr/>
          </p:nvSpPr>
          <p:spPr>
            <a:xfrm>
              <a:off x="4326602" y="9651282"/>
              <a:ext cx="0" cy="71755"/>
            </a:xfrm>
            <a:custGeom>
              <a:avLst/>
              <a:gdLst/>
              <a:ahLst/>
              <a:cxnLst/>
              <a:rect l="l" t="t" r="r" b="b"/>
              <a:pathLst>
                <a:path h="71754">
                  <a:moveTo>
                    <a:pt x="0" y="71423"/>
                  </a:moveTo>
                  <a:lnTo>
                    <a:pt x="0" y="0"/>
                  </a:lnTo>
                </a:path>
              </a:pathLst>
            </a:custGeom>
            <a:ln w="892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0" name="object 10"/>
            <p:cNvSpPr/>
            <p:nvPr/>
          </p:nvSpPr>
          <p:spPr>
            <a:xfrm>
              <a:off x="4326602" y="9692004"/>
              <a:ext cx="71755" cy="0"/>
            </a:xfrm>
            <a:custGeom>
              <a:avLst/>
              <a:gdLst/>
              <a:ahLst/>
              <a:cxnLst/>
              <a:rect l="l" t="t" r="r" b="b"/>
              <a:pathLst>
                <a:path w="71754">
                  <a:moveTo>
                    <a:pt x="71423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1" name="object 11"/>
            <p:cNvSpPr/>
            <p:nvPr/>
          </p:nvSpPr>
          <p:spPr>
            <a:xfrm>
              <a:off x="4326602" y="9692004"/>
              <a:ext cx="71755" cy="0"/>
            </a:xfrm>
            <a:custGeom>
              <a:avLst/>
              <a:gdLst/>
              <a:ahLst/>
              <a:cxnLst/>
              <a:rect l="l" t="t" r="r" b="b"/>
              <a:pathLst>
                <a:path w="71754">
                  <a:moveTo>
                    <a:pt x="0" y="0"/>
                  </a:moveTo>
                  <a:lnTo>
                    <a:pt x="71423" y="0"/>
                  </a:lnTo>
                </a:path>
              </a:pathLst>
            </a:custGeom>
            <a:ln w="892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2" name="object 12"/>
            <p:cNvSpPr/>
            <p:nvPr/>
          </p:nvSpPr>
          <p:spPr>
            <a:xfrm>
              <a:off x="4326602" y="3551715"/>
              <a:ext cx="0" cy="71755"/>
            </a:xfrm>
            <a:custGeom>
              <a:avLst/>
              <a:gdLst/>
              <a:ahLst/>
              <a:cxnLst/>
              <a:rect l="l" t="t" r="r" b="b"/>
              <a:pathLst>
                <a:path h="71754">
                  <a:moveTo>
                    <a:pt x="0" y="0"/>
                  </a:moveTo>
                  <a:lnTo>
                    <a:pt x="0" y="71423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3" name="object 13"/>
            <p:cNvSpPr/>
            <p:nvPr/>
          </p:nvSpPr>
          <p:spPr>
            <a:xfrm>
              <a:off x="4326602" y="3551715"/>
              <a:ext cx="0" cy="71755"/>
            </a:xfrm>
            <a:custGeom>
              <a:avLst/>
              <a:gdLst/>
              <a:ahLst/>
              <a:cxnLst/>
              <a:rect l="l" t="t" r="r" b="b"/>
              <a:pathLst>
                <a:path h="71754">
                  <a:moveTo>
                    <a:pt x="0" y="0"/>
                  </a:moveTo>
                  <a:lnTo>
                    <a:pt x="0" y="71423"/>
                  </a:lnTo>
                </a:path>
              </a:pathLst>
            </a:custGeom>
            <a:ln w="892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4" name="object 14"/>
            <p:cNvSpPr/>
            <p:nvPr/>
          </p:nvSpPr>
          <p:spPr>
            <a:xfrm>
              <a:off x="4326602" y="3551715"/>
              <a:ext cx="71755" cy="0"/>
            </a:xfrm>
            <a:custGeom>
              <a:avLst/>
              <a:gdLst/>
              <a:ahLst/>
              <a:cxnLst/>
              <a:rect l="l" t="t" r="r" b="b"/>
              <a:pathLst>
                <a:path w="71754">
                  <a:moveTo>
                    <a:pt x="71423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5" name="object 15"/>
            <p:cNvSpPr/>
            <p:nvPr/>
          </p:nvSpPr>
          <p:spPr>
            <a:xfrm>
              <a:off x="4326602" y="3551715"/>
              <a:ext cx="71755" cy="0"/>
            </a:xfrm>
            <a:custGeom>
              <a:avLst/>
              <a:gdLst/>
              <a:ahLst/>
              <a:cxnLst/>
              <a:rect l="l" t="t" r="r" b="b"/>
              <a:pathLst>
                <a:path w="71754">
                  <a:moveTo>
                    <a:pt x="0" y="0"/>
                  </a:moveTo>
                  <a:lnTo>
                    <a:pt x="71423" y="0"/>
                  </a:lnTo>
                </a:path>
              </a:pathLst>
            </a:custGeom>
            <a:ln w="892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6" name="object 16"/>
            <p:cNvSpPr/>
            <p:nvPr/>
          </p:nvSpPr>
          <p:spPr>
            <a:xfrm>
              <a:off x="6097906" y="3551715"/>
              <a:ext cx="0" cy="71755"/>
            </a:xfrm>
            <a:custGeom>
              <a:avLst/>
              <a:gdLst/>
              <a:ahLst/>
              <a:cxnLst/>
              <a:rect l="l" t="t" r="r" b="b"/>
              <a:pathLst>
                <a:path h="71754">
                  <a:moveTo>
                    <a:pt x="0" y="0"/>
                  </a:moveTo>
                  <a:lnTo>
                    <a:pt x="0" y="71423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7" name="object 17"/>
            <p:cNvSpPr/>
            <p:nvPr/>
          </p:nvSpPr>
          <p:spPr>
            <a:xfrm>
              <a:off x="6097906" y="3551715"/>
              <a:ext cx="0" cy="71755"/>
            </a:xfrm>
            <a:custGeom>
              <a:avLst/>
              <a:gdLst/>
              <a:ahLst/>
              <a:cxnLst/>
              <a:rect l="l" t="t" r="r" b="b"/>
              <a:pathLst>
                <a:path h="71754">
                  <a:moveTo>
                    <a:pt x="0" y="0"/>
                  </a:moveTo>
                  <a:lnTo>
                    <a:pt x="0" y="71423"/>
                  </a:lnTo>
                </a:path>
              </a:pathLst>
            </a:custGeom>
            <a:ln w="892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8" name="object 18"/>
            <p:cNvSpPr/>
            <p:nvPr/>
          </p:nvSpPr>
          <p:spPr>
            <a:xfrm>
              <a:off x="7869209" y="3551715"/>
              <a:ext cx="0" cy="71755"/>
            </a:xfrm>
            <a:custGeom>
              <a:avLst/>
              <a:gdLst/>
              <a:ahLst/>
              <a:cxnLst/>
              <a:rect l="l" t="t" r="r" b="b"/>
              <a:pathLst>
                <a:path h="71754">
                  <a:moveTo>
                    <a:pt x="0" y="0"/>
                  </a:moveTo>
                  <a:lnTo>
                    <a:pt x="0" y="71423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9" name="object 19"/>
            <p:cNvSpPr/>
            <p:nvPr/>
          </p:nvSpPr>
          <p:spPr>
            <a:xfrm>
              <a:off x="7869209" y="3551715"/>
              <a:ext cx="0" cy="71755"/>
            </a:xfrm>
            <a:custGeom>
              <a:avLst/>
              <a:gdLst/>
              <a:ahLst/>
              <a:cxnLst/>
              <a:rect l="l" t="t" r="r" b="b"/>
              <a:pathLst>
                <a:path h="71754">
                  <a:moveTo>
                    <a:pt x="0" y="0"/>
                  </a:moveTo>
                  <a:lnTo>
                    <a:pt x="0" y="71423"/>
                  </a:lnTo>
                </a:path>
              </a:pathLst>
            </a:custGeom>
            <a:ln w="892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0" name="object 20"/>
            <p:cNvSpPr/>
            <p:nvPr/>
          </p:nvSpPr>
          <p:spPr>
            <a:xfrm>
              <a:off x="9640513" y="3551715"/>
              <a:ext cx="0" cy="71755"/>
            </a:xfrm>
            <a:custGeom>
              <a:avLst/>
              <a:gdLst/>
              <a:ahLst/>
              <a:cxnLst/>
              <a:rect l="l" t="t" r="r" b="b"/>
              <a:pathLst>
                <a:path h="71754">
                  <a:moveTo>
                    <a:pt x="0" y="0"/>
                  </a:moveTo>
                  <a:lnTo>
                    <a:pt x="0" y="71423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1" name="object 21"/>
            <p:cNvSpPr/>
            <p:nvPr/>
          </p:nvSpPr>
          <p:spPr>
            <a:xfrm>
              <a:off x="9640513" y="3551715"/>
              <a:ext cx="0" cy="71755"/>
            </a:xfrm>
            <a:custGeom>
              <a:avLst/>
              <a:gdLst/>
              <a:ahLst/>
              <a:cxnLst/>
              <a:rect l="l" t="t" r="r" b="b"/>
              <a:pathLst>
                <a:path h="71754">
                  <a:moveTo>
                    <a:pt x="0" y="0"/>
                  </a:moveTo>
                  <a:lnTo>
                    <a:pt x="0" y="71423"/>
                  </a:lnTo>
                </a:path>
              </a:pathLst>
            </a:custGeom>
            <a:ln w="892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2" name="object 22"/>
            <p:cNvSpPr/>
            <p:nvPr/>
          </p:nvSpPr>
          <p:spPr>
            <a:xfrm>
              <a:off x="11411817" y="3551715"/>
              <a:ext cx="0" cy="71755"/>
            </a:xfrm>
            <a:custGeom>
              <a:avLst/>
              <a:gdLst/>
              <a:ahLst/>
              <a:cxnLst/>
              <a:rect l="l" t="t" r="r" b="b"/>
              <a:pathLst>
                <a:path h="71754">
                  <a:moveTo>
                    <a:pt x="0" y="0"/>
                  </a:moveTo>
                  <a:lnTo>
                    <a:pt x="0" y="71423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3" name="object 23"/>
            <p:cNvSpPr/>
            <p:nvPr/>
          </p:nvSpPr>
          <p:spPr>
            <a:xfrm>
              <a:off x="11411817" y="3551715"/>
              <a:ext cx="0" cy="71755"/>
            </a:xfrm>
            <a:custGeom>
              <a:avLst/>
              <a:gdLst/>
              <a:ahLst/>
              <a:cxnLst/>
              <a:rect l="l" t="t" r="r" b="b"/>
              <a:pathLst>
                <a:path h="71754">
                  <a:moveTo>
                    <a:pt x="0" y="0"/>
                  </a:moveTo>
                  <a:lnTo>
                    <a:pt x="0" y="71423"/>
                  </a:lnTo>
                </a:path>
              </a:pathLst>
            </a:custGeom>
            <a:ln w="892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4" name="object 24"/>
            <p:cNvSpPr/>
            <p:nvPr/>
          </p:nvSpPr>
          <p:spPr>
            <a:xfrm>
              <a:off x="12226045" y="3551715"/>
              <a:ext cx="71755" cy="0"/>
            </a:xfrm>
            <a:custGeom>
              <a:avLst/>
              <a:gdLst/>
              <a:ahLst/>
              <a:cxnLst/>
              <a:rect l="l" t="t" r="r" b="b"/>
              <a:pathLst>
                <a:path w="71754">
                  <a:moveTo>
                    <a:pt x="71423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5" name="object 25"/>
            <p:cNvSpPr/>
            <p:nvPr/>
          </p:nvSpPr>
          <p:spPr>
            <a:xfrm>
              <a:off x="12226045" y="3551715"/>
              <a:ext cx="71755" cy="0"/>
            </a:xfrm>
            <a:custGeom>
              <a:avLst/>
              <a:gdLst/>
              <a:ahLst/>
              <a:cxnLst/>
              <a:rect l="l" t="t" r="r" b="b"/>
              <a:pathLst>
                <a:path w="71754">
                  <a:moveTo>
                    <a:pt x="71423" y="0"/>
                  </a:moveTo>
                  <a:lnTo>
                    <a:pt x="0" y="0"/>
                  </a:lnTo>
                </a:path>
              </a:pathLst>
            </a:custGeom>
            <a:ln w="892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6" name="object 26"/>
            <p:cNvSpPr/>
            <p:nvPr/>
          </p:nvSpPr>
          <p:spPr>
            <a:xfrm>
              <a:off x="4326602" y="3551715"/>
              <a:ext cx="7971155" cy="0"/>
            </a:xfrm>
            <a:custGeom>
              <a:avLst/>
              <a:gdLst/>
              <a:ahLst/>
              <a:cxnLst/>
              <a:rect l="l" t="t" r="r" b="b"/>
              <a:pathLst>
                <a:path w="7971155">
                  <a:moveTo>
                    <a:pt x="0" y="0"/>
                  </a:moveTo>
                  <a:lnTo>
                    <a:pt x="7970867" y="0"/>
                  </a:lnTo>
                </a:path>
              </a:pathLst>
            </a:custGeom>
            <a:ln w="1785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7" name="object 27"/>
            <p:cNvSpPr/>
            <p:nvPr/>
          </p:nvSpPr>
          <p:spPr>
            <a:xfrm>
              <a:off x="12226045" y="9692004"/>
              <a:ext cx="71755" cy="0"/>
            </a:xfrm>
            <a:custGeom>
              <a:avLst/>
              <a:gdLst/>
              <a:ahLst/>
              <a:cxnLst/>
              <a:rect l="l" t="t" r="r" b="b"/>
              <a:pathLst>
                <a:path w="71754">
                  <a:moveTo>
                    <a:pt x="71423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8" name="object 28"/>
            <p:cNvSpPr/>
            <p:nvPr/>
          </p:nvSpPr>
          <p:spPr>
            <a:xfrm>
              <a:off x="12226045" y="9692004"/>
              <a:ext cx="71755" cy="0"/>
            </a:xfrm>
            <a:custGeom>
              <a:avLst/>
              <a:gdLst/>
              <a:ahLst/>
              <a:cxnLst/>
              <a:rect l="l" t="t" r="r" b="b"/>
              <a:pathLst>
                <a:path w="71754">
                  <a:moveTo>
                    <a:pt x="71423" y="0"/>
                  </a:moveTo>
                  <a:lnTo>
                    <a:pt x="0" y="0"/>
                  </a:lnTo>
                </a:path>
              </a:pathLst>
            </a:custGeom>
            <a:ln w="892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9" name="object 29"/>
            <p:cNvSpPr/>
            <p:nvPr/>
          </p:nvSpPr>
          <p:spPr>
            <a:xfrm>
              <a:off x="12226045" y="8156931"/>
              <a:ext cx="71755" cy="0"/>
            </a:xfrm>
            <a:custGeom>
              <a:avLst/>
              <a:gdLst/>
              <a:ahLst/>
              <a:cxnLst/>
              <a:rect l="l" t="t" r="r" b="b"/>
              <a:pathLst>
                <a:path w="71754">
                  <a:moveTo>
                    <a:pt x="71423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30" name="object 30"/>
            <p:cNvSpPr/>
            <p:nvPr/>
          </p:nvSpPr>
          <p:spPr>
            <a:xfrm>
              <a:off x="12226045" y="8156931"/>
              <a:ext cx="71755" cy="0"/>
            </a:xfrm>
            <a:custGeom>
              <a:avLst/>
              <a:gdLst/>
              <a:ahLst/>
              <a:cxnLst/>
              <a:rect l="l" t="t" r="r" b="b"/>
              <a:pathLst>
                <a:path w="71754">
                  <a:moveTo>
                    <a:pt x="71423" y="0"/>
                  </a:moveTo>
                  <a:lnTo>
                    <a:pt x="0" y="0"/>
                  </a:lnTo>
                </a:path>
              </a:pathLst>
            </a:custGeom>
            <a:ln w="892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31" name="object 31"/>
            <p:cNvSpPr/>
            <p:nvPr/>
          </p:nvSpPr>
          <p:spPr>
            <a:xfrm>
              <a:off x="12226045" y="6621859"/>
              <a:ext cx="71755" cy="0"/>
            </a:xfrm>
            <a:custGeom>
              <a:avLst/>
              <a:gdLst/>
              <a:ahLst/>
              <a:cxnLst/>
              <a:rect l="l" t="t" r="r" b="b"/>
              <a:pathLst>
                <a:path w="71754">
                  <a:moveTo>
                    <a:pt x="71423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32" name="object 32"/>
            <p:cNvSpPr/>
            <p:nvPr/>
          </p:nvSpPr>
          <p:spPr>
            <a:xfrm>
              <a:off x="12226045" y="6621859"/>
              <a:ext cx="71755" cy="0"/>
            </a:xfrm>
            <a:custGeom>
              <a:avLst/>
              <a:gdLst/>
              <a:ahLst/>
              <a:cxnLst/>
              <a:rect l="l" t="t" r="r" b="b"/>
              <a:pathLst>
                <a:path w="71754">
                  <a:moveTo>
                    <a:pt x="71423" y="0"/>
                  </a:moveTo>
                  <a:lnTo>
                    <a:pt x="0" y="0"/>
                  </a:lnTo>
                </a:path>
              </a:pathLst>
            </a:custGeom>
            <a:ln w="892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33" name="object 33"/>
            <p:cNvSpPr/>
            <p:nvPr/>
          </p:nvSpPr>
          <p:spPr>
            <a:xfrm>
              <a:off x="12226045" y="5086786"/>
              <a:ext cx="71755" cy="0"/>
            </a:xfrm>
            <a:custGeom>
              <a:avLst/>
              <a:gdLst/>
              <a:ahLst/>
              <a:cxnLst/>
              <a:rect l="l" t="t" r="r" b="b"/>
              <a:pathLst>
                <a:path w="71754">
                  <a:moveTo>
                    <a:pt x="71423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34" name="object 34"/>
            <p:cNvSpPr/>
            <p:nvPr/>
          </p:nvSpPr>
          <p:spPr>
            <a:xfrm>
              <a:off x="12226045" y="5086786"/>
              <a:ext cx="71755" cy="0"/>
            </a:xfrm>
            <a:custGeom>
              <a:avLst/>
              <a:gdLst/>
              <a:ahLst/>
              <a:cxnLst/>
              <a:rect l="l" t="t" r="r" b="b"/>
              <a:pathLst>
                <a:path w="71754">
                  <a:moveTo>
                    <a:pt x="71423" y="0"/>
                  </a:moveTo>
                  <a:lnTo>
                    <a:pt x="0" y="0"/>
                  </a:lnTo>
                </a:path>
              </a:pathLst>
            </a:custGeom>
            <a:ln w="892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35" name="object 35"/>
            <p:cNvSpPr/>
            <p:nvPr/>
          </p:nvSpPr>
          <p:spPr>
            <a:xfrm>
              <a:off x="12297469" y="3551715"/>
              <a:ext cx="0" cy="6171565"/>
            </a:xfrm>
            <a:custGeom>
              <a:avLst/>
              <a:gdLst/>
              <a:ahLst/>
              <a:cxnLst/>
              <a:rect l="l" t="t" r="r" b="b"/>
              <a:pathLst>
                <a:path h="6171565">
                  <a:moveTo>
                    <a:pt x="0" y="6170990"/>
                  </a:moveTo>
                  <a:lnTo>
                    <a:pt x="0" y="0"/>
                  </a:lnTo>
                </a:path>
              </a:pathLst>
            </a:custGeom>
            <a:ln w="1785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pic>
          <p:nvPicPr>
            <p:cNvPr id="36" name="object 3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83931" y="9799204"/>
              <a:ext cx="142846" cy="215699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364204" y="9799204"/>
              <a:ext cx="143703" cy="215699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30070" y="9558835"/>
              <a:ext cx="143989" cy="215699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6097906" y="9651282"/>
              <a:ext cx="0" cy="71755"/>
            </a:xfrm>
            <a:custGeom>
              <a:avLst/>
              <a:gdLst/>
              <a:ahLst/>
              <a:cxnLst/>
              <a:rect l="l" t="t" r="r" b="b"/>
              <a:pathLst>
                <a:path h="71754">
                  <a:moveTo>
                    <a:pt x="0" y="0"/>
                  </a:moveTo>
                  <a:lnTo>
                    <a:pt x="0" y="71423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40" name="object 40"/>
            <p:cNvSpPr/>
            <p:nvPr/>
          </p:nvSpPr>
          <p:spPr>
            <a:xfrm>
              <a:off x="6097906" y="9651282"/>
              <a:ext cx="0" cy="71755"/>
            </a:xfrm>
            <a:custGeom>
              <a:avLst/>
              <a:gdLst/>
              <a:ahLst/>
              <a:cxnLst/>
              <a:rect l="l" t="t" r="r" b="b"/>
              <a:pathLst>
                <a:path h="71754">
                  <a:moveTo>
                    <a:pt x="0" y="71423"/>
                  </a:moveTo>
                  <a:lnTo>
                    <a:pt x="0" y="0"/>
                  </a:lnTo>
                </a:path>
              </a:pathLst>
            </a:custGeom>
            <a:ln w="892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41" name="object 41"/>
            <p:cNvSpPr/>
            <p:nvPr/>
          </p:nvSpPr>
          <p:spPr>
            <a:xfrm>
              <a:off x="7869209" y="9651282"/>
              <a:ext cx="0" cy="71755"/>
            </a:xfrm>
            <a:custGeom>
              <a:avLst/>
              <a:gdLst/>
              <a:ahLst/>
              <a:cxnLst/>
              <a:rect l="l" t="t" r="r" b="b"/>
              <a:pathLst>
                <a:path h="71754">
                  <a:moveTo>
                    <a:pt x="0" y="0"/>
                  </a:moveTo>
                  <a:lnTo>
                    <a:pt x="0" y="71423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42" name="object 42"/>
            <p:cNvSpPr/>
            <p:nvPr/>
          </p:nvSpPr>
          <p:spPr>
            <a:xfrm>
              <a:off x="7869209" y="9651282"/>
              <a:ext cx="0" cy="71755"/>
            </a:xfrm>
            <a:custGeom>
              <a:avLst/>
              <a:gdLst/>
              <a:ahLst/>
              <a:cxnLst/>
              <a:rect l="l" t="t" r="r" b="b"/>
              <a:pathLst>
                <a:path h="71754">
                  <a:moveTo>
                    <a:pt x="0" y="71423"/>
                  </a:moveTo>
                  <a:lnTo>
                    <a:pt x="0" y="0"/>
                  </a:lnTo>
                </a:path>
              </a:pathLst>
            </a:custGeom>
            <a:ln w="892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43" name="object 43"/>
            <p:cNvSpPr/>
            <p:nvPr/>
          </p:nvSpPr>
          <p:spPr>
            <a:xfrm>
              <a:off x="9640513" y="9651282"/>
              <a:ext cx="0" cy="71755"/>
            </a:xfrm>
            <a:custGeom>
              <a:avLst/>
              <a:gdLst/>
              <a:ahLst/>
              <a:cxnLst/>
              <a:rect l="l" t="t" r="r" b="b"/>
              <a:pathLst>
                <a:path h="71754">
                  <a:moveTo>
                    <a:pt x="0" y="0"/>
                  </a:moveTo>
                  <a:lnTo>
                    <a:pt x="0" y="71423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44" name="object 44"/>
            <p:cNvSpPr/>
            <p:nvPr/>
          </p:nvSpPr>
          <p:spPr>
            <a:xfrm>
              <a:off x="9640513" y="9651282"/>
              <a:ext cx="0" cy="71755"/>
            </a:xfrm>
            <a:custGeom>
              <a:avLst/>
              <a:gdLst/>
              <a:ahLst/>
              <a:cxnLst/>
              <a:rect l="l" t="t" r="r" b="b"/>
              <a:pathLst>
                <a:path h="71754">
                  <a:moveTo>
                    <a:pt x="0" y="71423"/>
                  </a:moveTo>
                  <a:lnTo>
                    <a:pt x="0" y="0"/>
                  </a:lnTo>
                </a:path>
              </a:pathLst>
            </a:custGeom>
            <a:ln w="892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45" name="object 45"/>
            <p:cNvSpPr/>
            <p:nvPr/>
          </p:nvSpPr>
          <p:spPr>
            <a:xfrm>
              <a:off x="4326602" y="9722705"/>
              <a:ext cx="7971155" cy="0"/>
            </a:xfrm>
            <a:custGeom>
              <a:avLst/>
              <a:gdLst/>
              <a:ahLst/>
              <a:cxnLst/>
              <a:rect l="l" t="t" r="r" b="b"/>
              <a:pathLst>
                <a:path w="7971155">
                  <a:moveTo>
                    <a:pt x="0" y="0"/>
                  </a:moveTo>
                  <a:lnTo>
                    <a:pt x="7970867" y="0"/>
                  </a:lnTo>
                </a:path>
              </a:pathLst>
            </a:custGeom>
            <a:ln w="1785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46" name="object 46"/>
            <p:cNvSpPr/>
            <p:nvPr/>
          </p:nvSpPr>
          <p:spPr>
            <a:xfrm>
              <a:off x="4326602" y="8156931"/>
              <a:ext cx="71755" cy="0"/>
            </a:xfrm>
            <a:custGeom>
              <a:avLst/>
              <a:gdLst/>
              <a:ahLst/>
              <a:cxnLst/>
              <a:rect l="l" t="t" r="r" b="b"/>
              <a:pathLst>
                <a:path w="71754">
                  <a:moveTo>
                    <a:pt x="71423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47" name="object 47"/>
            <p:cNvSpPr/>
            <p:nvPr/>
          </p:nvSpPr>
          <p:spPr>
            <a:xfrm>
              <a:off x="4326602" y="8156931"/>
              <a:ext cx="71755" cy="0"/>
            </a:xfrm>
            <a:custGeom>
              <a:avLst/>
              <a:gdLst/>
              <a:ahLst/>
              <a:cxnLst/>
              <a:rect l="l" t="t" r="r" b="b"/>
              <a:pathLst>
                <a:path w="71754">
                  <a:moveTo>
                    <a:pt x="0" y="0"/>
                  </a:moveTo>
                  <a:lnTo>
                    <a:pt x="71423" y="0"/>
                  </a:lnTo>
                </a:path>
              </a:pathLst>
            </a:custGeom>
            <a:ln w="892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pic>
          <p:nvPicPr>
            <p:cNvPr id="48" name="object 4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772469" y="8027477"/>
              <a:ext cx="134847" cy="211985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951027" y="8023762"/>
              <a:ext cx="143990" cy="215699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132729" y="8023762"/>
              <a:ext cx="143989" cy="215699"/>
            </a:xfrm>
            <a:prstGeom prst="rect">
              <a:avLst/>
            </a:prstGeom>
          </p:spPr>
        </p:pic>
        <p:sp>
          <p:nvSpPr>
            <p:cNvPr id="51" name="object 51"/>
            <p:cNvSpPr/>
            <p:nvPr/>
          </p:nvSpPr>
          <p:spPr>
            <a:xfrm>
              <a:off x="4326602" y="6621859"/>
              <a:ext cx="71755" cy="0"/>
            </a:xfrm>
            <a:custGeom>
              <a:avLst/>
              <a:gdLst/>
              <a:ahLst/>
              <a:cxnLst/>
              <a:rect l="l" t="t" r="r" b="b"/>
              <a:pathLst>
                <a:path w="71754">
                  <a:moveTo>
                    <a:pt x="71423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52" name="object 52"/>
            <p:cNvSpPr/>
            <p:nvPr/>
          </p:nvSpPr>
          <p:spPr>
            <a:xfrm>
              <a:off x="4326602" y="6621859"/>
              <a:ext cx="71755" cy="0"/>
            </a:xfrm>
            <a:custGeom>
              <a:avLst/>
              <a:gdLst/>
              <a:ahLst/>
              <a:cxnLst/>
              <a:rect l="l" t="t" r="r" b="b"/>
              <a:pathLst>
                <a:path w="71754">
                  <a:moveTo>
                    <a:pt x="0" y="0"/>
                  </a:moveTo>
                  <a:lnTo>
                    <a:pt x="71423" y="0"/>
                  </a:lnTo>
                </a:path>
              </a:pathLst>
            </a:custGeom>
            <a:ln w="892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pic>
          <p:nvPicPr>
            <p:cNvPr id="53" name="object 5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778607" y="6488690"/>
              <a:ext cx="143989" cy="215699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960308" y="6488690"/>
              <a:ext cx="143989" cy="215699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142009" y="6488690"/>
              <a:ext cx="143989" cy="215699"/>
            </a:xfrm>
            <a:prstGeom prst="rect">
              <a:avLst/>
            </a:prstGeom>
          </p:spPr>
        </p:pic>
        <p:sp>
          <p:nvSpPr>
            <p:cNvPr id="56" name="object 56"/>
            <p:cNvSpPr/>
            <p:nvPr/>
          </p:nvSpPr>
          <p:spPr>
            <a:xfrm>
              <a:off x="4326602" y="5086786"/>
              <a:ext cx="71755" cy="0"/>
            </a:xfrm>
            <a:custGeom>
              <a:avLst/>
              <a:gdLst/>
              <a:ahLst/>
              <a:cxnLst/>
              <a:rect l="l" t="t" r="r" b="b"/>
              <a:pathLst>
                <a:path w="71754">
                  <a:moveTo>
                    <a:pt x="71423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57" name="object 57"/>
            <p:cNvSpPr/>
            <p:nvPr/>
          </p:nvSpPr>
          <p:spPr>
            <a:xfrm>
              <a:off x="4326602" y="5086786"/>
              <a:ext cx="71755" cy="0"/>
            </a:xfrm>
            <a:custGeom>
              <a:avLst/>
              <a:gdLst/>
              <a:ahLst/>
              <a:cxnLst/>
              <a:rect l="l" t="t" r="r" b="b"/>
              <a:pathLst>
                <a:path w="71754">
                  <a:moveTo>
                    <a:pt x="0" y="0"/>
                  </a:moveTo>
                  <a:lnTo>
                    <a:pt x="71423" y="0"/>
                  </a:lnTo>
                </a:path>
              </a:pathLst>
            </a:custGeom>
            <a:ln w="892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pic>
          <p:nvPicPr>
            <p:cNvPr id="58" name="object 5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781749" y="4957331"/>
              <a:ext cx="134847" cy="211985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960308" y="4953617"/>
              <a:ext cx="143989" cy="215699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142009" y="4953617"/>
              <a:ext cx="143989" cy="215699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768004" y="3418545"/>
              <a:ext cx="143990" cy="215699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949706" y="3418545"/>
              <a:ext cx="143989" cy="215699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131408" y="3418545"/>
              <a:ext cx="143989" cy="215699"/>
            </a:xfrm>
            <a:prstGeom prst="rect">
              <a:avLst/>
            </a:prstGeom>
          </p:spPr>
        </p:pic>
        <p:sp>
          <p:nvSpPr>
            <p:cNvPr id="64" name="object 64"/>
            <p:cNvSpPr/>
            <p:nvPr/>
          </p:nvSpPr>
          <p:spPr>
            <a:xfrm>
              <a:off x="4326602" y="3551715"/>
              <a:ext cx="0" cy="6171565"/>
            </a:xfrm>
            <a:custGeom>
              <a:avLst/>
              <a:gdLst/>
              <a:ahLst/>
              <a:cxnLst/>
              <a:rect l="l" t="t" r="r" b="b"/>
              <a:pathLst>
                <a:path h="6171565">
                  <a:moveTo>
                    <a:pt x="0" y="6170990"/>
                  </a:moveTo>
                  <a:lnTo>
                    <a:pt x="0" y="0"/>
                  </a:lnTo>
                </a:path>
              </a:pathLst>
            </a:custGeom>
            <a:ln w="1785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65" name="object 65"/>
            <p:cNvSpPr/>
            <p:nvPr/>
          </p:nvSpPr>
          <p:spPr>
            <a:xfrm>
              <a:off x="10966378" y="9445861"/>
              <a:ext cx="1025525" cy="255904"/>
            </a:xfrm>
            <a:custGeom>
              <a:avLst/>
              <a:gdLst/>
              <a:ahLst/>
              <a:cxnLst/>
              <a:rect l="l" t="t" r="r" b="b"/>
              <a:pathLst>
                <a:path w="1025525" h="255904">
                  <a:moveTo>
                    <a:pt x="1025218" y="0"/>
                  </a:moveTo>
                  <a:lnTo>
                    <a:pt x="0" y="0"/>
                  </a:lnTo>
                  <a:lnTo>
                    <a:pt x="0" y="255764"/>
                  </a:lnTo>
                  <a:lnTo>
                    <a:pt x="1025218" y="255764"/>
                  </a:lnTo>
                  <a:lnTo>
                    <a:pt x="102521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</p:grpSp>
      <p:grpSp>
        <p:nvGrpSpPr>
          <p:cNvPr id="66" name="object 66"/>
          <p:cNvGrpSpPr/>
          <p:nvPr/>
        </p:nvGrpSpPr>
        <p:grpSpPr>
          <a:xfrm>
            <a:off x="3610060" y="5942246"/>
            <a:ext cx="198308" cy="130922"/>
            <a:chOff x="5952550" y="9799204"/>
            <a:chExt cx="327025" cy="215900"/>
          </a:xfrm>
        </p:grpSpPr>
        <p:pic>
          <p:nvPicPr>
            <p:cNvPr id="67" name="object 6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952550" y="9799204"/>
              <a:ext cx="143703" cy="215699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135109" y="9799204"/>
              <a:ext cx="143989" cy="215699"/>
            </a:xfrm>
            <a:prstGeom prst="rect">
              <a:avLst/>
            </a:prstGeom>
          </p:spPr>
        </p:pic>
      </p:grpSp>
      <p:pic>
        <p:nvPicPr>
          <p:cNvPr id="69" name="object 69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4686464" y="5942246"/>
            <a:ext cx="87142" cy="130800"/>
          </a:xfrm>
          <a:prstGeom prst="rect">
            <a:avLst/>
          </a:prstGeom>
        </p:spPr>
      </p:pic>
      <p:pic>
        <p:nvPicPr>
          <p:cNvPr id="70" name="object 70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4804789" y="5944498"/>
            <a:ext cx="75188" cy="126296"/>
          </a:xfrm>
          <a:prstGeom prst="rect">
            <a:avLst/>
          </a:prstGeom>
        </p:spPr>
      </p:pic>
      <p:grpSp>
        <p:nvGrpSpPr>
          <p:cNvPr id="71" name="object 71"/>
          <p:cNvGrpSpPr/>
          <p:nvPr/>
        </p:nvGrpSpPr>
        <p:grpSpPr>
          <a:xfrm>
            <a:off x="5761260" y="5942246"/>
            <a:ext cx="192147" cy="130922"/>
            <a:chOff x="9500039" y="9799204"/>
            <a:chExt cx="316865" cy="215900"/>
          </a:xfrm>
        </p:grpSpPr>
        <p:pic>
          <p:nvPicPr>
            <p:cNvPr id="72" name="object 7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500039" y="9799204"/>
              <a:ext cx="143704" cy="215699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684598" y="9799204"/>
              <a:ext cx="132276" cy="211985"/>
            </a:xfrm>
            <a:prstGeom prst="rect">
              <a:avLst/>
            </a:prstGeom>
          </p:spPr>
        </p:pic>
      </p:grpSp>
      <p:grpSp>
        <p:nvGrpSpPr>
          <p:cNvPr id="74" name="object 74"/>
          <p:cNvGrpSpPr/>
          <p:nvPr/>
        </p:nvGrpSpPr>
        <p:grpSpPr>
          <a:xfrm>
            <a:off x="6833602" y="5942246"/>
            <a:ext cx="195613" cy="130922"/>
            <a:chOff x="11268410" y="9799204"/>
            <a:chExt cx="322580" cy="215900"/>
          </a:xfrm>
        </p:grpSpPr>
        <p:pic>
          <p:nvPicPr>
            <p:cNvPr id="75" name="object 75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1268410" y="9799204"/>
              <a:ext cx="143702" cy="215699"/>
            </a:xfrm>
            <a:prstGeom prst="rect">
              <a:avLst/>
            </a:prstGeom>
          </p:spPr>
        </p:pic>
        <p:pic>
          <p:nvPicPr>
            <p:cNvPr id="76" name="object 76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1453829" y="9799204"/>
              <a:ext cx="137137" cy="215699"/>
            </a:xfrm>
            <a:prstGeom prst="rect">
              <a:avLst/>
            </a:prstGeom>
          </p:spPr>
        </p:pic>
      </p:grpSp>
      <p:pic>
        <p:nvPicPr>
          <p:cNvPr id="77" name="object 77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2189217" y="3937000"/>
            <a:ext cx="75188" cy="126296"/>
          </a:xfrm>
          <a:prstGeom prst="rect">
            <a:avLst/>
          </a:prstGeom>
        </p:spPr>
      </p:pic>
      <p:pic>
        <p:nvPicPr>
          <p:cNvPr id="78" name="object 78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2189217" y="3006130"/>
            <a:ext cx="75188" cy="126296"/>
          </a:xfrm>
          <a:prstGeom prst="rect">
            <a:avLst/>
          </a:prstGeom>
        </p:spPr>
      </p:pic>
      <p:pic>
        <p:nvPicPr>
          <p:cNvPr id="79" name="object 79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2176378" y="2073009"/>
            <a:ext cx="80212" cy="128548"/>
          </a:xfrm>
          <a:prstGeom prst="rect">
            <a:avLst/>
          </a:prstGeom>
        </p:spPr>
      </p:pic>
      <p:sp>
        <p:nvSpPr>
          <p:cNvPr id="80" name="object 80"/>
          <p:cNvSpPr txBox="1"/>
          <p:nvPr/>
        </p:nvSpPr>
        <p:spPr>
          <a:xfrm>
            <a:off x="2625811" y="1587329"/>
            <a:ext cx="4800600" cy="623197"/>
          </a:xfrm>
          <a:prstGeom prst="rect">
            <a:avLst/>
          </a:prstGeom>
        </p:spPr>
        <p:txBody>
          <a:bodyPr vert="horz" wrap="square" lIns="0" tIns="7316" rIns="0" bIns="0" rtlCol="0">
            <a:spAutoFit/>
          </a:bodyPr>
          <a:lstStyle/>
          <a:p>
            <a:pPr marL="7701">
              <a:spcBef>
                <a:spcPts val="58"/>
              </a:spcBef>
            </a:pPr>
            <a:r>
              <a:rPr sz="2001" spc="30" dirty="0">
                <a:latin typeface="Comic Sans MS" panose="030F0702030302020204" pitchFamily="66" charset="0"/>
                <a:cs typeface="Arial"/>
              </a:rPr>
              <a:t>Dependency</a:t>
            </a:r>
            <a:r>
              <a:rPr sz="2001" dirty="0">
                <a:latin typeface="Comic Sans MS" panose="030F0702030302020204" pitchFamily="66" charset="0"/>
                <a:cs typeface="Arial"/>
              </a:rPr>
              <a:t> </a:t>
            </a:r>
            <a:r>
              <a:rPr sz="2001" spc="24" dirty="0">
                <a:latin typeface="Comic Sans MS" panose="030F0702030302020204" pitchFamily="66" charset="0"/>
                <a:cs typeface="Arial"/>
              </a:rPr>
              <a:t>parsing:</a:t>
            </a:r>
            <a:r>
              <a:rPr sz="2001" dirty="0">
                <a:latin typeface="Comic Sans MS" panose="030F0702030302020204" pitchFamily="66" charset="0"/>
                <a:cs typeface="Arial"/>
              </a:rPr>
              <a:t> </a:t>
            </a:r>
            <a:r>
              <a:rPr sz="2001" spc="39" dirty="0">
                <a:latin typeface="Comic Sans MS" panose="030F0702030302020204" pitchFamily="66" charset="0"/>
                <a:cs typeface="Arial"/>
              </a:rPr>
              <a:t>accuracy</a:t>
            </a:r>
            <a:r>
              <a:rPr sz="2001" spc="3" dirty="0">
                <a:latin typeface="Comic Sans MS" panose="030F0702030302020204" pitchFamily="66" charset="0"/>
                <a:cs typeface="Arial"/>
              </a:rPr>
              <a:t> </a:t>
            </a:r>
            <a:r>
              <a:rPr sz="2001" spc="-3" dirty="0">
                <a:latin typeface="Comic Sans MS" panose="030F0702030302020204" pitchFamily="66" charset="0"/>
                <a:cs typeface="Arial"/>
              </a:rPr>
              <a:t>vs.</a:t>
            </a:r>
            <a:r>
              <a:rPr sz="2001" dirty="0">
                <a:latin typeface="Comic Sans MS" panose="030F0702030302020204" pitchFamily="66" charset="0"/>
                <a:cs typeface="Arial"/>
              </a:rPr>
              <a:t> </a:t>
            </a:r>
            <a:r>
              <a:rPr sz="2001" spc="42" dirty="0">
                <a:latin typeface="Comic Sans MS" panose="030F0702030302020204" pitchFamily="66" charset="0"/>
                <a:cs typeface="Arial"/>
              </a:rPr>
              <a:t>speed</a:t>
            </a:r>
            <a:endParaRPr sz="2001" dirty="0">
              <a:latin typeface="Comic Sans MS" panose="030F0702030302020204" pitchFamily="66" charset="0"/>
              <a:cs typeface="Arial"/>
            </a:endParaRPr>
          </a:p>
        </p:txBody>
      </p:sp>
      <p:sp>
        <p:nvSpPr>
          <p:cNvPr id="82" name="object 82"/>
          <p:cNvSpPr txBox="1"/>
          <p:nvPr/>
        </p:nvSpPr>
        <p:spPr>
          <a:xfrm>
            <a:off x="4037808" y="6205532"/>
            <a:ext cx="1850235" cy="5129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701">
              <a:lnSpc>
                <a:spcPts val="2001"/>
              </a:lnSpc>
            </a:pPr>
            <a:r>
              <a:rPr sz="2001" spc="39" dirty="0">
                <a:latin typeface="Comic Sans MS" panose="030F0702030302020204" pitchFamily="66" charset="0"/>
                <a:cs typeface="Arial"/>
              </a:rPr>
              <a:t>Accuracy</a:t>
            </a:r>
            <a:r>
              <a:rPr sz="2001" spc="-36" dirty="0">
                <a:latin typeface="Comic Sans MS" panose="030F0702030302020204" pitchFamily="66" charset="0"/>
                <a:cs typeface="Arial"/>
              </a:rPr>
              <a:t> </a:t>
            </a:r>
            <a:r>
              <a:rPr sz="2001" spc="-24" dirty="0">
                <a:latin typeface="Comic Sans MS" panose="030F0702030302020204" pitchFamily="66" charset="0"/>
                <a:cs typeface="Arial"/>
              </a:rPr>
              <a:t>(UAS)</a:t>
            </a:r>
            <a:endParaRPr sz="2001" dirty="0">
              <a:latin typeface="Comic Sans MS" panose="030F0702030302020204" pitchFamily="66" charset="0"/>
              <a:cs typeface="Arial"/>
            </a:endParaRPr>
          </a:p>
        </p:txBody>
      </p:sp>
      <p:sp>
        <p:nvSpPr>
          <p:cNvPr id="83" name="object 83"/>
          <p:cNvSpPr txBox="1"/>
          <p:nvPr/>
        </p:nvSpPr>
        <p:spPr>
          <a:xfrm>
            <a:off x="11873378" y="6550126"/>
            <a:ext cx="142859" cy="277974"/>
          </a:xfrm>
          <a:prstGeom prst="rect">
            <a:avLst/>
          </a:prstGeom>
        </p:spPr>
        <p:txBody>
          <a:bodyPr vert="horz" wrap="square" lIns="0" tIns="7316" rIns="0" bIns="0" rtlCol="0">
            <a:spAutoFit/>
          </a:bodyPr>
          <a:lstStyle/>
          <a:p>
            <a:pPr marL="7701">
              <a:spcBef>
                <a:spcPts val="58"/>
              </a:spcBef>
            </a:pPr>
            <a:r>
              <a:rPr sz="879" b="1" spc="9" dirty="0">
                <a:latin typeface="Comic Sans MS" panose="030F0702030302020204" pitchFamily="66" charset="0"/>
                <a:cs typeface="Arial"/>
              </a:rPr>
              <a:t>24</a:t>
            </a:r>
            <a:endParaRPr sz="879" dirty="0">
              <a:latin typeface="Comic Sans MS" panose="030F0702030302020204" pitchFamily="66" charset="0"/>
              <a:cs typeface="Arial"/>
            </a:endParaRPr>
          </a:p>
        </p:txBody>
      </p:sp>
      <p:sp>
        <p:nvSpPr>
          <p:cNvPr id="81" name="object 81"/>
          <p:cNvSpPr txBox="1"/>
          <p:nvPr/>
        </p:nvSpPr>
        <p:spPr>
          <a:xfrm>
            <a:off x="1835577" y="2717344"/>
            <a:ext cx="513282" cy="265540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7701">
              <a:lnSpc>
                <a:spcPts val="2001"/>
              </a:lnSpc>
            </a:pPr>
            <a:r>
              <a:rPr sz="2001" spc="18" dirty="0">
                <a:latin typeface="Comic Sans MS" panose="030F0702030302020204" pitchFamily="66" charset="0"/>
                <a:cs typeface="Arial"/>
              </a:rPr>
              <a:t>Speed</a:t>
            </a:r>
            <a:r>
              <a:rPr sz="2001" spc="-15" dirty="0">
                <a:latin typeface="Comic Sans MS" panose="030F0702030302020204" pitchFamily="66" charset="0"/>
                <a:cs typeface="Arial"/>
              </a:rPr>
              <a:t> </a:t>
            </a:r>
            <a:r>
              <a:rPr sz="2001" spc="12" dirty="0">
                <a:latin typeface="Comic Sans MS" panose="030F0702030302020204" pitchFamily="66" charset="0"/>
                <a:cs typeface="Arial"/>
              </a:rPr>
              <a:t>(sentences/sec)</a:t>
            </a:r>
            <a:endParaRPr sz="2001" dirty="0">
              <a:latin typeface="Comic Sans MS" panose="030F0702030302020204" pitchFamily="66" charset="0"/>
              <a:cs typeface="Arial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79271" y="105934"/>
            <a:ext cx="10569637" cy="685273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>
              <a:spcBef>
                <a:spcPts val="64"/>
              </a:spcBef>
            </a:pPr>
            <a:r>
              <a:rPr spc="-58" dirty="0"/>
              <a:t>Graph-base</a:t>
            </a:r>
            <a:r>
              <a:rPr spc="30" dirty="0"/>
              <a:t>d</a:t>
            </a:r>
            <a:r>
              <a:rPr spc="-170" dirty="0"/>
              <a:t> </a:t>
            </a:r>
            <a:r>
              <a:rPr spc="-182" dirty="0"/>
              <a:t>vs</a:t>
            </a:r>
            <a:r>
              <a:rPr spc="-45" dirty="0"/>
              <a:t>.</a:t>
            </a:r>
            <a:r>
              <a:rPr spc="-170" dirty="0"/>
              <a:t> </a:t>
            </a:r>
            <a:r>
              <a:rPr spc="-73" dirty="0"/>
              <a:t>transition-base</a:t>
            </a:r>
            <a:r>
              <a:rPr spc="18" dirty="0"/>
              <a:t>d</a:t>
            </a:r>
            <a:r>
              <a:rPr spc="-170" dirty="0"/>
              <a:t> </a:t>
            </a:r>
            <a:r>
              <a:rPr spc="-136" dirty="0"/>
              <a:t>parsing?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285349" y="2073009"/>
            <a:ext cx="5177963" cy="4000051"/>
            <a:chOff x="3768004" y="3418545"/>
            <a:chExt cx="8538845" cy="6596380"/>
          </a:xfrm>
        </p:grpSpPr>
        <p:sp>
          <p:nvSpPr>
            <p:cNvPr id="4" name="object 4"/>
            <p:cNvSpPr/>
            <p:nvPr/>
          </p:nvSpPr>
          <p:spPr>
            <a:xfrm>
              <a:off x="11340246" y="9572023"/>
              <a:ext cx="179070" cy="151130"/>
            </a:xfrm>
            <a:custGeom>
              <a:avLst/>
              <a:gdLst/>
              <a:ahLst/>
              <a:cxnLst/>
              <a:rect l="l" t="t" r="r" b="b"/>
              <a:pathLst>
                <a:path w="179070" h="151129">
                  <a:moveTo>
                    <a:pt x="89279" y="0"/>
                  </a:moveTo>
                  <a:lnTo>
                    <a:pt x="39746" y="15000"/>
                  </a:lnTo>
                  <a:lnTo>
                    <a:pt x="6796" y="55113"/>
                  </a:lnTo>
                  <a:lnTo>
                    <a:pt x="0" y="89279"/>
                  </a:lnTo>
                  <a:lnTo>
                    <a:pt x="1731" y="106777"/>
                  </a:lnTo>
                  <a:lnTo>
                    <a:pt x="6796" y="123444"/>
                  </a:lnTo>
                  <a:lnTo>
                    <a:pt x="15000" y="138811"/>
                  </a:lnTo>
                  <a:lnTo>
                    <a:pt x="24732" y="150681"/>
                  </a:lnTo>
                  <a:lnTo>
                    <a:pt x="153826" y="150681"/>
                  </a:lnTo>
                  <a:lnTo>
                    <a:pt x="163558" y="138811"/>
                  </a:lnTo>
                  <a:lnTo>
                    <a:pt x="171762" y="123444"/>
                  </a:lnTo>
                  <a:lnTo>
                    <a:pt x="176827" y="106777"/>
                  </a:lnTo>
                  <a:lnTo>
                    <a:pt x="178558" y="89279"/>
                  </a:lnTo>
                  <a:lnTo>
                    <a:pt x="176827" y="71780"/>
                  </a:lnTo>
                  <a:lnTo>
                    <a:pt x="152409" y="26149"/>
                  </a:lnTo>
                  <a:lnTo>
                    <a:pt x="106777" y="1731"/>
                  </a:lnTo>
                  <a:lnTo>
                    <a:pt x="89279" y="0"/>
                  </a:lnTo>
                  <a:close/>
                </a:path>
              </a:pathLst>
            </a:custGeom>
            <a:solidFill>
              <a:srgbClr val="6495ED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5" name="object 5"/>
            <p:cNvSpPr/>
            <p:nvPr/>
          </p:nvSpPr>
          <p:spPr>
            <a:xfrm>
              <a:off x="11340246" y="9572023"/>
              <a:ext cx="179070" cy="151130"/>
            </a:xfrm>
            <a:custGeom>
              <a:avLst/>
              <a:gdLst/>
              <a:ahLst/>
              <a:cxnLst/>
              <a:rect l="l" t="t" r="r" b="b"/>
              <a:pathLst>
                <a:path w="179070" h="151129">
                  <a:moveTo>
                    <a:pt x="153826" y="150681"/>
                  </a:moveTo>
                  <a:lnTo>
                    <a:pt x="163558" y="138811"/>
                  </a:lnTo>
                  <a:lnTo>
                    <a:pt x="171762" y="123444"/>
                  </a:lnTo>
                  <a:lnTo>
                    <a:pt x="176827" y="106777"/>
                  </a:lnTo>
                  <a:lnTo>
                    <a:pt x="178558" y="89279"/>
                  </a:lnTo>
                  <a:lnTo>
                    <a:pt x="176827" y="71780"/>
                  </a:lnTo>
                  <a:lnTo>
                    <a:pt x="152409" y="26149"/>
                  </a:lnTo>
                  <a:lnTo>
                    <a:pt x="106777" y="1731"/>
                  </a:lnTo>
                  <a:lnTo>
                    <a:pt x="89279" y="0"/>
                  </a:lnTo>
                  <a:lnTo>
                    <a:pt x="71780" y="1731"/>
                  </a:lnTo>
                  <a:lnTo>
                    <a:pt x="26149" y="26149"/>
                  </a:lnTo>
                  <a:lnTo>
                    <a:pt x="1731" y="71780"/>
                  </a:lnTo>
                  <a:lnTo>
                    <a:pt x="0" y="89279"/>
                  </a:lnTo>
                  <a:lnTo>
                    <a:pt x="1731" y="106777"/>
                  </a:lnTo>
                  <a:lnTo>
                    <a:pt x="6796" y="123444"/>
                  </a:lnTo>
                  <a:lnTo>
                    <a:pt x="15000" y="138811"/>
                  </a:lnTo>
                  <a:lnTo>
                    <a:pt x="24732" y="150681"/>
                  </a:lnTo>
                  <a:lnTo>
                    <a:pt x="153826" y="150681"/>
                  </a:lnTo>
                </a:path>
              </a:pathLst>
            </a:custGeom>
            <a:ln w="1785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6" name="object 6"/>
            <p:cNvSpPr/>
            <p:nvPr/>
          </p:nvSpPr>
          <p:spPr>
            <a:xfrm>
              <a:off x="11411817" y="9651282"/>
              <a:ext cx="0" cy="71755"/>
            </a:xfrm>
            <a:custGeom>
              <a:avLst/>
              <a:gdLst/>
              <a:ahLst/>
              <a:cxnLst/>
              <a:rect l="l" t="t" r="r" b="b"/>
              <a:pathLst>
                <a:path h="71754">
                  <a:moveTo>
                    <a:pt x="0" y="0"/>
                  </a:moveTo>
                  <a:lnTo>
                    <a:pt x="0" y="71423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7" name="object 7"/>
            <p:cNvSpPr/>
            <p:nvPr/>
          </p:nvSpPr>
          <p:spPr>
            <a:xfrm>
              <a:off x="11411817" y="9651282"/>
              <a:ext cx="0" cy="71755"/>
            </a:xfrm>
            <a:custGeom>
              <a:avLst/>
              <a:gdLst/>
              <a:ahLst/>
              <a:cxnLst/>
              <a:rect l="l" t="t" r="r" b="b"/>
              <a:pathLst>
                <a:path h="71754">
                  <a:moveTo>
                    <a:pt x="0" y="71423"/>
                  </a:moveTo>
                  <a:lnTo>
                    <a:pt x="0" y="0"/>
                  </a:lnTo>
                </a:path>
              </a:pathLst>
            </a:custGeom>
            <a:ln w="892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8" name="object 8"/>
            <p:cNvSpPr/>
            <p:nvPr/>
          </p:nvSpPr>
          <p:spPr>
            <a:xfrm>
              <a:off x="4326602" y="9651282"/>
              <a:ext cx="0" cy="71755"/>
            </a:xfrm>
            <a:custGeom>
              <a:avLst/>
              <a:gdLst/>
              <a:ahLst/>
              <a:cxnLst/>
              <a:rect l="l" t="t" r="r" b="b"/>
              <a:pathLst>
                <a:path h="71754">
                  <a:moveTo>
                    <a:pt x="0" y="0"/>
                  </a:moveTo>
                  <a:lnTo>
                    <a:pt x="0" y="71423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9" name="object 9"/>
            <p:cNvSpPr/>
            <p:nvPr/>
          </p:nvSpPr>
          <p:spPr>
            <a:xfrm>
              <a:off x="4326602" y="9651282"/>
              <a:ext cx="0" cy="71755"/>
            </a:xfrm>
            <a:custGeom>
              <a:avLst/>
              <a:gdLst/>
              <a:ahLst/>
              <a:cxnLst/>
              <a:rect l="l" t="t" r="r" b="b"/>
              <a:pathLst>
                <a:path h="71754">
                  <a:moveTo>
                    <a:pt x="0" y="71423"/>
                  </a:moveTo>
                  <a:lnTo>
                    <a:pt x="0" y="0"/>
                  </a:lnTo>
                </a:path>
              </a:pathLst>
            </a:custGeom>
            <a:ln w="892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0" name="object 10"/>
            <p:cNvSpPr/>
            <p:nvPr/>
          </p:nvSpPr>
          <p:spPr>
            <a:xfrm>
              <a:off x="4326602" y="9692004"/>
              <a:ext cx="71755" cy="0"/>
            </a:xfrm>
            <a:custGeom>
              <a:avLst/>
              <a:gdLst/>
              <a:ahLst/>
              <a:cxnLst/>
              <a:rect l="l" t="t" r="r" b="b"/>
              <a:pathLst>
                <a:path w="71754">
                  <a:moveTo>
                    <a:pt x="71423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1" name="object 11"/>
            <p:cNvSpPr/>
            <p:nvPr/>
          </p:nvSpPr>
          <p:spPr>
            <a:xfrm>
              <a:off x="4326602" y="9692004"/>
              <a:ext cx="71755" cy="0"/>
            </a:xfrm>
            <a:custGeom>
              <a:avLst/>
              <a:gdLst/>
              <a:ahLst/>
              <a:cxnLst/>
              <a:rect l="l" t="t" r="r" b="b"/>
              <a:pathLst>
                <a:path w="71754">
                  <a:moveTo>
                    <a:pt x="0" y="0"/>
                  </a:moveTo>
                  <a:lnTo>
                    <a:pt x="71423" y="0"/>
                  </a:lnTo>
                </a:path>
              </a:pathLst>
            </a:custGeom>
            <a:ln w="892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2" name="object 12"/>
            <p:cNvSpPr/>
            <p:nvPr/>
          </p:nvSpPr>
          <p:spPr>
            <a:xfrm>
              <a:off x="4326602" y="3551715"/>
              <a:ext cx="0" cy="71755"/>
            </a:xfrm>
            <a:custGeom>
              <a:avLst/>
              <a:gdLst/>
              <a:ahLst/>
              <a:cxnLst/>
              <a:rect l="l" t="t" r="r" b="b"/>
              <a:pathLst>
                <a:path h="71754">
                  <a:moveTo>
                    <a:pt x="0" y="0"/>
                  </a:moveTo>
                  <a:lnTo>
                    <a:pt x="0" y="71423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3" name="object 13"/>
            <p:cNvSpPr/>
            <p:nvPr/>
          </p:nvSpPr>
          <p:spPr>
            <a:xfrm>
              <a:off x="4326602" y="3551715"/>
              <a:ext cx="0" cy="71755"/>
            </a:xfrm>
            <a:custGeom>
              <a:avLst/>
              <a:gdLst/>
              <a:ahLst/>
              <a:cxnLst/>
              <a:rect l="l" t="t" r="r" b="b"/>
              <a:pathLst>
                <a:path h="71754">
                  <a:moveTo>
                    <a:pt x="0" y="0"/>
                  </a:moveTo>
                  <a:lnTo>
                    <a:pt x="0" y="71423"/>
                  </a:lnTo>
                </a:path>
              </a:pathLst>
            </a:custGeom>
            <a:ln w="892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4" name="object 14"/>
            <p:cNvSpPr/>
            <p:nvPr/>
          </p:nvSpPr>
          <p:spPr>
            <a:xfrm>
              <a:off x="4326602" y="3551715"/>
              <a:ext cx="71755" cy="0"/>
            </a:xfrm>
            <a:custGeom>
              <a:avLst/>
              <a:gdLst/>
              <a:ahLst/>
              <a:cxnLst/>
              <a:rect l="l" t="t" r="r" b="b"/>
              <a:pathLst>
                <a:path w="71754">
                  <a:moveTo>
                    <a:pt x="71423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5" name="object 15"/>
            <p:cNvSpPr/>
            <p:nvPr/>
          </p:nvSpPr>
          <p:spPr>
            <a:xfrm>
              <a:off x="4326602" y="3551715"/>
              <a:ext cx="71755" cy="0"/>
            </a:xfrm>
            <a:custGeom>
              <a:avLst/>
              <a:gdLst/>
              <a:ahLst/>
              <a:cxnLst/>
              <a:rect l="l" t="t" r="r" b="b"/>
              <a:pathLst>
                <a:path w="71754">
                  <a:moveTo>
                    <a:pt x="0" y="0"/>
                  </a:moveTo>
                  <a:lnTo>
                    <a:pt x="71423" y="0"/>
                  </a:lnTo>
                </a:path>
              </a:pathLst>
            </a:custGeom>
            <a:ln w="892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6" name="object 16"/>
            <p:cNvSpPr/>
            <p:nvPr/>
          </p:nvSpPr>
          <p:spPr>
            <a:xfrm>
              <a:off x="6097906" y="3551715"/>
              <a:ext cx="0" cy="71755"/>
            </a:xfrm>
            <a:custGeom>
              <a:avLst/>
              <a:gdLst/>
              <a:ahLst/>
              <a:cxnLst/>
              <a:rect l="l" t="t" r="r" b="b"/>
              <a:pathLst>
                <a:path h="71754">
                  <a:moveTo>
                    <a:pt x="0" y="0"/>
                  </a:moveTo>
                  <a:lnTo>
                    <a:pt x="0" y="71423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7" name="object 17"/>
            <p:cNvSpPr/>
            <p:nvPr/>
          </p:nvSpPr>
          <p:spPr>
            <a:xfrm>
              <a:off x="6097906" y="3551715"/>
              <a:ext cx="0" cy="71755"/>
            </a:xfrm>
            <a:custGeom>
              <a:avLst/>
              <a:gdLst/>
              <a:ahLst/>
              <a:cxnLst/>
              <a:rect l="l" t="t" r="r" b="b"/>
              <a:pathLst>
                <a:path h="71754">
                  <a:moveTo>
                    <a:pt x="0" y="0"/>
                  </a:moveTo>
                  <a:lnTo>
                    <a:pt x="0" y="71423"/>
                  </a:lnTo>
                </a:path>
              </a:pathLst>
            </a:custGeom>
            <a:ln w="892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8" name="object 18"/>
            <p:cNvSpPr/>
            <p:nvPr/>
          </p:nvSpPr>
          <p:spPr>
            <a:xfrm>
              <a:off x="7869209" y="3551715"/>
              <a:ext cx="0" cy="71755"/>
            </a:xfrm>
            <a:custGeom>
              <a:avLst/>
              <a:gdLst/>
              <a:ahLst/>
              <a:cxnLst/>
              <a:rect l="l" t="t" r="r" b="b"/>
              <a:pathLst>
                <a:path h="71754">
                  <a:moveTo>
                    <a:pt x="0" y="0"/>
                  </a:moveTo>
                  <a:lnTo>
                    <a:pt x="0" y="71423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9" name="object 19"/>
            <p:cNvSpPr/>
            <p:nvPr/>
          </p:nvSpPr>
          <p:spPr>
            <a:xfrm>
              <a:off x="7869209" y="3551715"/>
              <a:ext cx="0" cy="71755"/>
            </a:xfrm>
            <a:custGeom>
              <a:avLst/>
              <a:gdLst/>
              <a:ahLst/>
              <a:cxnLst/>
              <a:rect l="l" t="t" r="r" b="b"/>
              <a:pathLst>
                <a:path h="71754">
                  <a:moveTo>
                    <a:pt x="0" y="0"/>
                  </a:moveTo>
                  <a:lnTo>
                    <a:pt x="0" y="71423"/>
                  </a:lnTo>
                </a:path>
              </a:pathLst>
            </a:custGeom>
            <a:ln w="892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0" name="object 20"/>
            <p:cNvSpPr/>
            <p:nvPr/>
          </p:nvSpPr>
          <p:spPr>
            <a:xfrm>
              <a:off x="9640513" y="3551715"/>
              <a:ext cx="0" cy="71755"/>
            </a:xfrm>
            <a:custGeom>
              <a:avLst/>
              <a:gdLst/>
              <a:ahLst/>
              <a:cxnLst/>
              <a:rect l="l" t="t" r="r" b="b"/>
              <a:pathLst>
                <a:path h="71754">
                  <a:moveTo>
                    <a:pt x="0" y="0"/>
                  </a:moveTo>
                  <a:lnTo>
                    <a:pt x="0" y="71423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1" name="object 21"/>
            <p:cNvSpPr/>
            <p:nvPr/>
          </p:nvSpPr>
          <p:spPr>
            <a:xfrm>
              <a:off x="9640513" y="3551715"/>
              <a:ext cx="0" cy="71755"/>
            </a:xfrm>
            <a:custGeom>
              <a:avLst/>
              <a:gdLst/>
              <a:ahLst/>
              <a:cxnLst/>
              <a:rect l="l" t="t" r="r" b="b"/>
              <a:pathLst>
                <a:path h="71754">
                  <a:moveTo>
                    <a:pt x="0" y="0"/>
                  </a:moveTo>
                  <a:lnTo>
                    <a:pt x="0" y="71423"/>
                  </a:lnTo>
                </a:path>
              </a:pathLst>
            </a:custGeom>
            <a:ln w="892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2" name="object 22"/>
            <p:cNvSpPr/>
            <p:nvPr/>
          </p:nvSpPr>
          <p:spPr>
            <a:xfrm>
              <a:off x="11411817" y="3551715"/>
              <a:ext cx="0" cy="71755"/>
            </a:xfrm>
            <a:custGeom>
              <a:avLst/>
              <a:gdLst/>
              <a:ahLst/>
              <a:cxnLst/>
              <a:rect l="l" t="t" r="r" b="b"/>
              <a:pathLst>
                <a:path h="71754">
                  <a:moveTo>
                    <a:pt x="0" y="0"/>
                  </a:moveTo>
                  <a:lnTo>
                    <a:pt x="0" y="71423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3" name="object 23"/>
            <p:cNvSpPr/>
            <p:nvPr/>
          </p:nvSpPr>
          <p:spPr>
            <a:xfrm>
              <a:off x="11411817" y="3551715"/>
              <a:ext cx="0" cy="71755"/>
            </a:xfrm>
            <a:custGeom>
              <a:avLst/>
              <a:gdLst/>
              <a:ahLst/>
              <a:cxnLst/>
              <a:rect l="l" t="t" r="r" b="b"/>
              <a:pathLst>
                <a:path h="71754">
                  <a:moveTo>
                    <a:pt x="0" y="0"/>
                  </a:moveTo>
                  <a:lnTo>
                    <a:pt x="0" y="71423"/>
                  </a:lnTo>
                </a:path>
              </a:pathLst>
            </a:custGeom>
            <a:ln w="892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4" name="object 24"/>
            <p:cNvSpPr/>
            <p:nvPr/>
          </p:nvSpPr>
          <p:spPr>
            <a:xfrm>
              <a:off x="12226045" y="3551715"/>
              <a:ext cx="71755" cy="0"/>
            </a:xfrm>
            <a:custGeom>
              <a:avLst/>
              <a:gdLst/>
              <a:ahLst/>
              <a:cxnLst/>
              <a:rect l="l" t="t" r="r" b="b"/>
              <a:pathLst>
                <a:path w="71754">
                  <a:moveTo>
                    <a:pt x="71423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5" name="object 25"/>
            <p:cNvSpPr/>
            <p:nvPr/>
          </p:nvSpPr>
          <p:spPr>
            <a:xfrm>
              <a:off x="12226045" y="3551715"/>
              <a:ext cx="71755" cy="0"/>
            </a:xfrm>
            <a:custGeom>
              <a:avLst/>
              <a:gdLst/>
              <a:ahLst/>
              <a:cxnLst/>
              <a:rect l="l" t="t" r="r" b="b"/>
              <a:pathLst>
                <a:path w="71754">
                  <a:moveTo>
                    <a:pt x="71423" y="0"/>
                  </a:moveTo>
                  <a:lnTo>
                    <a:pt x="0" y="0"/>
                  </a:lnTo>
                </a:path>
              </a:pathLst>
            </a:custGeom>
            <a:ln w="892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6" name="object 26"/>
            <p:cNvSpPr/>
            <p:nvPr/>
          </p:nvSpPr>
          <p:spPr>
            <a:xfrm>
              <a:off x="4326602" y="3551715"/>
              <a:ext cx="7971155" cy="0"/>
            </a:xfrm>
            <a:custGeom>
              <a:avLst/>
              <a:gdLst/>
              <a:ahLst/>
              <a:cxnLst/>
              <a:rect l="l" t="t" r="r" b="b"/>
              <a:pathLst>
                <a:path w="7971155">
                  <a:moveTo>
                    <a:pt x="0" y="0"/>
                  </a:moveTo>
                  <a:lnTo>
                    <a:pt x="7970867" y="0"/>
                  </a:lnTo>
                </a:path>
              </a:pathLst>
            </a:custGeom>
            <a:ln w="1785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7" name="object 27"/>
            <p:cNvSpPr/>
            <p:nvPr/>
          </p:nvSpPr>
          <p:spPr>
            <a:xfrm>
              <a:off x="12226045" y="9692004"/>
              <a:ext cx="71755" cy="0"/>
            </a:xfrm>
            <a:custGeom>
              <a:avLst/>
              <a:gdLst/>
              <a:ahLst/>
              <a:cxnLst/>
              <a:rect l="l" t="t" r="r" b="b"/>
              <a:pathLst>
                <a:path w="71754">
                  <a:moveTo>
                    <a:pt x="71423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8" name="object 28"/>
            <p:cNvSpPr/>
            <p:nvPr/>
          </p:nvSpPr>
          <p:spPr>
            <a:xfrm>
              <a:off x="12226045" y="9692004"/>
              <a:ext cx="71755" cy="0"/>
            </a:xfrm>
            <a:custGeom>
              <a:avLst/>
              <a:gdLst/>
              <a:ahLst/>
              <a:cxnLst/>
              <a:rect l="l" t="t" r="r" b="b"/>
              <a:pathLst>
                <a:path w="71754">
                  <a:moveTo>
                    <a:pt x="71423" y="0"/>
                  </a:moveTo>
                  <a:lnTo>
                    <a:pt x="0" y="0"/>
                  </a:lnTo>
                </a:path>
              </a:pathLst>
            </a:custGeom>
            <a:ln w="892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9" name="object 29"/>
            <p:cNvSpPr/>
            <p:nvPr/>
          </p:nvSpPr>
          <p:spPr>
            <a:xfrm>
              <a:off x="12226045" y="8156931"/>
              <a:ext cx="71755" cy="0"/>
            </a:xfrm>
            <a:custGeom>
              <a:avLst/>
              <a:gdLst/>
              <a:ahLst/>
              <a:cxnLst/>
              <a:rect l="l" t="t" r="r" b="b"/>
              <a:pathLst>
                <a:path w="71754">
                  <a:moveTo>
                    <a:pt x="71423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30" name="object 30"/>
            <p:cNvSpPr/>
            <p:nvPr/>
          </p:nvSpPr>
          <p:spPr>
            <a:xfrm>
              <a:off x="12226045" y="8156931"/>
              <a:ext cx="71755" cy="0"/>
            </a:xfrm>
            <a:custGeom>
              <a:avLst/>
              <a:gdLst/>
              <a:ahLst/>
              <a:cxnLst/>
              <a:rect l="l" t="t" r="r" b="b"/>
              <a:pathLst>
                <a:path w="71754">
                  <a:moveTo>
                    <a:pt x="71423" y="0"/>
                  </a:moveTo>
                  <a:lnTo>
                    <a:pt x="0" y="0"/>
                  </a:lnTo>
                </a:path>
              </a:pathLst>
            </a:custGeom>
            <a:ln w="892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31" name="object 31"/>
            <p:cNvSpPr/>
            <p:nvPr/>
          </p:nvSpPr>
          <p:spPr>
            <a:xfrm>
              <a:off x="12226045" y="6621859"/>
              <a:ext cx="71755" cy="0"/>
            </a:xfrm>
            <a:custGeom>
              <a:avLst/>
              <a:gdLst/>
              <a:ahLst/>
              <a:cxnLst/>
              <a:rect l="l" t="t" r="r" b="b"/>
              <a:pathLst>
                <a:path w="71754">
                  <a:moveTo>
                    <a:pt x="71423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32" name="object 32"/>
            <p:cNvSpPr/>
            <p:nvPr/>
          </p:nvSpPr>
          <p:spPr>
            <a:xfrm>
              <a:off x="12226045" y="6621859"/>
              <a:ext cx="71755" cy="0"/>
            </a:xfrm>
            <a:custGeom>
              <a:avLst/>
              <a:gdLst/>
              <a:ahLst/>
              <a:cxnLst/>
              <a:rect l="l" t="t" r="r" b="b"/>
              <a:pathLst>
                <a:path w="71754">
                  <a:moveTo>
                    <a:pt x="71423" y="0"/>
                  </a:moveTo>
                  <a:lnTo>
                    <a:pt x="0" y="0"/>
                  </a:lnTo>
                </a:path>
              </a:pathLst>
            </a:custGeom>
            <a:ln w="892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33" name="object 33"/>
            <p:cNvSpPr/>
            <p:nvPr/>
          </p:nvSpPr>
          <p:spPr>
            <a:xfrm>
              <a:off x="12226045" y="5086786"/>
              <a:ext cx="71755" cy="0"/>
            </a:xfrm>
            <a:custGeom>
              <a:avLst/>
              <a:gdLst/>
              <a:ahLst/>
              <a:cxnLst/>
              <a:rect l="l" t="t" r="r" b="b"/>
              <a:pathLst>
                <a:path w="71754">
                  <a:moveTo>
                    <a:pt x="71423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34" name="object 34"/>
            <p:cNvSpPr/>
            <p:nvPr/>
          </p:nvSpPr>
          <p:spPr>
            <a:xfrm>
              <a:off x="12226045" y="5086786"/>
              <a:ext cx="71755" cy="0"/>
            </a:xfrm>
            <a:custGeom>
              <a:avLst/>
              <a:gdLst/>
              <a:ahLst/>
              <a:cxnLst/>
              <a:rect l="l" t="t" r="r" b="b"/>
              <a:pathLst>
                <a:path w="71754">
                  <a:moveTo>
                    <a:pt x="71423" y="0"/>
                  </a:moveTo>
                  <a:lnTo>
                    <a:pt x="0" y="0"/>
                  </a:lnTo>
                </a:path>
              </a:pathLst>
            </a:custGeom>
            <a:ln w="892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35" name="object 35"/>
            <p:cNvSpPr/>
            <p:nvPr/>
          </p:nvSpPr>
          <p:spPr>
            <a:xfrm>
              <a:off x="12297469" y="3551715"/>
              <a:ext cx="0" cy="6171565"/>
            </a:xfrm>
            <a:custGeom>
              <a:avLst/>
              <a:gdLst/>
              <a:ahLst/>
              <a:cxnLst/>
              <a:rect l="l" t="t" r="r" b="b"/>
              <a:pathLst>
                <a:path h="6171565">
                  <a:moveTo>
                    <a:pt x="0" y="6170990"/>
                  </a:moveTo>
                  <a:lnTo>
                    <a:pt x="0" y="0"/>
                  </a:lnTo>
                </a:path>
              </a:pathLst>
            </a:custGeom>
            <a:ln w="1785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pic>
          <p:nvPicPr>
            <p:cNvPr id="36" name="object 3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83931" y="9799204"/>
              <a:ext cx="142846" cy="215699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364204" y="9799204"/>
              <a:ext cx="143703" cy="215699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30070" y="9558835"/>
              <a:ext cx="143989" cy="215699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6097906" y="9651282"/>
              <a:ext cx="0" cy="71755"/>
            </a:xfrm>
            <a:custGeom>
              <a:avLst/>
              <a:gdLst/>
              <a:ahLst/>
              <a:cxnLst/>
              <a:rect l="l" t="t" r="r" b="b"/>
              <a:pathLst>
                <a:path h="71754">
                  <a:moveTo>
                    <a:pt x="0" y="0"/>
                  </a:moveTo>
                  <a:lnTo>
                    <a:pt x="0" y="71423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40" name="object 40"/>
            <p:cNvSpPr/>
            <p:nvPr/>
          </p:nvSpPr>
          <p:spPr>
            <a:xfrm>
              <a:off x="6097906" y="9651282"/>
              <a:ext cx="0" cy="71755"/>
            </a:xfrm>
            <a:custGeom>
              <a:avLst/>
              <a:gdLst/>
              <a:ahLst/>
              <a:cxnLst/>
              <a:rect l="l" t="t" r="r" b="b"/>
              <a:pathLst>
                <a:path h="71754">
                  <a:moveTo>
                    <a:pt x="0" y="71423"/>
                  </a:moveTo>
                  <a:lnTo>
                    <a:pt x="0" y="0"/>
                  </a:lnTo>
                </a:path>
              </a:pathLst>
            </a:custGeom>
            <a:ln w="892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41" name="object 41"/>
            <p:cNvSpPr/>
            <p:nvPr/>
          </p:nvSpPr>
          <p:spPr>
            <a:xfrm>
              <a:off x="7869209" y="9651282"/>
              <a:ext cx="0" cy="71755"/>
            </a:xfrm>
            <a:custGeom>
              <a:avLst/>
              <a:gdLst/>
              <a:ahLst/>
              <a:cxnLst/>
              <a:rect l="l" t="t" r="r" b="b"/>
              <a:pathLst>
                <a:path h="71754">
                  <a:moveTo>
                    <a:pt x="0" y="0"/>
                  </a:moveTo>
                  <a:lnTo>
                    <a:pt x="0" y="71423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42" name="object 42"/>
            <p:cNvSpPr/>
            <p:nvPr/>
          </p:nvSpPr>
          <p:spPr>
            <a:xfrm>
              <a:off x="7869209" y="9651282"/>
              <a:ext cx="0" cy="71755"/>
            </a:xfrm>
            <a:custGeom>
              <a:avLst/>
              <a:gdLst/>
              <a:ahLst/>
              <a:cxnLst/>
              <a:rect l="l" t="t" r="r" b="b"/>
              <a:pathLst>
                <a:path h="71754">
                  <a:moveTo>
                    <a:pt x="0" y="71423"/>
                  </a:moveTo>
                  <a:lnTo>
                    <a:pt x="0" y="0"/>
                  </a:lnTo>
                </a:path>
              </a:pathLst>
            </a:custGeom>
            <a:ln w="892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43" name="object 43"/>
            <p:cNvSpPr/>
            <p:nvPr/>
          </p:nvSpPr>
          <p:spPr>
            <a:xfrm>
              <a:off x="9640513" y="9651282"/>
              <a:ext cx="0" cy="71755"/>
            </a:xfrm>
            <a:custGeom>
              <a:avLst/>
              <a:gdLst/>
              <a:ahLst/>
              <a:cxnLst/>
              <a:rect l="l" t="t" r="r" b="b"/>
              <a:pathLst>
                <a:path h="71754">
                  <a:moveTo>
                    <a:pt x="0" y="0"/>
                  </a:moveTo>
                  <a:lnTo>
                    <a:pt x="0" y="71423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44" name="object 44"/>
            <p:cNvSpPr/>
            <p:nvPr/>
          </p:nvSpPr>
          <p:spPr>
            <a:xfrm>
              <a:off x="9640513" y="9651282"/>
              <a:ext cx="0" cy="71755"/>
            </a:xfrm>
            <a:custGeom>
              <a:avLst/>
              <a:gdLst/>
              <a:ahLst/>
              <a:cxnLst/>
              <a:rect l="l" t="t" r="r" b="b"/>
              <a:pathLst>
                <a:path h="71754">
                  <a:moveTo>
                    <a:pt x="0" y="71423"/>
                  </a:moveTo>
                  <a:lnTo>
                    <a:pt x="0" y="0"/>
                  </a:lnTo>
                </a:path>
              </a:pathLst>
            </a:custGeom>
            <a:ln w="892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45" name="object 45"/>
            <p:cNvSpPr/>
            <p:nvPr/>
          </p:nvSpPr>
          <p:spPr>
            <a:xfrm>
              <a:off x="4326602" y="9722705"/>
              <a:ext cx="7971155" cy="0"/>
            </a:xfrm>
            <a:custGeom>
              <a:avLst/>
              <a:gdLst/>
              <a:ahLst/>
              <a:cxnLst/>
              <a:rect l="l" t="t" r="r" b="b"/>
              <a:pathLst>
                <a:path w="7971155">
                  <a:moveTo>
                    <a:pt x="0" y="0"/>
                  </a:moveTo>
                  <a:lnTo>
                    <a:pt x="7970867" y="0"/>
                  </a:lnTo>
                </a:path>
              </a:pathLst>
            </a:custGeom>
            <a:ln w="1785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46" name="object 46"/>
            <p:cNvSpPr/>
            <p:nvPr/>
          </p:nvSpPr>
          <p:spPr>
            <a:xfrm>
              <a:off x="4326602" y="8156931"/>
              <a:ext cx="71755" cy="0"/>
            </a:xfrm>
            <a:custGeom>
              <a:avLst/>
              <a:gdLst/>
              <a:ahLst/>
              <a:cxnLst/>
              <a:rect l="l" t="t" r="r" b="b"/>
              <a:pathLst>
                <a:path w="71754">
                  <a:moveTo>
                    <a:pt x="71423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47" name="object 47"/>
            <p:cNvSpPr/>
            <p:nvPr/>
          </p:nvSpPr>
          <p:spPr>
            <a:xfrm>
              <a:off x="4326602" y="8156931"/>
              <a:ext cx="71755" cy="0"/>
            </a:xfrm>
            <a:custGeom>
              <a:avLst/>
              <a:gdLst/>
              <a:ahLst/>
              <a:cxnLst/>
              <a:rect l="l" t="t" r="r" b="b"/>
              <a:pathLst>
                <a:path w="71754">
                  <a:moveTo>
                    <a:pt x="0" y="0"/>
                  </a:moveTo>
                  <a:lnTo>
                    <a:pt x="71423" y="0"/>
                  </a:lnTo>
                </a:path>
              </a:pathLst>
            </a:custGeom>
            <a:ln w="892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pic>
          <p:nvPicPr>
            <p:cNvPr id="48" name="object 4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772469" y="8027477"/>
              <a:ext cx="134847" cy="211985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951027" y="8023762"/>
              <a:ext cx="143990" cy="215699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132729" y="8023762"/>
              <a:ext cx="143989" cy="215699"/>
            </a:xfrm>
            <a:prstGeom prst="rect">
              <a:avLst/>
            </a:prstGeom>
          </p:spPr>
        </p:pic>
        <p:sp>
          <p:nvSpPr>
            <p:cNvPr id="51" name="object 51"/>
            <p:cNvSpPr/>
            <p:nvPr/>
          </p:nvSpPr>
          <p:spPr>
            <a:xfrm>
              <a:off x="4326602" y="6621859"/>
              <a:ext cx="71755" cy="0"/>
            </a:xfrm>
            <a:custGeom>
              <a:avLst/>
              <a:gdLst/>
              <a:ahLst/>
              <a:cxnLst/>
              <a:rect l="l" t="t" r="r" b="b"/>
              <a:pathLst>
                <a:path w="71754">
                  <a:moveTo>
                    <a:pt x="71423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52" name="object 52"/>
            <p:cNvSpPr/>
            <p:nvPr/>
          </p:nvSpPr>
          <p:spPr>
            <a:xfrm>
              <a:off x="4326602" y="6621859"/>
              <a:ext cx="71755" cy="0"/>
            </a:xfrm>
            <a:custGeom>
              <a:avLst/>
              <a:gdLst/>
              <a:ahLst/>
              <a:cxnLst/>
              <a:rect l="l" t="t" r="r" b="b"/>
              <a:pathLst>
                <a:path w="71754">
                  <a:moveTo>
                    <a:pt x="0" y="0"/>
                  </a:moveTo>
                  <a:lnTo>
                    <a:pt x="71423" y="0"/>
                  </a:lnTo>
                </a:path>
              </a:pathLst>
            </a:custGeom>
            <a:ln w="892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pic>
          <p:nvPicPr>
            <p:cNvPr id="53" name="object 5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778607" y="6488690"/>
              <a:ext cx="143989" cy="215699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960308" y="6488690"/>
              <a:ext cx="143989" cy="215699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142009" y="6488690"/>
              <a:ext cx="143989" cy="215699"/>
            </a:xfrm>
            <a:prstGeom prst="rect">
              <a:avLst/>
            </a:prstGeom>
          </p:spPr>
        </p:pic>
        <p:sp>
          <p:nvSpPr>
            <p:cNvPr id="56" name="object 56"/>
            <p:cNvSpPr/>
            <p:nvPr/>
          </p:nvSpPr>
          <p:spPr>
            <a:xfrm>
              <a:off x="4326602" y="5086786"/>
              <a:ext cx="71755" cy="0"/>
            </a:xfrm>
            <a:custGeom>
              <a:avLst/>
              <a:gdLst/>
              <a:ahLst/>
              <a:cxnLst/>
              <a:rect l="l" t="t" r="r" b="b"/>
              <a:pathLst>
                <a:path w="71754">
                  <a:moveTo>
                    <a:pt x="71423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57" name="object 57"/>
            <p:cNvSpPr/>
            <p:nvPr/>
          </p:nvSpPr>
          <p:spPr>
            <a:xfrm>
              <a:off x="4326602" y="5086786"/>
              <a:ext cx="71755" cy="0"/>
            </a:xfrm>
            <a:custGeom>
              <a:avLst/>
              <a:gdLst/>
              <a:ahLst/>
              <a:cxnLst/>
              <a:rect l="l" t="t" r="r" b="b"/>
              <a:pathLst>
                <a:path w="71754">
                  <a:moveTo>
                    <a:pt x="0" y="0"/>
                  </a:moveTo>
                  <a:lnTo>
                    <a:pt x="71423" y="0"/>
                  </a:lnTo>
                </a:path>
              </a:pathLst>
            </a:custGeom>
            <a:ln w="892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pic>
          <p:nvPicPr>
            <p:cNvPr id="58" name="object 5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781749" y="4957331"/>
              <a:ext cx="134847" cy="211985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960308" y="4953617"/>
              <a:ext cx="143989" cy="215699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142009" y="4953617"/>
              <a:ext cx="143989" cy="215699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768004" y="3418545"/>
              <a:ext cx="143990" cy="215699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949706" y="3418545"/>
              <a:ext cx="143989" cy="215699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131408" y="3418545"/>
              <a:ext cx="143989" cy="215699"/>
            </a:xfrm>
            <a:prstGeom prst="rect">
              <a:avLst/>
            </a:prstGeom>
          </p:spPr>
        </p:pic>
        <p:sp>
          <p:nvSpPr>
            <p:cNvPr id="64" name="object 64"/>
            <p:cNvSpPr/>
            <p:nvPr/>
          </p:nvSpPr>
          <p:spPr>
            <a:xfrm>
              <a:off x="4326602" y="3551715"/>
              <a:ext cx="0" cy="6171565"/>
            </a:xfrm>
            <a:custGeom>
              <a:avLst/>
              <a:gdLst/>
              <a:ahLst/>
              <a:cxnLst/>
              <a:rect l="l" t="t" r="r" b="b"/>
              <a:pathLst>
                <a:path h="6171565">
                  <a:moveTo>
                    <a:pt x="0" y="6170990"/>
                  </a:moveTo>
                  <a:lnTo>
                    <a:pt x="0" y="0"/>
                  </a:lnTo>
                </a:path>
              </a:pathLst>
            </a:custGeom>
            <a:ln w="1785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</p:grpSp>
      <p:pic>
        <p:nvPicPr>
          <p:cNvPr id="65" name="object 65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7097317" y="5743217"/>
            <a:ext cx="119106" cy="119106"/>
          </a:xfrm>
          <a:prstGeom prst="rect">
            <a:avLst/>
          </a:prstGeom>
        </p:spPr>
      </p:pic>
      <p:grpSp>
        <p:nvGrpSpPr>
          <p:cNvPr id="66" name="object 66"/>
          <p:cNvGrpSpPr/>
          <p:nvPr/>
        </p:nvGrpSpPr>
        <p:grpSpPr>
          <a:xfrm>
            <a:off x="3610060" y="5942246"/>
            <a:ext cx="198308" cy="130922"/>
            <a:chOff x="5952550" y="9799204"/>
            <a:chExt cx="327025" cy="215900"/>
          </a:xfrm>
        </p:grpSpPr>
        <p:pic>
          <p:nvPicPr>
            <p:cNvPr id="67" name="object 6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952550" y="9799204"/>
              <a:ext cx="143703" cy="215699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135109" y="9799204"/>
              <a:ext cx="143989" cy="215699"/>
            </a:xfrm>
            <a:prstGeom prst="rect">
              <a:avLst/>
            </a:prstGeom>
          </p:spPr>
        </p:pic>
      </p:grpSp>
      <p:pic>
        <p:nvPicPr>
          <p:cNvPr id="69" name="object 69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4686464" y="5942246"/>
            <a:ext cx="87142" cy="130800"/>
          </a:xfrm>
          <a:prstGeom prst="rect">
            <a:avLst/>
          </a:prstGeom>
        </p:spPr>
      </p:pic>
      <p:pic>
        <p:nvPicPr>
          <p:cNvPr id="70" name="object 70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4804789" y="5944498"/>
            <a:ext cx="75188" cy="126296"/>
          </a:xfrm>
          <a:prstGeom prst="rect">
            <a:avLst/>
          </a:prstGeom>
        </p:spPr>
      </p:pic>
      <p:grpSp>
        <p:nvGrpSpPr>
          <p:cNvPr id="71" name="object 71"/>
          <p:cNvGrpSpPr/>
          <p:nvPr/>
        </p:nvGrpSpPr>
        <p:grpSpPr>
          <a:xfrm>
            <a:off x="5761260" y="5942246"/>
            <a:ext cx="192147" cy="130922"/>
            <a:chOff x="9500039" y="9799204"/>
            <a:chExt cx="316865" cy="215900"/>
          </a:xfrm>
        </p:grpSpPr>
        <p:pic>
          <p:nvPicPr>
            <p:cNvPr id="72" name="object 72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500039" y="9799204"/>
              <a:ext cx="143704" cy="215699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684598" y="9799204"/>
              <a:ext cx="132276" cy="211985"/>
            </a:xfrm>
            <a:prstGeom prst="rect">
              <a:avLst/>
            </a:prstGeom>
          </p:spPr>
        </p:pic>
      </p:grpSp>
      <p:grpSp>
        <p:nvGrpSpPr>
          <p:cNvPr id="74" name="object 74"/>
          <p:cNvGrpSpPr/>
          <p:nvPr/>
        </p:nvGrpSpPr>
        <p:grpSpPr>
          <a:xfrm>
            <a:off x="6833602" y="5942246"/>
            <a:ext cx="195613" cy="130922"/>
            <a:chOff x="11268410" y="9799204"/>
            <a:chExt cx="322580" cy="215900"/>
          </a:xfrm>
        </p:grpSpPr>
        <p:pic>
          <p:nvPicPr>
            <p:cNvPr id="75" name="object 75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1268410" y="9799204"/>
              <a:ext cx="143702" cy="215699"/>
            </a:xfrm>
            <a:prstGeom prst="rect">
              <a:avLst/>
            </a:prstGeom>
          </p:spPr>
        </p:pic>
        <p:pic>
          <p:nvPicPr>
            <p:cNvPr id="76" name="object 76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1453829" y="9799204"/>
              <a:ext cx="137137" cy="215699"/>
            </a:xfrm>
            <a:prstGeom prst="rect">
              <a:avLst/>
            </a:prstGeom>
          </p:spPr>
        </p:pic>
      </p:grpSp>
      <p:pic>
        <p:nvPicPr>
          <p:cNvPr id="77" name="object 77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2189217" y="3937000"/>
            <a:ext cx="75188" cy="126296"/>
          </a:xfrm>
          <a:prstGeom prst="rect">
            <a:avLst/>
          </a:prstGeom>
        </p:spPr>
      </p:pic>
      <p:pic>
        <p:nvPicPr>
          <p:cNvPr id="78" name="object 78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2189217" y="3006130"/>
            <a:ext cx="75188" cy="126296"/>
          </a:xfrm>
          <a:prstGeom prst="rect">
            <a:avLst/>
          </a:prstGeom>
        </p:spPr>
      </p:pic>
      <p:pic>
        <p:nvPicPr>
          <p:cNvPr id="79" name="object 79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2176378" y="2073009"/>
            <a:ext cx="80212" cy="128548"/>
          </a:xfrm>
          <a:prstGeom prst="rect">
            <a:avLst/>
          </a:prstGeom>
        </p:spPr>
      </p:pic>
      <p:sp>
        <p:nvSpPr>
          <p:cNvPr id="80" name="object 80"/>
          <p:cNvSpPr txBox="1"/>
          <p:nvPr/>
        </p:nvSpPr>
        <p:spPr>
          <a:xfrm>
            <a:off x="7483994" y="5407655"/>
            <a:ext cx="2795954" cy="742589"/>
          </a:xfrm>
          <a:prstGeom prst="rect">
            <a:avLst/>
          </a:prstGeom>
        </p:spPr>
        <p:txBody>
          <a:bodyPr vert="horz" wrap="square" lIns="0" tIns="7316" rIns="0" bIns="0" rtlCol="0">
            <a:spAutoFit/>
          </a:bodyPr>
          <a:lstStyle/>
          <a:p>
            <a:pPr marL="14247" marR="3081" indent="-6931">
              <a:lnSpc>
                <a:spcPct val="110100"/>
              </a:lnSpc>
              <a:spcBef>
                <a:spcPts val="58"/>
              </a:spcBef>
            </a:pPr>
            <a:r>
              <a:rPr sz="1486" spc="-15" dirty="0">
                <a:solidFill>
                  <a:srgbClr val="6495ED"/>
                </a:solidFill>
                <a:latin typeface="Comic Sans MS" panose="030F0702030302020204" pitchFamily="66" charset="0"/>
                <a:cs typeface="Arial"/>
              </a:rPr>
              <a:t>TurboParser </a:t>
            </a:r>
            <a:r>
              <a:rPr sz="1486" spc="18" dirty="0">
                <a:solidFill>
                  <a:srgbClr val="6495ED"/>
                </a:solidFill>
                <a:latin typeface="Comic Sans MS" panose="030F0702030302020204" pitchFamily="66" charset="0"/>
                <a:cs typeface="Arial"/>
              </a:rPr>
              <a:t>[Martins </a:t>
            </a:r>
            <a:r>
              <a:rPr sz="1486" spc="3" dirty="0">
                <a:solidFill>
                  <a:srgbClr val="6495ED"/>
                </a:solidFill>
                <a:latin typeface="Comic Sans MS" panose="030F0702030302020204" pitchFamily="66" charset="0"/>
                <a:cs typeface="Arial"/>
              </a:rPr>
              <a:t>et al. </a:t>
            </a:r>
            <a:r>
              <a:rPr sz="1486" spc="21" dirty="0">
                <a:solidFill>
                  <a:srgbClr val="6495ED"/>
                </a:solidFill>
                <a:latin typeface="Comic Sans MS" panose="030F0702030302020204" pitchFamily="66" charset="0"/>
                <a:cs typeface="Arial"/>
              </a:rPr>
              <a:t>2010] </a:t>
            </a:r>
            <a:r>
              <a:rPr sz="1486" spc="-406" dirty="0">
                <a:solidFill>
                  <a:srgbClr val="6495ED"/>
                </a:solidFill>
                <a:latin typeface="Comic Sans MS" panose="030F0702030302020204" pitchFamily="66" charset="0"/>
                <a:cs typeface="Arial"/>
              </a:rPr>
              <a:t> </a:t>
            </a:r>
            <a:r>
              <a:rPr sz="1486" spc="33" dirty="0">
                <a:solidFill>
                  <a:srgbClr val="6495ED"/>
                </a:solidFill>
                <a:latin typeface="Comic Sans MS" panose="030F0702030302020204" pitchFamily="66" charset="0"/>
                <a:cs typeface="Arial"/>
              </a:rPr>
              <a:t>[Zhang</a:t>
            </a:r>
            <a:r>
              <a:rPr sz="1486" dirty="0">
                <a:solidFill>
                  <a:srgbClr val="6495ED"/>
                </a:solidFill>
                <a:latin typeface="Comic Sans MS" panose="030F0702030302020204" pitchFamily="66" charset="0"/>
                <a:cs typeface="Arial"/>
              </a:rPr>
              <a:t> </a:t>
            </a:r>
            <a:r>
              <a:rPr sz="1486" spc="9" dirty="0">
                <a:solidFill>
                  <a:srgbClr val="6495ED"/>
                </a:solidFill>
                <a:latin typeface="Comic Sans MS" panose="030F0702030302020204" pitchFamily="66" charset="0"/>
                <a:cs typeface="Arial"/>
              </a:rPr>
              <a:t>&amp;</a:t>
            </a:r>
            <a:r>
              <a:rPr sz="1486" dirty="0">
                <a:solidFill>
                  <a:srgbClr val="6495ED"/>
                </a:solidFill>
                <a:latin typeface="Comic Sans MS" panose="030F0702030302020204" pitchFamily="66" charset="0"/>
                <a:cs typeface="Arial"/>
              </a:rPr>
              <a:t> </a:t>
            </a:r>
            <a:r>
              <a:rPr sz="1486" spc="27" dirty="0">
                <a:solidFill>
                  <a:srgbClr val="6495ED"/>
                </a:solidFill>
                <a:latin typeface="Comic Sans MS" panose="030F0702030302020204" pitchFamily="66" charset="0"/>
                <a:cs typeface="Arial"/>
              </a:rPr>
              <a:t>McDonald</a:t>
            </a:r>
            <a:r>
              <a:rPr sz="1486" dirty="0">
                <a:solidFill>
                  <a:srgbClr val="6495ED"/>
                </a:solidFill>
                <a:latin typeface="Comic Sans MS" panose="030F0702030302020204" pitchFamily="66" charset="0"/>
                <a:cs typeface="Arial"/>
              </a:rPr>
              <a:t> </a:t>
            </a:r>
            <a:r>
              <a:rPr sz="1486" spc="21" dirty="0">
                <a:solidFill>
                  <a:srgbClr val="6495ED"/>
                </a:solidFill>
                <a:latin typeface="Comic Sans MS" panose="030F0702030302020204" pitchFamily="66" charset="0"/>
                <a:cs typeface="Arial"/>
              </a:rPr>
              <a:t>2014]</a:t>
            </a:r>
            <a:endParaRPr sz="1486" dirty="0">
              <a:latin typeface="Comic Sans MS" panose="030F0702030302020204" pitchFamily="66" charset="0"/>
              <a:cs typeface="Arial"/>
            </a:endParaRPr>
          </a:p>
        </p:txBody>
      </p:sp>
      <p:sp>
        <p:nvSpPr>
          <p:cNvPr id="84" name="object 84"/>
          <p:cNvSpPr txBox="1"/>
          <p:nvPr/>
        </p:nvSpPr>
        <p:spPr>
          <a:xfrm>
            <a:off x="4037808" y="6205532"/>
            <a:ext cx="1850235" cy="5129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701">
              <a:lnSpc>
                <a:spcPts val="2001"/>
              </a:lnSpc>
            </a:pPr>
            <a:r>
              <a:rPr sz="2001" spc="39" dirty="0">
                <a:latin typeface="Comic Sans MS" panose="030F0702030302020204" pitchFamily="66" charset="0"/>
                <a:cs typeface="Arial"/>
              </a:rPr>
              <a:t>Accuracy</a:t>
            </a:r>
            <a:r>
              <a:rPr sz="2001" spc="-36" dirty="0">
                <a:latin typeface="Comic Sans MS" panose="030F0702030302020204" pitchFamily="66" charset="0"/>
                <a:cs typeface="Arial"/>
              </a:rPr>
              <a:t> </a:t>
            </a:r>
            <a:r>
              <a:rPr sz="2001" spc="-24" dirty="0">
                <a:latin typeface="Comic Sans MS" panose="030F0702030302020204" pitchFamily="66" charset="0"/>
                <a:cs typeface="Arial"/>
              </a:rPr>
              <a:t>(UAS)</a:t>
            </a:r>
            <a:endParaRPr sz="2001" dirty="0">
              <a:latin typeface="Comic Sans MS" panose="030F0702030302020204" pitchFamily="66" charset="0"/>
              <a:cs typeface="Arial"/>
            </a:endParaRPr>
          </a:p>
        </p:txBody>
      </p:sp>
      <p:sp>
        <p:nvSpPr>
          <p:cNvPr id="85" name="object 85"/>
          <p:cNvSpPr txBox="1"/>
          <p:nvPr/>
        </p:nvSpPr>
        <p:spPr>
          <a:xfrm>
            <a:off x="11873378" y="6550126"/>
            <a:ext cx="142859" cy="277974"/>
          </a:xfrm>
          <a:prstGeom prst="rect">
            <a:avLst/>
          </a:prstGeom>
        </p:spPr>
        <p:txBody>
          <a:bodyPr vert="horz" wrap="square" lIns="0" tIns="7316" rIns="0" bIns="0" rtlCol="0">
            <a:spAutoFit/>
          </a:bodyPr>
          <a:lstStyle/>
          <a:p>
            <a:pPr marL="7701">
              <a:spcBef>
                <a:spcPts val="58"/>
              </a:spcBef>
            </a:pPr>
            <a:r>
              <a:rPr sz="879" b="1" spc="9" dirty="0">
                <a:latin typeface="Comic Sans MS" panose="030F0702030302020204" pitchFamily="66" charset="0"/>
                <a:cs typeface="Arial"/>
              </a:rPr>
              <a:t>24</a:t>
            </a:r>
            <a:endParaRPr sz="879" dirty="0">
              <a:latin typeface="Comic Sans MS" panose="030F0702030302020204" pitchFamily="66" charset="0"/>
              <a:cs typeface="Arial"/>
            </a:endParaRPr>
          </a:p>
        </p:txBody>
      </p:sp>
      <p:sp>
        <p:nvSpPr>
          <p:cNvPr id="81" name="object 81"/>
          <p:cNvSpPr txBox="1"/>
          <p:nvPr/>
        </p:nvSpPr>
        <p:spPr>
          <a:xfrm>
            <a:off x="2625811" y="1587329"/>
            <a:ext cx="4800600" cy="623197"/>
          </a:xfrm>
          <a:prstGeom prst="rect">
            <a:avLst/>
          </a:prstGeom>
        </p:spPr>
        <p:txBody>
          <a:bodyPr vert="horz" wrap="square" lIns="0" tIns="7316" rIns="0" bIns="0" rtlCol="0">
            <a:spAutoFit/>
          </a:bodyPr>
          <a:lstStyle/>
          <a:p>
            <a:pPr marL="7701">
              <a:spcBef>
                <a:spcPts val="58"/>
              </a:spcBef>
            </a:pPr>
            <a:r>
              <a:rPr sz="2001" spc="30" dirty="0">
                <a:latin typeface="Comic Sans MS" panose="030F0702030302020204" pitchFamily="66" charset="0"/>
                <a:cs typeface="Arial"/>
              </a:rPr>
              <a:t>Dependency</a:t>
            </a:r>
            <a:r>
              <a:rPr sz="2001" dirty="0">
                <a:latin typeface="Comic Sans MS" panose="030F0702030302020204" pitchFamily="66" charset="0"/>
                <a:cs typeface="Arial"/>
              </a:rPr>
              <a:t> </a:t>
            </a:r>
            <a:r>
              <a:rPr sz="2001" spc="24" dirty="0">
                <a:latin typeface="Comic Sans MS" panose="030F0702030302020204" pitchFamily="66" charset="0"/>
                <a:cs typeface="Arial"/>
              </a:rPr>
              <a:t>parsing:</a:t>
            </a:r>
            <a:r>
              <a:rPr sz="2001" dirty="0">
                <a:latin typeface="Comic Sans MS" panose="030F0702030302020204" pitchFamily="66" charset="0"/>
                <a:cs typeface="Arial"/>
              </a:rPr>
              <a:t> </a:t>
            </a:r>
            <a:r>
              <a:rPr sz="2001" spc="39" dirty="0">
                <a:latin typeface="Comic Sans MS" panose="030F0702030302020204" pitchFamily="66" charset="0"/>
                <a:cs typeface="Arial"/>
              </a:rPr>
              <a:t>accuracy</a:t>
            </a:r>
            <a:r>
              <a:rPr sz="2001" spc="3" dirty="0">
                <a:latin typeface="Comic Sans MS" panose="030F0702030302020204" pitchFamily="66" charset="0"/>
                <a:cs typeface="Arial"/>
              </a:rPr>
              <a:t> </a:t>
            </a:r>
            <a:r>
              <a:rPr sz="2001" spc="-3" dirty="0">
                <a:latin typeface="Comic Sans MS" panose="030F0702030302020204" pitchFamily="66" charset="0"/>
                <a:cs typeface="Arial"/>
              </a:rPr>
              <a:t>vs.</a:t>
            </a:r>
            <a:r>
              <a:rPr sz="2001" dirty="0">
                <a:latin typeface="Comic Sans MS" panose="030F0702030302020204" pitchFamily="66" charset="0"/>
                <a:cs typeface="Arial"/>
              </a:rPr>
              <a:t> </a:t>
            </a:r>
            <a:r>
              <a:rPr sz="2001" spc="42" dirty="0">
                <a:latin typeface="Comic Sans MS" panose="030F0702030302020204" pitchFamily="66" charset="0"/>
                <a:cs typeface="Arial"/>
              </a:rPr>
              <a:t>speed</a:t>
            </a:r>
            <a:endParaRPr sz="2001" dirty="0">
              <a:latin typeface="Comic Sans MS" panose="030F0702030302020204" pitchFamily="66" charset="0"/>
              <a:cs typeface="Arial"/>
            </a:endParaRPr>
          </a:p>
        </p:txBody>
      </p:sp>
      <p:sp>
        <p:nvSpPr>
          <p:cNvPr id="82" name="object 82"/>
          <p:cNvSpPr txBox="1"/>
          <p:nvPr/>
        </p:nvSpPr>
        <p:spPr>
          <a:xfrm>
            <a:off x="1835577" y="2717344"/>
            <a:ext cx="513282" cy="265540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7701">
              <a:lnSpc>
                <a:spcPts val="2001"/>
              </a:lnSpc>
            </a:pPr>
            <a:r>
              <a:rPr sz="2001" spc="18" dirty="0">
                <a:latin typeface="Comic Sans MS" panose="030F0702030302020204" pitchFamily="66" charset="0"/>
                <a:cs typeface="Arial"/>
              </a:rPr>
              <a:t>Speed</a:t>
            </a:r>
            <a:r>
              <a:rPr sz="2001" spc="-15" dirty="0">
                <a:latin typeface="Comic Sans MS" panose="030F0702030302020204" pitchFamily="66" charset="0"/>
                <a:cs typeface="Arial"/>
              </a:rPr>
              <a:t> </a:t>
            </a:r>
            <a:r>
              <a:rPr sz="2001" spc="12" dirty="0">
                <a:latin typeface="Comic Sans MS" panose="030F0702030302020204" pitchFamily="66" charset="0"/>
                <a:cs typeface="Arial"/>
              </a:rPr>
              <a:t>(sentences/sec)</a:t>
            </a:r>
            <a:endParaRPr sz="2001" dirty="0">
              <a:latin typeface="Comic Sans MS" panose="030F0702030302020204" pitchFamily="66" charset="0"/>
              <a:cs typeface="Arial"/>
            </a:endParaRPr>
          </a:p>
        </p:txBody>
      </p:sp>
      <p:sp>
        <p:nvSpPr>
          <p:cNvPr id="83" name="object 83"/>
          <p:cNvSpPr txBox="1"/>
          <p:nvPr/>
        </p:nvSpPr>
        <p:spPr>
          <a:xfrm>
            <a:off x="6200802" y="5428445"/>
            <a:ext cx="1158659" cy="466637"/>
          </a:xfrm>
          <a:prstGeom prst="rect">
            <a:avLst/>
          </a:prstGeom>
        </p:spPr>
        <p:txBody>
          <a:bodyPr vert="horz" wrap="square" lIns="0" tIns="9242" rIns="0" bIns="0" rtlCol="0">
            <a:spAutoFit/>
          </a:bodyPr>
          <a:lstStyle/>
          <a:p>
            <a:pPr marL="7701">
              <a:spcBef>
                <a:spcPts val="73"/>
              </a:spcBef>
            </a:pPr>
            <a:r>
              <a:rPr sz="1486" spc="27" dirty="0">
                <a:solidFill>
                  <a:srgbClr val="6495ED"/>
                </a:solidFill>
                <a:latin typeface="Comic Sans MS" panose="030F0702030302020204" pitchFamily="66" charset="0"/>
                <a:cs typeface="Arial"/>
              </a:rPr>
              <a:t>Graph-based</a:t>
            </a:r>
            <a:endParaRPr sz="1486" dirty="0">
              <a:latin typeface="Comic Sans MS" panose="030F0702030302020204" pitchFamily="66" charset="0"/>
              <a:cs typeface="Arial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27397" y="137119"/>
            <a:ext cx="10569637" cy="685273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>
              <a:spcBef>
                <a:spcPts val="64"/>
              </a:spcBef>
            </a:pPr>
            <a:r>
              <a:rPr spc="-58" dirty="0"/>
              <a:t>Graph-base</a:t>
            </a:r>
            <a:r>
              <a:rPr spc="30" dirty="0"/>
              <a:t>d</a:t>
            </a:r>
            <a:r>
              <a:rPr spc="-170" dirty="0"/>
              <a:t> </a:t>
            </a:r>
            <a:r>
              <a:rPr spc="-182" dirty="0"/>
              <a:t>vs</a:t>
            </a:r>
            <a:r>
              <a:rPr spc="-45" dirty="0"/>
              <a:t>.</a:t>
            </a:r>
            <a:r>
              <a:rPr spc="-170" dirty="0"/>
              <a:t> </a:t>
            </a:r>
            <a:r>
              <a:rPr spc="-73" dirty="0"/>
              <a:t>transition-base</a:t>
            </a:r>
            <a:r>
              <a:rPr spc="18" dirty="0"/>
              <a:t>d</a:t>
            </a:r>
            <a:r>
              <a:rPr spc="-170" dirty="0"/>
              <a:t> </a:t>
            </a:r>
            <a:r>
              <a:rPr spc="-136" dirty="0"/>
              <a:t>parsing?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86766" y="4944531"/>
            <a:ext cx="226518" cy="158202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2285349" y="2073009"/>
            <a:ext cx="5177963" cy="4000051"/>
            <a:chOff x="3768004" y="3418545"/>
            <a:chExt cx="8538845" cy="6596380"/>
          </a:xfrm>
        </p:grpSpPr>
        <p:sp>
          <p:nvSpPr>
            <p:cNvPr id="5" name="object 5"/>
            <p:cNvSpPr/>
            <p:nvPr/>
          </p:nvSpPr>
          <p:spPr>
            <a:xfrm>
              <a:off x="11340246" y="9572023"/>
              <a:ext cx="179070" cy="151130"/>
            </a:xfrm>
            <a:custGeom>
              <a:avLst/>
              <a:gdLst/>
              <a:ahLst/>
              <a:cxnLst/>
              <a:rect l="l" t="t" r="r" b="b"/>
              <a:pathLst>
                <a:path w="179070" h="151129">
                  <a:moveTo>
                    <a:pt x="89279" y="0"/>
                  </a:moveTo>
                  <a:lnTo>
                    <a:pt x="39746" y="15000"/>
                  </a:lnTo>
                  <a:lnTo>
                    <a:pt x="6796" y="55113"/>
                  </a:lnTo>
                  <a:lnTo>
                    <a:pt x="0" y="89279"/>
                  </a:lnTo>
                  <a:lnTo>
                    <a:pt x="1731" y="106777"/>
                  </a:lnTo>
                  <a:lnTo>
                    <a:pt x="6796" y="123444"/>
                  </a:lnTo>
                  <a:lnTo>
                    <a:pt x="15000" y="138811"/>
                  </a:lnTo>
                  <a:lnTo>
                    <a:pt x="24732" y="150681"/>
                  </a:lnTo>
                  <a:lnTo>
                    <a:pt x="153826" y="150681"/>
                  </a:lnTo>
                  <a:lnTo>
                    <a:pt x="163558" y="138811"/>
                  </a:lnTo>
                  <a:lnTo>
                    <a:pt x="171762" y="123444"/>
                  </a:lnTo>
                  <a:lnTo>
                    <a:pt x="176827" y="106777"/>
                  </a:lnTo>
                  <a:lnTo>
                    <a:pt x="178558" y="89279"/>
                  </a:lnTo>
                  <a:lnTo>
                    <a:pt x="176827" y="71780"/>
                  </a:lnTo>
                  <a:lnTo>
                    <a:pt x="152409" y="26149"/>
                  </a:lnTo>
                  <a:lnTo>
                    <a:pt x="106777" y="1731"/>
                  </a:lnTo>
                  <a:lnTo>
                    <a:pt x="89279" y="0"/>
                  </a:lnTo>
                  <a:close/>
                </a:path>
              </a:pathLst>
            </a:custGeom>
            <a:solidFill>
              <a:srgbClr val="6495ED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6" name="object 6"/>
            <p:cNvSpPr/>
            <p:nvPr/>
          </p:nvSpPr>
          <p:spPr>
            <a:xfrm>
              <a:off x="11340246" y="9572023"/>
              <a:ext cx="179070" cy="151130"/>
            </a:xfrm>
            <a:custGeom>
              <a:avLst/>
              <a:gdLst/>
              <a:ahLst/>
              <a:cxnLst/>
              <a:rect l="l" t="t" r="r" b="b"/>
              <a:pathLst>
                <a:path w="179070" h="151129">
                  <a:moveTo>
                    <a:pt x="153826" y="150681"/>
                  </a:moveTo>
                  <a:lnTo>
                    <a:pt x="163558" y="138811"/>
                  </a:lnTo>
                  <a:lnTo>
                    <a:pt x="171762" y="123444"/>
                  </a:lnTo>
                  <a:lnTo>
                    <a:pt x="176827" y="106777"/>
                  </a:lnTo>
                  <a:lnTo>
                    <a:pt x="178558" y="89279"/>
                  </a:lnTo>
                  <a:lnTo>
                    <a:pt x="176827" y="71780"/>
                  </a:lnTo>
                  <a:lnTo>
                    <a:pt x="152409" y="26149"/>
                  </a:lnTo>
                  <a:lnTo>
                    <a:pt x="106777" y="1731"/>
                  </a:lnTo>
                  <a:lnTo>
                    <a:pt x="89279" y="0"/>
                  </a:lnTo>
                  <a:lnTo>
                    <a:pt x="71780" y="1731"/>
                  </a:lnTo>
                  <a:lnTo>
                    <a:pt x="26149" y="26149"/>
                  </a:lnTo>
                  <a:lnTo>
                    <a:pt x="1731" y="71780"/>
                  </a:lnTo>
                  <a:lnTo>
                    <a:pt x="0" y="89279"/>
                  </a:lnTo>
                  <a:lnTo>
                    <a:pt x="1731" y="106777"/>
                  </a:lnTo>
                  <a:lnTo>
                    <a:pt x="6796" y="123444"/>
                  </a:lnTo>
                  <a:lnTo>
                    <a:pt x="15000" y="138811"/>
                  </a:lnTo>
                  <a:lnTo>
                    <a:pt x="24732" y="150681"/>
                  </a:lnTo>
                  <a:lnTo>
                    <a:pt x="153826" y="150681"/>
                  </a:lnTo>
                </a:path>
              </a:pathLst>
            </a:custGeom>
            <a:ln w="1785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7" name="object 7"/>
            <p:cNvSpPr/>
            <p:nvPr/>
          </p:nvSpPr>
          <p:spPr>
            <a:xfrm>
              <a:off x="11411817" y="9651282"/>
              <a:ext cx="0" cy="71755"/>
            </a:xfrm>
            <a:custGeom>
              <a:avLst/>
              <a:gdLst/>
              <a:ahLst/>
              <a:cxnLst/>
              <a:rect l="l" t="t" r="r" b="b"/>
              <a:pathLst>
                <a:path h="71754">
                  <a:moveTo>
                    <a:pt x="0" y="0"/>
                  </a:moveTo>
                  <a:lnTo>
                    <a:pt x="0" y="71423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8" name="object 8"/>
            <p:cNvSpPr/>
            <p:nvPr/>
          </p:nvSpPr>
          <p:spPr>
            <a:xfrm>
              <a:off x="11411817" y="9651282"/>
              <a:ext cx="0" cy="71755"/>
            </a:xfrm>
            <a:custGeom>
              <a:avLst/>
              <a:gdLst/>
              <a:ahLst/>
              <a:cxnLst/>
              <a:rect l="l" t="t" r="r" b="b"/>
              <a:pathLst>
                <a:path h="71754">
                  <a:moveTo>
                    <a:pt x="0" y="71423"/>
                  </a:moveTo>
                  <a:lnTo>
                    <a:pt x="0" y="0"/>
                  </a:lnTo>
                </a:path>
              </a:pathLst>
            </a:custGeom>
            <a:ln w="892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9" name="object 9"/>
            <p:cNvSpPr/>
            <p:nvPr/>
          </p:nvSpPr>
          <p:spPr>
            <a:xfrm>
              <a:off x="4326602" y="9651282"/>
              <a:ext cx="0" cy="71755"/>
            </a:xfrm>
            <a:custGeom>
              <a:avLst/>
              <a:gdLst/>
              <a:ahLst/>
              <a:cxnLst/>
              <a:rect l="l" t="t" r="r" b="b"/>
              <a:pathLst>
                <a:path h="71754">
                  <a:moveTo>
                    <a:pt x="0" y="0"/>
                  </a:moveTo>
                  <a:lnTo>
                    <a:pt x="0" y="71423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0" name="object 10"/>
            <p:cNvSpPr/>
            <p:nvPr/>
          </p:nvSpPr>
          <p:spPr>
            <a:xfrm>
              <a:off x="4326602" y="9651282"/>
              <a:ext cx="0" cy="71755"/>
            </a:xfrm>
            <a:custGeom>
              <a:avLst/>
              <a:gdLst/>
              <a:ahLst/>
              <a:cxnLst/>
              <a:rect l="l" t="t" r="r" b="b"/>
              <a:pathLst>
                <a:path h="71754">
                  <a:moveTo>
                    <a:pt x="0" y="71423"/>
                  </a:moveTo>
                  <a:lnTo>
                    <a:pt x="0" y="0"/>
                  </a:lnTo>
                </a:path>
              </a:pathLst>
            </a:custGeom>
            <a:ln w="892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1" name="object 11"/>
            <p:cNvSpPr/>
            <p:nvPr/>
          </p:nvSpPr>
          <p:spPr>
            <a:xfrm>
              <a:off x="4326602" y="9692004"/>
              <a:ext cx="71755" cy="0"/>
            </a:xfrm>
            <a:custGeom>
              <a:avLst/>
              <a:gdLst/>
              <a:ahLst/>
              <a:cxnLst/>
              <a:rect l="l" t="t" r="r" b="b"/>
              <a:pathLst>
                <a:path w="71754">
                  <a:moveTo>
                    <a:pt x="71423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2" name="object 12"/>
            <p:cNvSpPr/>
            <p:nvPr/>
          </p:nvSpPr>
          <p:spPr>
            <a:xfrm>
              <a:off x="4326602" y="9692004"/>
              <a:ext cx="71755" cy="0"/>
            </a:xfrm>
            <a:custGeom>
              <a:avLst/>
              <a:gdLst/>
              <a:ahLst/>
              <a:cxnLst/>
              <a:rect l="l" t="t" r="r" b="b"/>
              <a:pathLst>
                <a:path w="71754">
                  <a:moveTo>
                    <a:pt x="0" y="0"/>
                  </a:moveTo>
                  <a:lnTo>
                    <a:pt x="71423" y="0"/>
                  </a:lnTo>
                </a:path>
              </a:pathLst>
            </a:custGeom>
            <a:ln w="892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3" name="object 13"/>
            <p:cNvSpPr/>
            <p:nvPr/>
          </p:nvSpPr>
          <p:spPr>
            <a:xfrm>
              <a:off x="4326602" y="3551715"/>
              <a:ext cx="0" cy="71755"/>
            </a:xfrm>
            <a:custGeom>
              <a:avLst/>
              <a:gdLst/>
              <a:ahLst/>
              <a:cxnLst/>
              <a:rect l="l" t="t" r="r" b="b"/>
              <a:pathLst>
                <a:path h="71754">
                  <a:moveTo>
                    <a:pt x="0" y="0"/>
                  </a:moveTo>
                  <a:lnTo>
                    <a:pt x="0" y="71423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4" name="object 14"/>
            <p:cNvSpPr/>
            <p:nvPr/>
          </p:nvSpPr>
          <p:spPr>
            <a:xfrm>
              <a:off x="4326602" y="3551715"/>
              <a:ext cx="0" cy="71755"/>
            </a:xfrm>
            <a:custGeom>
              <a:avLst/>
              <a:gdLst/>
              <a:ahLst/>
              <a:cxnLst/>
              <a:rect l="l" t="t" r="r" b="b"/>
              <a:pathLst>
                <a:path h="71754">
                  <a:moveTo>
                    <a:pt x="0" y="0"/>
                  </a:moveTo>
                  <a:lnTo>
                    <a:pt x="0" y="71423"/>
                  </a:lnTo>
                </a:path>
              </a:pathLst>
            </a:custGeom>
            <a:ln w="892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5" name="object 15"/>
            <p:cNvSpPr/>
            <p:nvPr/>
          </p:nvSpPr>
          <p:spPr>
            <a:xfrm>
              <a:off x="4326602" y="3551715"/>
              <a:ext cx="71755" cy="0"/>
            </a:xfrm>
            <a:custGeom>
              <a:avLst/>
              <a:gdLst/>
              <a:ahLst/>
              <a:cxnLst/>
              <a:rect l="l" t="t" r="r" b="b"/>
              <a:pathLst>
                <a:path w="71754">
                  <a:moveTo>
                    <a:pt x="71423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6" name="object 16"/>
            <p:cNvSpPr/>
            <p:nvPr/>
          </p:nvSpPr>
          <p:spPr>
            <a:xfrm>
              <a:off x="4326602" y="3551715"/>
              <a:ext cx="71755" cy="0"/>
            </a:xfrm>
            <a:custGeom>
              <a:avLst/>
              <a:gdLst/>
              <a:ahLst/>
              <a:cxnLst/>
              <a:rect l="l" t="t" r="r" b="b"/>
              <a:pathLst>
                <a:path w="71754">
                  <a:moveTo>
                    <a:pt x="0" y="0"/>
                  </a:moveTo>
                  <a:lnTo>
                    <a:pt x="71423" y="0"/>
                  </a:lnTo>
                </a:path>
              </a:pathLst>
            </a:custGeom>
            <a:ln w="892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7" name="object 17"/>
            <p:cNvSpPr/>
            <p:nvPr/>
          </p:nvSpPr>
          <p:spPr>
            <a:xfrm>
              <a:off x="6097906" y="3551715"/>
              <a:ext cx="0" cy="71755"/>
            </a:xfrm>
            <a:custGeom>
              <a:avLst/>
              <a:gdLst/>
              <a:ahLst/>
              <a:cxnLst/>
              <a:rect l="l" t="t" r="r" b="b"/>
              <a:pathLst>
                <a:path h="71754">
                  <a:moveTo>
                    <a:pt x="0" y="0"/>
                  </a:moveTo>
                  <a:lnTo>
                    <a:pt x="0" y="71423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8" name="object 18"/>
            <p:cNvSpPr/>
            <p:nvPr/>
          </p:nvSpPr>
          <p:spPr>
            <a:xfrm>
              <a:off x="6097906" y="3551715"/>
              <a:ext cx="0" cy="71755"/>
            </a:xfrm>
            <a:custGeom>
              <a:avLst/>
              <a:gdLst/>
              <a:ahLst/>
              <a:cxnLst/>
              <a:rect l="l" t="t" r="r" b="b"/>
              <a:pathLst>
                <a:path h="71754">
                  <a:moveTo>
                    <a:pt x="0" y="0"/>
                  </a:moveTo>
                  <a:lnTo>
                    <a:pt x="0" y="71423"/>
                  </a:lnTo>
                </a:path>
              </a:pathLst>
            </a:custGeom>
            <a:ln w="892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9" name="object 19"/>
            <p:cNvSpPr/>
            <p:nvPr/>
          </p:nvSpPr>
          <p:spPr>
            <a:xfrm>
              <a:off x="7869209" y="3551715"/>
              <a:ext cx="0" cy="71755"/>
            </a:xfrm>
            <a:custGeom>
              <a:avLst/>
              <a:gdLst/>
              <a:ahLst/>
              <a:cxnLst/>
              <a:rect l="l" t="t" r="r" b="b"/>
              <a:pathLst>
                <a:path h="71754">
                  <a:moveTo>
                    <a:pt x="0" y="0"/>
                  </a:moveTo>
                  <a:lnTo>
                    <a:pt x="0" y="71423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0" name="object 20"/>
            <p:cNvSpPr/>
            <p:nvPr/>
          </p:nvSpPr>
          <p:spPr>
            <a:xfrm>
              <a:off x="7869209" y="3551715"/>
              <a:ext cx="0" cy="71755"/>
            </a:xfrm>
            <a:custGeom>
              <a:avLst/>
              <a:gdLst/>
              <a:ahLst/>
              <a:cxnLst/>
              <a:rect l="l" t="t" r="r" b="b"/>
              <a:pathLst>
                <a:path h="71754">
                  <a:moveTo>
                    <a:pt x="0" y="0"/>
                  </a:moveTo>
                  <a:lnTo>
                    <a:pt x="0" y="71423"/>
                  </a:lnTo>
                </a:path>
              </a:pathLst>
            </a:custGeom>
            <a:ln w="892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1" name="object 21"/>
            <p:cNvSpPr/>
            <p:nvPr/>
          </p:nvSpPr>
          <p:spPr>
            <a:xfrm>
              <a:off x="9640513" y="3551715"/>
              <a:ext cx="0" cy="71755"/>
            </a:xfrm>
            <a:custGeom>
              <a:avLst/>
              <a:gdLst/>
              <a:ahLst/>
              <a:cxnLst/>
              <a:rect l="l" t="t" r="r" b="b"/>
              <a:pathLst>
                <a:path h="71754">
                  <a:moveTo>
                    <a:pt x="0" y="0"/>
                  </a:moveTo>
                  <a:lnTo>
                    <a:pt x="0" y="71423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2" name="object 22"/>
            <p:cNvSpPr/>
            <p:nvPr/>
          </p:nvSpPr>
          <p:spPr>
            <a:xfrm>
              <a:off x="9640513" y="3551715"/>
              <a:ext cx="0" cy="71755"/>
            </a:xfrm>
            <a:custGeom>
              <a:avLst/>
              <a:gdLst/>
              <a:ahLst/>
              <a:cxnLst/>
              <a:rect l="l" t="t" r="r" b="b"/>
              <a:pathLst>
                <a:path h="71754">
                  <a:moveTo>
                    <a:pt x="0" y="0"/>
                  </a:moveTo>
                  <a:lnTo>
                    <a:pt x="0" y="71423"/>
                  </a:lnTo>
                </a:path>
              </a:pathLst>
            </a:custGeom>
            <a:ln w="892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3" name="object 23"/>
            <p:cNvSpPr/>
            <p:nvPr/>
          </p:nvSpPr>
          <p:spPr>
            <a:xfrm>
              <a:off x="11411817" y="3551715"/>
              <a:ext cx="0" cy="71755"/>
            </a:xfrm>
            <a:custGeom>
              <a:avLst/>
              <a:gdLst/>
              <a:ahLst/>
              <a:cxnLst/>
              <a:rect l="l" t="t" r="r" b="b"/>
              <a:pathLst>
                <a:path h="71754">
                  <a:moveTo>
                    <a:pt x="0" y="0"/>
                  </a:moveTo>
                  <a:lnTo>
                    <a:pt x="0" y="71423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4" name="object 24"/>
            <p:cNvSpPr/>
            <p:nvPr/>
          </p:nvSpPr>
          <p:spPr>
            <a:xfrm>
              <a:off x="11411817" y="3551715"/>
              <a:ext cx="0" cy="71755"/>
            </a:xfrm>
            <a:custGeom>
              <a:avLst/>
              <a:gdLst/>
              <a:ahLst/>
              <a:cxnLst/>
              <a:rect l="l" t="t" r="r" b="b"/>
              <a:pathLst>
                <a:path h="71754">
                  <a:moveTo>
                    <a:pt x="0" y="0"/>
                  </a:moveTo>
                  <a:lnTo>
                    <a:pt x="0" y="71423"/>
                  </a:lnTo>
                </a:path>
              </a:pathLst>
            </a:custGeom>
            <a:ln w="892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5" name="object 25"/>
            <p:cNvSpPr/>
            <p:nvPr/>
          </p:nvSpPr>
          <p:spPr>
            <a:xfrm>
              <a:off x="12226045" y="3551715"/>
              <a:ext cx="71755" cy="0"/>
            </a:xfrm>
            <a:custGeom>
              <a:avLst/>
              <a:gdLst/>
              <a:ahLst/>
              <a:cxnLst/>
              <a:rect l="l" t="t" r="r" b="b"/>
              <a:pathLst>
                <a:path w="71754">
                  <a:moveTo>
                    <a:pt x="71423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6" name="object 26"/>
            <p:cNvSpPr/>
            <p:nvPr/>
          </p:nvSpPr>
          <p:spPr>
            <a:xfrm>
              <a:off x="12226045" y="3551715"/>
              <a:ext cx="71755" cy="0"/>
            </a:xfrm>
            <a:custGeom>
              <a:avLst/>
              <a:gdLst/>
              <a:ahLst/>
              <a:cxnLst/>
              <a:rect l="l" t="t" r="r" b="b"/>
              <a:pathLst>
                <a:path w="71754">
                  <a:moveTo>
                    <a:pt x="71423" y="0"/>
                  </a:moveTo>
                  <a:lnTo>
                    <a:pt x="0" y="0"/>
                  </a:lnTo>
                </a:path>
              </a:pathLst>
            </a:custGeom>
            <a:ln w="892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7" name="object 27"/>
            <p:cNvSpPr/>
            <p:nvPr/>
          </p:nvSpPr>
          <p:spPr>
            <a:xfrm>
              <a:off x="4326602" y="3551715"/>
              <a:ext cx="7971155" cy="0"/>
            </a:xfrm>
            <a:custGeom>
              <a:avLst/>
              <a:gdLst/>
              <a:ahLst/>
              <a:cxnLst/>
              <a:rect l="l" t="t" r="r" b="b"/>
              <a:pathLst>
                <a:path w="7971155">
                  <a:moveTo>
                    <a:pt x="0" y="0"/>
                  </a:moveTo>
                  <a:lnTo>
                    <a:pt x="7970867" y="0"/>
                  </a:lnTo>
                </a:path>
              </a:pathLst>
            </a:custGeom>
            <a:ln w="1785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8" name="object 28"/>
            <p:cNvSpPr/>
            <p:nvPr/>
          </p:nvSpPr>
          <p:spPr>
            <a:xfrm>
              <a:off x="12226045" y="9692004"/>
              <a:ext cx="71755" cy="0"/>
            </a:xfrm>
            <a:custGeom>
              <a:avLst/>
              <a:gdLst/>
              <a:ahLst/>
              <a:cxnLst/>
              <a:rect l="l" t="t" r="r" b="b"/>
              <a:pathLst>
                <a:path w="71754">
                  <a:moveTo>
                    <a:pt x="71423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9" name="object 29"/>
            <p:cNvSpPr/>
            <p:nvPr/>
          </p:nvSpPr>
          <p:spPr>
            <a:xfrm>
              <a:off x="12226045" y="9692004"/>
              <a:ext cx="71755" cy="0"/>
            </a:xfrm>
            <a:custGeom>
              <a:avLst/>
              <a:gdLst/>
              <a:ahLst/>
              <a:cxnLst/>
              <a:rect l="l" t="t" r="r" b="b"/>
              <a:pathLst>
                <a:path w="71754">
                  <a:moveTo>
                    <a:pt x="71423" y="0"/>
                  </a:moveTo>
                  <a:lnTo>
                    <a:pt x="0" y="0"/>
                  </a:lnTo>
                </a:path>
              </a:pathLst>
            </a:custGeom>
            <a:ln w="892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30" name="object 30"/>
            <p:cNvSpPr/>
            <p:nvPr/>
          </p:nvSpPr>
          <p:spPr>
            <a:xfrm>
              <a:off x="12226045" y="8156931"/>
              <a:ext cx="71755" cy="0"/>
            </a:xfrm>
            <a:custGeom>
              <a:avLst/>
              <a:gdLst/>
              <a:ahLst/>
              <a:cxnLst/>
              <a:rect l="l" t="t" r="r" b="b"/>
              <a:pathLst>
                <a:path w="71754">
                  <a:moveTo>
                    <a:pt x="71423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31" name="object 31"/>
            <p:cNvSpPr/>
            <p:nvPr/>
          </p:nvSpPr>
          <p:spPr>
            <a:xfrm>
              <a:off x="12226045" y="8156931"/>
              <a:ext cx="71755" cy="0"/>
            </a:xfrm>
            <a:custGeom>
              <a:avLst/>
              <a:gdLst/>
              <a:ahLst/>
              <a:cxnLst/>
              <a:rect l="l" t="t" r="r" b="b"/>
              <a:pathLst>
                <a:path w="71754">
                  <a:moveTo>
                    <a:pt x="71423" y="0"/>
                  </a:moveTo>
                  <a:lnTo>
                    <a:pt x="0" y="0"/>
                  </a:lnTo>
                </a:path>
              </a:pathLst>
            </a:custGeom>
            <a:ln w="892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32" name="object 32"/>
            <p:cNvSpPr/>
            <p:nvPr/>
          </p:nvSpPr>
          <p:spPr>
            <a:xfrm>
              <a:off x="12226045" y="6621859"/>
              <a:ext cx="71755" cy="0"/>
            </a:xfrm>
            <a:custGeom>
              <a:avLst/>
              <a:gdLst/>
              <a:ahLst/>
              <a:cxnLst/>
              <a:rect l="l" t="t" r="r" b="b"/>
              <a:pathLst>
                <a:path w="71754">
                  <a:moveTo>
                    <a:pt x="71423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33" name="object 33"/>
            <p:cNvSpPr/>
            <p:nvPr/>
          </p:nvSpPr>
          <p:spPr>
            <a:xfrm>
              <a:off x="12226045" y="6621859"/>
              <a:ext cx="71755" cy="0"/>
            </a:xfrm>
            <a:custGeom>
              <a:avLst/>
              <a:gdLst/>
              <a:ahLst/>
              <a:cxnLst/>
              <a:rect l="l" t="t" r="r" b="b"/>
              <a:pathLst>
                <a:path w="71754">
                  <a:moveTo>
                    <a:pt x="71423" y="0"/>
                  </a:moveTo>
                  <a:lnTo>
                    <a:pt x="0" y="0"/>
                  </a:lnTo>
                </a:path>
              </a:pathLst>
            </a:custGeom>
            <a:ln w="892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34" name="object 34"/>
            <p:cNvSpPr/>
            <p:nvPr/>
          </p:nvSpPr>
          <p:spPr>
            <a:xfrm>
              <a:off x="12226045" y="5086786"/>
              <a:ext cx="71755" cy="0"/>
            </a:xfrm>
            <a:custGeom>
              <a:avLst/>
              <a:gdLst/>
              <a:ahLst/>
              <a:cxnLst/>
              <a:rect l="l" t="t" r="r" b="b"/>
              <a:pathLst>
                <a:path w="71754">
                  <a:moveTo>
                    <a:pt x="71423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35" name="object 35"/>
            <p:cNvSpPr/>
            <p:nvPr/>
          </p:nvSpPr>
          <p:spPr>
            <a:xfrm>
              <a:off x="12226045" y="5086786"/>
              <a:ext cx="71755" cy="0"/>
            </a:xfrm>
            <a:custGeom>
              <a:avLst/>
              <a:gdLst/>
              <a:ahLst/>
              <a:cxnLst/>
              <a:rect l="l" t="t" r="r" b="b"/>
              <a:pathLst>
                <a:path w="71754">
                  <a:moveTo>
                    <a:pt x="71423" y="0"/>
                  </a:moveTo>
                  <a:lnTo>
                    <a:pt x="0" y="0"/>
                  </a:lnTo>
                </a:path>
              </a:pathLst>
            </a:custGeom>
            <a:ln w="892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36" name="object 36"/>
            <p:cNvSpPr/>
            <p:nvPr/>
          </p:nvSpPr>
          <p:spPr>
            <a:xfrm>
              <a:off x="12297469" y="3551715"/>
              <a:ext cx="0" cy="6171565"/>
            </a:xfrm>
            <a:custGeom>
              <a:avLst/>
              <a:gdLst/>
              <a:ahLst/>
              <a:cxnLst/>
              <a:rect l="l" t="t" r="r" b="b"/>
              <a:pathLst>
                <a:path h="6171565">
                  <a:moveTo>
                    <a:pt x="0" y="6170990"/>
                  </a:moveTo>
                  <a:lnTo>
                    <a:pt x="0" y="0"/>
                  </a:lnTo>
                </a:path>
              </a:pathLst>
            </a:custGeom>
            <a:ln w="1785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pic>
          <p:nvPicPr>
            <p:cNvPr id="37" name="object 3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83931" y="9799204"/>
              <a:ext cx="142846" cy="215699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64204" y="9799204"/>
              <a:ext cx="143703" cy="215699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130070" y="9558835"/>
              <a:ext cx="143989" cy="215699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6097906" y="9651282"/>
              <a:ext cx="0" cy="71755"/>
            </a:xfrm>
            <a:custGeom>
              <a:avLst/>
              <a:gdLst/>
              <a:ahLst/>
              <a:cxnLst/>
              <a:rect l="l" t="t" r="r" b="b"/>
              <a:pathLst>
                <a:path h="71754">
                  <a:moveTo>
                    <a:pt x="0" y="0"/>
                  </a:moveTo>
                  <a:lnTo>
                    <a:pt x="0" y="71423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41" name="object 41"/>
            <p:cNvSpPr/>
            <p:nvPr/>
          </p:nvSpPr>
          <p:spPr>
            <a:xfrm>
              <a:off x="6097906" y="9651282"/>
              <a:ext cx="0" cy="71755"/>
            </a:xfrm>
            <a:custGeom>
              <a:avLst/>
              <a:gdLst/>
              <a:ahLst/>
              <a:cxnLst/>
              <a:rect l="l" t="t" r="r" b="b"/>
              <a:pathLst>
                <a:path h="71754">
                  <a:moveTo>
                    <a:pt x="0" y="71423"/>
                  </a:moveTo>
                  <a:lnTo>
                    <a:pt x="0" y="0"/>
                  </a:lnTo>
                </a:path>
              </a:pathLst>
            </a:custGeom>
            <a:ln w="892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42" name="object 42"/>
            <p:cNvSpPr/>
            <p:nvPr/>
          </p:nvSpPr>
          <p:spPr>
            <a:xfrm>
              <a:off x="7869209" y="9651282"/>
              <a:ext cx="0" cy="71755"/>
            </a:xfrm>
            <a:custGeom>
              <a:avLst/>
              <a:gdLst/>
              <a:ahLst/>
              <a:cxnLst/>
              <a:rect l="l" t="t" r="r" b="b"/>
              <a:pathLst>
                <a:path h="71754">
                  <a:moveTo>
                    <a:pt x="0" y="0"/>
                  </a:moveTo>
                  <a:lnTo>
                    <a:pt x="0" y="71423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43" name="object 43"/>
            <p:cNvSpPr/>
            <p:nvPr/>
          </p:nvSpPr>
          <p:spPr>
            <a:xfrm>
              <a:off x="7869209" y="9651282"/>
              <a:ext cx="0" cy="71755"/>
            </a:xfrm>
            <a:custGeom>
              <a:avLst/>
              <a:gdLst/>
              <a:ahLst/>
              <a:cxnLst/>
              <a:rect l="l" t="t" r="r" b="b"/>
              <a:pathLst>
                <a:path h="71754">
                  <a:moveTo>
                    <a:pt x="0" y="71423"/>
                  </a:moveTo>
                  <a:lnTo>
                    <a:pt x="0" y="0"/>
                  </a:lnTo>
                </a:path>
              </a:pathLst>
            </a:custGeom>
            <a:ln w="892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44" name="object 44"/>
            <p:cNvSpPr/>
            <p:nvPr/>
          </p:nvSpPr>
          <p:spPr>
            <a:xfrm>
              <a:off x="9640513" y="9651282"/>
              <a:ext cx="0" cy="71755"/>
            </a:xfrm>
            <a:custGeom>
              <a:avLst/>
              <a:gdLst/>
              <a:ahLst/>
              <a:cxnLst/>
              <a:rect l="l" t="t" r="r" b="b"/>
              <a:pathLst>
                <a:path h="71754">
                  <a:moveTo>
                    <a:pt x="0" y="0"/>
                  </a:moveTo>
                  <a:lnTo>
                    <a:pt x="0" y="71423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45" name="object 45"/>
            <p:cNvSpPr/>
            <p:nvPr/>
          </p:nvSpPr>
          <p:spPr>
            <a:xfrm>
              <a:off x="9640513" y="9651282"/>
              <a:ext cx="0" cy="71755"/>
            </a:xfrm>
            <a:custGeom>
              <a:avLst/>
              <a:gdLst/>
              <a:ahLst/>
              <a:cxnLst/>
              <a:rect l="l" t="t" r="r" b="b"/>
              <a:pathLst>
                <a:path h="71754">
                  <a:moveTo>
                    <a:pt x="0" y="71423"/>
                  </a:moveTo>
                  <a:lnTo>
                    <a:pt x="0" y="0"/>
                  </a:lnTo>
                </a:path>
              </a:pathLst>
            </a:custGeom>
            <a:ln w="892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46" name="object 46"/>
            <p:cNvSpPr/>
            <p:nvPr/>
          </p:nvSpPr>
          <p:spPr>
            <a:xfrm>
              <a:off x="4326602" y="9722705"/>
              <a:ext cx="7971155" cy="0"/>
            </a:xfrm>
            <a:custGeom>
              <a:avLst/>
              <a:gdLst/>
              <a:ahLst/>
              <a:cxnLst/>
              <a:rect l="l" t="t" r="r" b="b"/>
              <a:pathLst>
                <a:path w="7971155">
                  <a:moveTo>
                    <a:pt x="0" y="0"/>
                  </a:moveTo>
                  <a:lnTo>
                    <a:pt x="7970867" y="0"/>
                  </a:lnTo>
                </a:path>
              </a:pathLst>
            </a:custGeom>
            <a:ln w="1785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47" name="object 47"/>
            <p:cNvSpPr/>
            <p:nvPr/>
          </p:nvSpPr>
          <p:spPr>
            <a:xfrm>
              <a:off x="4326602" y="8156931"/>
              <a:ext cx="71755" cy="0"/>
            </a:xfrm>
            <a:custGeom>
              <a:avLst/>
              <a:gdLst/>
              <a:ahLst/>
              <a:cxnLst/>
              <a:rect l="l" t="t" r="r" b="b"/>
              <a:pathLst>
                <a:path w="71754">
                  <a:moveTo>
                    <a:pt x="71423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48" name="object 48"/>
            <p:cNvSpPr/>
            <p:nvPr/>
          </p:nvSpPr>
          <p:spPr>
            <a:xfrm>
              <a:off x="4326602" y="8156931"/>
              <a:ext cx="71755" cy="0"/>
            </a:xfrm>
            <a:custGeom>
              <a:avLst/>
              <a:gdLst/>
              <a:ahLst/>
              <a:cxnLst/>
              <a:rect l="l" t="t" r="r" b="b"/>
              <a:pathLst>
                <a:path w="71754">
                  <a:moveTo>
                    <a:pt x="0" y="0"/>
                  </a:moveTo>
                  <a:lnTo>
                    <a:pt x="71423" y="0"/>
                  </a:lnTo>
                </a:path>
              </a:pathLst>
            </a:custGeom>
            <a:ln w="892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pic>
          <p:nvPicPr>
            <p:cNvPr id="49" name="object 4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772469" y="8027477"/>
              <a:ext cx="134847" cy="211985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951027" y="8023762"/>
              <a:ext cx="143990" cy="215699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132729" y="8023762"/>
              <a:ext cx="143989" cy="215699"/>
            </a:xfrm>
            <a:prstGeom prst="rect">
              <a:avLst/>
            </a:prstGeom>
          </p:spPr>
        </p:pic>
        <p:sp>
          <p:nvSpPr>
            <p:cNvPr id="52" name="object 52"/>
            <p:cNvSpPr/>
            <p:nvPr/>
          </p:nvSpPr>
          <p:spPr>
            <a:xfrm>
              <a:off x="4326602" y="6621859"/>
              <a:ext cx="71755" cy="0"/>
            </a:xfrm>
            <a:custGeom>
              <a:avLst/>
              <a:gdLst/>
              <a:ahLst/>
              <a:cxnLst/>
              <a:rect l="l" t="t" r="r" b="b"/>
              <a:pathLst>
                <a:path w="71754">
                  <a:moveTo>
                    <a:pt x="71423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53" name="object 53"/>
            <p:cNvSpPr/>
            <p:nvPr/>
          </p:nvSpPr>
          <p:spPr>
            <a:xfrm>
              <a:off x="4326602" y="6621859"/>
              <a:ext cx="71755" cy="0"/>
            </a:xfrm>
            <a:custGeom>
              <a:avLst/>
              <a:gdLst/>
              <a:ahLst/>
              <a:cxnLst/>
              <a:rect l="l" t="t" r="r" b="b"/>
              <a:pathLst>
                <a:path w="71754">
                  <a:moveTo>
                    <a:pt x="0" y="0"/>
                  </a:moveTo>
                  <a:lnTo>
                    <a:pt x="71423" y="0"/>
                  </a:lnTo>
                </a:path>
              </a:pathLst>
            </a:custGeom>
            <a:ln w="892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pic>
          <p:nvPicPr>
            <p:cNvPr id="54" name="object 5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778607" y="6488690"/>
              <a:ext cx="143989" cy="215699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960308" y="6488690"/>
              <a:ext cx="143989" cy="215699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142009" y="6488690"/>
              <a:ext cx="143989" cy="215699"/>
            </a:xfrm>
            <a:prstGeom prst="rect">
              <a:avLst/>
            </a:prstGeom>
          </p:spPr>
        </p:pic>
        <p:sp>
          <p:nvSpPr>
            <p:cNvPr id="57" name="object 57"/>
            <p:cNvSpPr/>
            <p:nvPr/>
          </p:nvSpPr>
          <p:spPr>
            <a:xfrm>
              <a:off x="4326602" y="5086786"/>
              <a:ext cx="71755" cy="0"/>
            </a:xfrm>
            <a:custGeom>
              <a:avLst/>
              <a:gdLst/>
              <a:ahLst/>
              <a:cxnLst/>
              <a:rect l="l" t="t" r="r" b="b"/>
              <a:pathLst>
                <a:path w="71754">
                  <a:moveTo>
                    <a:pt x="71423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58" name="object 58"/>
            <p:cNvSpPr/>
            <p:nvPr/>
          </p:nvSpPr>
          <p:spPr>
            <a:xfrm>
              <a:off x="4326602" y="5086786"/>
              <a:ext cx="71755" cy="0"/>
            </a:xfrm>
            <a:custGeom>
              <a:avLst/>
              <a:gdLst/>
              <a:ahLst/>
              <a:cxnLst/>
              <a:rect l="l" t="t" r="r" b="b"/>
              <a:pathLst>
                <a:path w="71754">
                  <a:moveTo>
                    <a:pt x="0" y="0"/>
                  </a:moveTo>
                  <a:lnTo>
                    <a:pt x="71423" y="0"/>
                  </a:lnTo>
                </a:path>
              </a:pathLst>
            </a:custGeom>
            <a:ln w="892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pic>
          <p:nvPicPr>
            <p:cNvPr id="59" name="object 5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781749" y="4957331"/>
              <a:ext cx="134847" cy="211985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960308" y="4953617"/>
              <a:ext cx="143989" cy="215699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142009" y="4953617"/>
              <a:ext cx="143989" cy="215699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768004" y="3418545"/>
              <a:ext cx="143990" cy="215699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949706" y="3418545"/>
              <a:ext cx="143989" cy="215699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131408" y="3418545"/>
              <a:ext cx="143989" cy="215699"/>
            </a:xfrm>
            <a:prstGeom prst="rect">
              <a:avLst/>
            </a:prstGeom>
          </p:spPr>
        </p:pic>
        <p:sp>
          <p:nvSpPr>
            <p:cNvPr id="65" name="object 65"/>
            <p:cNvSpPr/>
            <p:nvPr/>
          </p:nvSpPr>
          <p:spPr>
            <a:xfrm>
              <a:off x="4326602" y="3551715"/>
              <a:ext cx="0" cy="6171565"/>
            </a:xfrm>
            <a:custGeom>
              <a:avLst/>
              <a:gdLst/>
              <a:ahLst/>
              <a:cxnLst/>
              <a:rect l="l" t="t" r="r" b="b"/>
              <a:pathLst>
                <a:path h="6171565">
                  <a:moveTo>
                    <a:pt x="0" y="6170990"/>
                  </a:moveTo>
                  <a:lnTo>
                    <a:pt x="0" y="0"/>
                  </a:lnTo>
                </a:path>
              </a:pathLst>
            </a:custGeom>
            <a:ln w="1785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</p:grpSp>
      <p:pic>
        <p:nvPicPr>
          <p:cNvPr id="66" name="object 66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7097317" y="5743217"/>
            <a:ext cx="119106" cy="119106"/>
          </a:xfrm>
          <a:prstGeom prst="rect">
            <a:avLst/>
          </a:prstGeom>
        </p:spPr>
      </p:pic>
      <p:grpSp>
        <p:nvGrpSpPr>
          <p:cNvPr id="67" name="object 67"/>
          <p:cNvGrpSpPr/>
          <p:nvPr/>
        </p:nvGrpSpPr>
        <p:grpSpPr>
          <a:xfrm>
            <a:off x="3610060" y="5942246"/>
            <a:ext cx="198308" cy="130922"/>
            <a:chOff x="5952550" y="9799204"/>
            <a:chExt cx="327025" cy="215900"/>
          </a:xfrm>
        </p:grpSpPr>
        <p:pic>
          <p:nvPicPr>
            <p:cNvPr id="68" name="object 6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952550" y="9799204"/>
              <a:ext cx="143703" cy="215699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135109" y="9799204"/>
              <a:ext cx="143989" cy="215699"/>
            </a:xfrm>
            <a:prstGeom prst="rect">
              <a:avLst/>
            </a:prstGeom>
          </p:spPr>
        </p:pic>
      </p:grpSp>
      <p:pic>
        <p:nvPicPr>
          <p:cNvPr id="70" name="object 70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4686464" y="5942246"/>
            <a:ext cx="87142" cy="130800"/>
          </a:xfrm>
          <a:prstGeom prst="rect">
            <a:avLst/>
          </a:prstGeom>
        </p:spPr>
      </p:pic>
      <p:pic>
        <p:nvPicPr>
          <p:cNvPr id="71" name="object 71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4804789" y="5944498"/>
            <a:ext cx="75188" cy="126296"/>
          </a:xfrm>
          <a:prstGeom prst="rect">
            <a:avLst/>
          </a:prstGeom>
        </p:spPr>
      </p:pic>
      <p:grpSp>
        <p:nvGrpSpPr>
          <p:cNvPr id="72" name="object 72"/>
          <p:cNvGrpSpPr/>
          <p:nvPr/>
        </p:nvGrpSpPr>
        <p:grpSpPr>
          <a:xfrm>
            <a:off x="5761260" y="5942246"/>
            <a:ext cx="192147" cy="130922"/>
            <a:chOff x="9500039" y="9799204"/>
            <a:chExt cx="316865" cy="215900"/>
          </a:xfrm>
        </p:grpSpPr>
        <p:pic>
          <p:nvPicPr>
            <p:cNvPr id="73" name="object 73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500039" y="9799204"/>
              <a:ext cx="143704" cy="215699"/>
            </a:xfrm>
            <a:prstGeom prst="rect">
              <a:avLst/>
            </a:prstGeom>
          </p:spPr>
        </p:pic>
        <p:pic>
          <p:nvPicPr>
            <p:cNvPr id="74" name="object 74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684598" y="9799204"/>
              <a:ext cx="132276" cy="211985"/>
            </a:xfrm>
            <a:prstGeom prst="rect">
              <a:avLst/>
            </a:prstGeom>
          </p:spPr>
        </p:pic>
      </p:grpSp>
      <p:grpSp>
        <p:nvGrpSpPr>
          <p:cNvPr id="75" name="object 75"/>
          <p:cNvGrpSpPr/>
          <p:nvPr/>
        </p:nvGrpSpPr>
        <p:grpSpPr>
          <a:xfrm>
            <a:off x="6833602" y="5942246"/>
            <a:ext cx="195613" cy="130922"/>
            <a:chOff x="11268410" y="9799204"/>
            <a:chExt cx="322580" cy="215900"/>
          </a:xfrm>
        </p:grpSpPr>
        <p:pic>
          <p:nvPicPr>
            <p:cNvPr id="76" name="object 76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1268410" y="9799204"/>
              <a:ext cx="143702" cy="215699"/>
            </a:xfrm>
            <a:prstGeom prst="rect">
              <a:avLst/>
            </a:prstGeom>
          </p:spPr>
        </p:pic>
        <p:pic>
          <p:nvPicPr>
            <p:cNvPr id="77" name="object 77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1453829" y="9799204"/>
              <a:ext cx="137137" cy="215699"/>
            </a:xfrm>
            <a:prstGeom prst="rect">
              <a:avLst/>
            </a:prstGeom>
          </p:spPr>
        </p:pic>
      </p:grpSp>
      <p:pic>
        <p:nvPicPr>
          <p:cNvPr id="78" name="object 78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2189217" y="3937000"/>
            <a:ext cx="75188" cy="126296"/>
          </a:xfrm>
          <a:prstGeom prst="rect">
            <a:avLst/>
          </a:prstGeom>
        </p:spPr>
      </p:pic>
      <p:pic>
        <p:nvPicPr>
          <p:cNvPr id="79" name="object 79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2189217" y="3006130"/>
            <a:ext cx="75188" cy="126296"/>
          </a:xfrm>
          <a:prstGeom prst="rect">
            <a:avLst/>
          </a:prstGeom>
        </p:spPr>
      </p:pic>
      <p:pic>
        <p:nvPicPr>
          <p:cNvPr id="80" name="object 80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2176378" y="2073009"/>
            <a:ext cx="80212" cy="128548"/>
          </a:xfrm>
          <a:prstGeom prst="rect">
            <a:avLst/>
          </a:prstGeom>
        </p:spPr>
      </p:pic>
      <p:sp>
        <p:nvSpPr>
          <p:cNvPr id="81" name="object 81"/>
          <p:cNvSpPr txBox="1"/>
          <p:nvPr/>
        </p:nvSpPr>
        <p:spPr>
          <a:xfrm>
            <a:off x="7483994" y="5080545"/>
            <a:ext cx="2795954" cy="1090709"/>
          </a:xfrm>
          <a:prstGeom prst="rect">
            <a:avLst/>
          </a:prstGeom>
        </p:spPr>
        <p:txBody>
          <a:bodyPr vert="horz" wrap="square" lIns="0" tIns="26569" rIns="0" bIns="0" rtlCol="0">
            <a:spAutoFit/>
          </a:bodyPr>
          <a:lstStyle/>
          <a:p>
            <a:pPr marL="7701" marR="3081">
              <a:lnSpc>
                <a:spcPct val="118700"/>
              </a:lnSpc>
              <a:spcBef>
                <a:spcPts val="209"/>
              </a:spcBef>
            </a:pPr>
            <a:r>
              <a:rPr sz="1486" spc="-3" dirty="0">
                <a:solidFill>
                  <a:srgbClr val="F38A31"/>
                </a:solidFill>
                <a:latin typeface="Comic Sans MS" panose="030F0702030302020204" pitchFamily="66" charset="0"/>
                <a:cs typeface="Arial"/>
              </a:rPr>
              <a:t>MaltParser </a:t>
            </a:r>
            <a:r>
              <a:rPr sz="1486" spc="15" dirty="0">
                <a:solidFill>
                  <a:srgbClr val="F38A31"/>
                </a:solidFill>
                <a:latin typeface="Comic Sans MS" panose="030F0702030302020204" pitchFamily="66" charset="0"/>
                <a:cs typeface="Arial"/>
              </a:rPr>
              <a:t>[Nivre </a:t>
            </a:r>
            <a:r>
              <a:rPr sz="1486" spc="3" dirty="0">
                <a:solidFill>
                  <a:srgbClr val="F38A31"/>
                </a:solidFill>
                <a:latin typeface="Comic Sans MS" panose="030F0702030302020204" pitchFamily="66" charset="0"/>
                <a:cs typeface="Arial"/>
              </a:rPr>
              <a:t>et al. </a:t>
            </a:r>
            <a:r>
              <a:rPr sz="1486" spc="21" dirty="0">
                <a:solidFill>
                  <a:srgbClr val="F38A31"/>
                </a:solidFill>
                <a:latin typeface="Comic Sans MS" panose="030F0702030302020204" pitchFamily="66" charset="0"/>
                <a:cs typeface="Arial"/>
              </a:rPr>
              <a:t>2009] </a:t>
            </a:r>
            <a:r>
              <a:rPr sz="1486" spc="24" dirty="0">
                <a:solidFill>
                  <a:srgbClr val="F38A31"/>
                </a:solidFill>
                <a:latin typeface="Comic Sans MS" panose="030F0702030302020204" pitchFamily="66" charset="0"/>
                <a:cs typeface="Arial"/>
              </a:rPr>
              <a:t> </a:t>
            </a:r>
            <a:r>
              <a:rPr sz="1486" spc="-15" dirty="0">
                <a:solidFill>
                  <a:srgbClr val="6495ED"/>
                </a:solidFill>
                <a:latin typeface="Comic Sans MS" panose="030F0702030302020204" pitchFamily="66" charset="0"/>
                <a:cs typeface="Arial"/>
              </a:rPr>
              <a:t>TurboParser </a:t>
            </a:r>
            <a:r>
              <a:rPr sz="1486" spc="18" dirty="0">
                <a:solidFill>
                  <a:srgbClr val="6495ED"/>
                </a:solidFill>
                <a:latin typeface="Comic Sans MS" panose="030F0702030302020204" pitchFamily="66" charset="0"/>
                <a:cs typeface="Arial"/>
              </a:rPr>
              <a:t>[Martins </a:t>
            </a:r>
            <a:r>
              <a:rPr sz="1486" spc="3" dirty="0">
                <a:solidFill>
                  <a:srgbClr val="6495ED"/>
                </a:solidFill>
                <a:latin typeface="Comic Sans MS" panose="030F0702030302020204" pitchFamily="66" charset="0"/>
                <a:cs typeface="Arial"/>
              </a:rPr>
              <a:t>et al. </a:t>
            </a:r>
            <a:r>
              <a:rPr sz="1486" spc="21" dirty="0">
                <a:solidFill>
                  <a:srgbClr val="6495ED"/>
                </a:solidFill>
                <a:latin typeface="Comic Sans MS" panose="030F0702030302020204" pitchFamily="66" charset="0"/>
                <a:cs typeface="Arial"/>
              </a:rPr>
              <a:t>2010] </a:t>
            </a:r>
            <a:r>
              <a:rPr sz="1486" spc="-406" dirty="0">
                <a:solidFill>
                  <a:srgbClr val="6495ED"/>
                </a:solidFill>
                <a:latin typeface="Comic Sans MS" panose="030F0702030302020204" pitchFamily="66" charset="0"/>
                <a:cs typeface="Arial"/>
              </a:rPr>
              <a:t> </a:t>
            </a:r>
            <a:r>
              <a:rPr sz="1486" spc="33" dirty="0">
                <a:solidFill>
                  <a:srgbClr val="6495ED"/>
                </a:solidFill>
                <a:latin typeface="Comic Sans MS" panose="030F0702030302020204" pitchFamily="66" charset="0"/>
                <a:cs typeface="Arial"/>
              </a:rPr>
              <a:t>[Zhang</a:t>
            </a:r>
            <a:r>
              <a:rPr sz="1486" dirty="0">
                <a:solidFill>
                  <a:srgbClr val="6495ED"/>
                </a:solidFill>
                <a:latin typeface="Comic Sans MS" panose="030F0702030302020204" pitchFamily="66" charset="0"/>
                <a:cs typeface="Arial"/>
              </a:rPr>
              <a:t> </a:t>
            </a:r>
            <a:r>
              <a:rPr sz="1486" spc="9" dirty="0">
                <a:solidFill>
                  <a:srgbClr val="6495ED"/>
                </a:solidFill>
                <a:latin typeface="Comic Sans MS" panose="030F0702030302020204" pitchFamily="66" charset="0"/>
                <a:cs typeface="Arial"/>
              </a:rPr>
              <a:t>&amp;</a:t>
            </a:r>
            <a:r>
              <a:rPr sz="1486" dirty="0">
                <a:solidFill>
                  <a:srgbClr val="6495ED"/>
                </a:solidFill>
                <a:latin typeface="Comic Sans MS" panose="030F0702030302020204" pitchFamily="66" charset="0"/>
                <a:cs typeface="Arial"/>
              </a:rPr>
              <a:t> </a:t>
            </a:r>
            <a:r>
              <a:rPr sz="1486" spc="27" dirty="0">
                <a:solidFill>
                  <a:srgbClr val="6495ED"/>
                </a:solidFill>
                <a:latin typeface="Comic Sans MS" panose="030F0702030302020204" pitchFamily="66" charset="0"/>
                <a:cs typeface="Arial"/>
              </a:rPr>
              <a:t>McDonald</a:t>
            </a:r>
            <a:r>
              <a:rPr sz="1486" dirty="0">
                <a:solidFill>
                  <a:srgbClr val="6495ED"/>
                </a:solidFill>
                <a:latin typeface="Comic Sans MS" panose="030F0702030302020204" pitchFamily="66" charset="0"/>
                <a:cs typeface="Arial"/>
              </a:rPr>
              <a:t> </a:t>
            </a:r>
            <a:r>
              <a:rPr sz="1486" spc="21" dirty="0">
                <a:solidFill>
                  <a:srgbClr val="6495ED"/>
                </a:solidFill>
                <a:latin typeface="Comic Sans MS" panose="030F0702030302020204" pitchFamily="66" charset="0"/>
                <a:cs typeface="Arial"/>
              </a:rPr>
              <a:t>2014]</a:t>
            </a:r>
            <a:endParaRPr sz="1486" dirty="0">
              <a:latin typeface="Comic Sans MS" panose="030F0702030302020204" pitchFamily="66" charset="0"/>
              <a:cs typeface="Arial"/>
            </a:endParaRPr>
          </a:p>
        </p:txBody>
      </p:sp>
      <p:sp>
        <p:nvSpPr>
          <p:cNvPr id="86" name="object 86"/>
          <p:cNvSpPr txBox="1"/>
          <p:nvPr/>
        </p:nvSpPr>
        <p:spPr>
          <a:xfrm>
            <a:off x="4037808" y="6205532"/>
            <a:ext cx="1850235" cy="5129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701">
              <a:lnSpc>
                <a:spcPts val="2001"/>
              </a:lnSpc>
            </a:pPr>
            <a:r>
              <a:rPr sz="2001" spc="39" dirty="0">
                <a:latin typeface="Comic Sans MS" panose="030F0702030302020204" pitchFamily="66" charset="0"/>
                <a:cs typeface="Arial"/>
              </a:rPr>
              <a:t>Accuracy</a:t>
            </a:r>
            <a:r>
              <a:rPr sz="2001" spc="-36" dirty="0">
                <a:latin typeface="Comic Sans MS" panose="030F0702030302020204" pitchFamily="66" charset="0"/>
                <a:cs typeface="Arial"/>
              </a:rPr>
              <a:t> </a:t>
            </a:r>
            <a:r>
              <a:rPr sz="2001" spc="-24" dirty="0">
                <a:latin typeface="Comic Sans MS" panose="030F0702030302020204" pitchFamily="66" charset="0"/>
                <a:cs typeface="Arial"/>
              </a:rPr>
              <a:t>(UAS)</a:t>
            </a:r>
            <a:endParaRPr sz="2001" dirty="0">
              <a:latin typeface="Comic Sans MS" panose="030F0702030302020204" pitchFamily="66" charset="0"/>
              <a:cs typeface="Arial"/>
            </a:endParaRPr>
          </a:p>
        </p:txBody>
      </p:sp>
      <p:sp>
        <p:nvSpPr>
          <p:cNvPr id="87" name="object 87"/>
          <p:cNvSpPr txBox="1"/>
          <p:nvPr/>
        </p:nvSpPr>
        <p:spPr>
          <a:xfrm>
            <a:off x="11873378" y="6550126"/>
            <a:ext cx="142859" cy="277974"/>
          </a:xfrm>
          <a:prstGeom prst="rect">
            <a:avLst/>
          </a:prstGeom>
        </p:spPr>
        <p:txBody>
          <a:bodyPr vert="horz" wrap="square" lIns="0" tIns="7316" rIns="0" bIns="0" rtlCol="0">
            <a:spAutoFit/>
          </a:bodyPr>
          <a:lstStyle/>
          <a:p>
            <a:pPr marL="7701">
              <a:spcBef>
                <a:spcPts val="58"/>
              </a:spcBef>
            </a:pPr>
            <a:r>
              <a:rPr sz="879" b="1" spc="9" dirty="0">
                <a:latin typeface="Comic Sans MS" panose="030F0702030302020204" pitchFamily="66" charset="0"/>
                <a:cs typeface="Arial"/>
              </a:rPr>
              <a:t>24</a:t>
            </a:r>
            <a:endParaRPr sz="879" dirty="0">
              <a:latin typeface="Comic Sans MS" panose="030F0702030302020204" pitchFamily="66" charset="0"/>
              <a:cs typeface="Arial"/>
            </a:endParaRPr>
          </a:p>
        </p:txBody>
      </p:sp>
      <p:sp>
        <p:nvSpPr>
          <p:cNvPr id="82" name="object 82"/>
          <p:cNvSpPr txBox="1"/>
          <p:nvPr/>
        </p:nvSpPr>
        <p:spPr>
          <a:xfrm>
            <a:off x="2625811" y="1587329"/>
            <a:ext cx="4800600" cy="623197"/>
          </a:xfrm>
          <a:prstGeom prst="rect">
            <a:avLst/>
          </a:prstGeom>
        </p:spPr>
        <p:txBody>
          <a:bodyPr vert="horz" wrap="square" lIns="0" tIns="7316" rIns="0" bIns="0" rtlCol="0">
            <a:spAutoFit/>
          </a:bodyPr>
          <a:lstStyle/>
          <a:p>
            <a:pPr marL="7701">
              <a:spcBef>
                <a:spcPts val="58"/>
              </a:spcBef>
            </a:pPr>
            <a:r>
              <a:rPr sz="2001" spc="30" dirty="0">
                <a:latin typeface="Comic Sans MS" panose="030F0702030302020204" pitchFamily="66" charset="0"/>
                <a:cs typeface="Arial"/>
              </a:rPr>
              <a:t>Dependency</a:t>
            </a:r>
            <a:r>
              <a:rPr sz="2001" dirty="0">
                <a:latin typeface="Comic Sans MS" panose="030F0702030302020204" pitchFamily="66" charset="0"/>
                <a:cs typeface="Arial"/>
              </a:rPr>
              <a:t> </a:t>
            </a:r>
            <a:r>
              <a:rPr sz="2001" spc="24" dirty="0">
                <a:latin typeface="Comic Sans MS" panose="030F0702030302020204" pitchFamily="66" charset="0"/>
                <a:cs typeface="Arial"/>
              </a:rPr>
              <a:t>parsing:</a:t>
            </a:r>
            <a:r>
              <a:rPr sz="2001" dirty="0">
                <a:latin typeface="Comic Sans MS" panose="030F0702030302020204" pitchFamily="66" charset="0"/>
                <a:cs typeface="Arial"/>
              </a:rPr>
              <a:t> </a:t>
            </a:r>
            <a:r>
              <a:rPr sz="2001" spc="39" dirty="0">
                <a:latin typeface="Comic Sans MS" panose="030F0702030302020204" pitchFamily="66" charset="0"/>
                <a:cs typeface="Arial"/>
              </a:rPr>
              <a:t>accuracy</a:t>
            </a:r>
            <a:r>
              <a:rPr sz="2001" spc="3" dirty="0">
                <a:latin typeface="Comic Sans MS" panose="030F0702030302020204" pitchFamily="66" charset="0"/>
                <a:cs typeface="Arial"/>
              </a:rPr>
              <a:t> </a:t>
            </a:r>
            <a:r>
              <a:rPr sz="2001" spc="-3" dirty="0">
                <a:latin typeface="Comic Sans MS" panose="030F0702030302020204" pitchFamily="66" charset="0"/>
                <a:cs typeface="Arial"/>
              </a:rPr>
              <a:t>vs.</a:t>
            </a:r>
            <a:r>
              <a:rPr sz="2001" dirty="0">
                <a:latin typeface="Comic Sans MS" panose="030F0702030302020204" pitchFamily="66" charset="0"/>
                <a:cs typeface="Arial"/>
              </a:rPr>
              <a:t> </a:t>
            </a:r>
            <a:r>
              <a:rPr sz="2001" spc="42" dirty="0">
                <a:latin typeface="Comic Sans MS" panose="030F0702030302020204" pitchFamily="66" charset="0"/>
                <a:cs typeface="Arial"/>
              </a:rPr>
              <a:t>speed</a:t>
            </a:r>
            <a:endParaRPr sz="2001" dirty="0">
              <a:latin typeface="Comic Sans MS" panose="030F0702030302020204" pitchFamily="66" charset="0"/>
              <a:cs typeface="Arial"/>
            </a:endParaRPr>
          </a:p>
        </p:txBody>
      </p:sp>
      <p:sp>
        <p:nvSpPr>
          <p:cNvPr id="83" name="object 83"/>
          <p:cNvSpPr txBox="1"/>
          <p:nvPr/>
        </p:nvSpPr>
        <p:spPr>
          <a:xfrm>
            <a:off x="1835577" y="2717344"/>
            <a:ext cx="513282" cy="265540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7701">
              <a:lnSpc>
                <a:spcPts val="2001"/>
              </a:lnSpc>
            </a:pPr>
            <a:r>
              <a:rPr sz="2001" spc="18" dirty="0">
                <a:latin typeface="Comic Sans MS" panose="030F0702030302020204" pitchFamily="66" charset="0"/>
                <a:cs typeface="Arial"/>
              </a:rPr>
              <a:t>Speed</a:t>
            </a:r>
            <a:r>
              <a:rPr sz="2001" spc="-15" dirty="0">
                <a:latin typeface="Comic Sans MS" panose="030F0702030302020204" pitchFamily="66" charset="0"/>
                <a:cs typeface="Arial"/>
              </a:rPr>
              <a:t> </a:t>
            </a:r>
            <a:r>
              <a:rPr sz="2001" spc="12" dirty="0">
                <a:latin typeface="Comic Sans MS" panose="030F0702030302020204" pitchFamily="66" charset="0"/>
                <a:cs typeface="Arial"/>
              </a:rPr>
              <a:t>(sentences/sec)</a:t>
            </a:r>
            <a:endParaRPr sz="2001" dirty="0">
              <a:latin typeface="Comic Sans MS" panose="030F0702030302020204" pitchFamily="66" charset="0"/>
              <a:cs typeface="Arial"/>
            </a:endParaRPr>
          </a:p>
        </p:txBody>
      </p:sp>
      <p:sp>
        <p:nvSpPr>
          <p:cNvPr id="84" name="object 84"/>
          <p:cNvSpPr txBox="1"/>
          <p:nvPr/>
        </p:nvSpPr>
        <p:spPr>
          <a:xfrm>
            <a:off x="6200802" y="5428445"/>
            <a:ext cx="1158659" cy="466637"/>
          </a:xfrm>
          <a:prstGeom prst="rect">
            <a:avLst/>
          </a:prstGeom>
        </p:spPr>
        <p:txBody>
          <a:bodyPr vert="horz" wrap="square" lIns="0" tIns="9242" rIns="0" bIns="0" rtlCol="0">
            <a:spAutoFit/>
          </a:bodyPr>
          <a:lstStyle/>
          <a:p>
            <a:pPr marL="7701">
              <a:spcBef>
                <a:spcPts val="73"/>
              </a:spcBef>
            </a:pPr>
            <a:r>
              <a:rPr sz="1486" spc="27" dirty="0">
                <a:solidFill>
                  <a:srgbClr val="6495ED"/>
                </a:solidFill>
                <a:latin typeface="Comic Sans MS" panose="030F0702030302020204" pitchFamily="66" charset="0"/>
                <a:cs typeface="Arial"/>
              </a:rPr>
              <a:t>Graph-based</a:t>
            </a:r>
            <a:endParaRPr sz="1486" dirty="0">
              <a:latin typeface="Comic Sans MS" panose="030F0702030302020204" pitchFamily="66" charset="0"/>
              <a:cs typeface="Arial"/>
            </a:endParaRPr>
          </a:p>
        </p:txBody>
      </p:sp>
      <p:sp>
        <p:nvSpPr>
          <p:cNvPr id="85" name="object 85"/>
          <p:cNvSpPr txBox="1"/>
          <p:nvPr/>
        </p:nvSpPr>
        <p:spPr>
          <a:xfrm>
            <a:off x="2725095" y="5080059"/>
            <a:ext cx="1427049" cy="466637"/>
          </a:xfrm>
          <a:prstGeom prst="rect">
            <a:avLst/>
          </a:prstGeom>
        </p:spPr>
        <p:txBody>
          <a:bodyPr vert="horz" wrap="square" lIns="0" tIns="9242" rIns="0" bIns="0" rtlCol="0">
            <a:spAutoFit/>
          </a:bodyPr>
          <a:lstStyle/>
          <a:p>
            <a:pPr marL="7701">
              <a:spcBef>
                <a:spcPts val="73"/>
              </a:spcBef>
            </a:pPr>
            <a:r>
              <a:rPr sz="1486" dirty="0">
                <a:solidFill>
                  <a:srgbClr val="F38A31"/>
                </a:solidFill>
                <a:latin typeface="Comic Sans MS" panose="030F0702030302020204" pitchFamily="66" charset="0"/>
                <a:cs typeface="Arial"/>
              </a:rPr>
              <a:t>Transition-based</a:t>
            </a:r>
            <a:endParaRPr sz="1486" dirty="0">
              <a:latin typeface="Comic Sans MS" panose="030F0702030302020204" pitchFamily="66" charset="0"/>
              <a:cs typeface="Arial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43000" y="168386"/>
            <a:ext cx="10569637" cy="685273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>
              <a:spcBef>
                <a:spcPts val="64"/>
              </a:spcBef>
            </a:pPr>
            <a:r>
              <a:rPr spc="-58" dirty="0"/>
              <a:t>Graph-base</a:t>
            </a:r>
            <a:r>
              <a:rPr spc="30" dirty="0"/>
              <a:t>d</a:t>
            </a:r>
            <a:r>
              <a:rPr spc="-170" dirty="0"/>
              <a:t> </a:t>
            </a:r>
            <a:r>
              <a:rPr spc="-182" dirty="0"/>
              <a:t>vs</a:t>
            </a:r>
            <a:r>
              <a:rPr spc="-45" dirty="0"/>
              <a:t>.</a:t>
            </a:r>
            <a:r>
              <a:rPr spc="-170" dirty="0"/>
              <a:t> </a:t>
            </a:r>
            <a:r>
              <a:rPr spc="-73" dirty="0"/>
              <a:t>transition-base</a:t>
            </a:r>
            <a:r>
              <a:rPr spc="18" dirty="0"/>
              <a:t>d</a:t>
            </a:r>
            <a:r>
              <a:rPr spc="-170" dirty="0"/>
              <a:t> </a:t>
            </a:r>
            <a:r>
              <a:rPr spc="-136" dirty="0"/>
              <a:t>parsing?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86766" y="4944531"/>
            <a:ext cx="226518" cy="158202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2285349" y="2073009"/>
            <a:ext cx="5177963" cy="4000051"/>
            <a:chOff x="3768004" y="3418545"/>
            <a:chExt cx="8538845" cy="6596380"/>
          </a:xfrm>
        </p:grpSpPr>
        <p:sp>
          <p:nvSpPr>
            <p:cNvPr id="5" name="object 5"/>
            <p:cNvSpPr/>
            <p:nvPr/>
          </p:nvSpPr>
          <p:spPr>
            <a:xfrm>
              <a:off x="11340246" y="9572023"/>
              <a:ext cx="179070" cy="151130"/>
            </a:xfrm>
            <a:custGeom>
              <a:avLst/>
              <a:gdLst/>
              <a:ahLst/>
              <a:cxnLst/>
              <a:rect l="l" t="t" r="r" b="b"/>
              <a:pathLst>
                <a:path w="179070" h="151129">
                  <a:moveTo>
                    <a:pt x="89279" y="0"/>
                  </a:moveTo>
                  <a:lnTo>
                    <a:pt x="39746" y="15000"/>
                  </a:lnTo>
                  <a:lnTo>
                    <a:pt x="6796" y="55113"/>
                  </a:lnTo>
                  <a:lnTo>
                    <a:pt x="0" y="89279"/>
                  </a:lnTo>
                  <a:lnTo>
                    <a:pt x="1731" y="106777"/>
                  </a:lnTo>
                  <a:lnTo>
                    <a:pt x="6796" y="123444"/>
                  </a:lnTo>
                  <a:lnTo>
                    <a:pt x="15000" y="138811"/>
                  </a:lnTo>
                  <a:lnTo>
                    <a:pt x="24732" y="150681"/>
                  </a:lnTo>
                  <a:lnTo>
                    <a:pt x="153826" y="150681"/>
                  </a:lnTo>
                  <a:lnTo>
                    <a:pt x="163558" y="138811"/>
                  </a:lnTo>
                  <a:lnTo>
                    <a:pt x="171762" y="123444"/>
                  </a:lnTo>
                  <a:lnTo>
                    <a:pt x="176827" y="106777"/>
                  </a:lnTo>
                  <a:lnTo>
                    <a:pt x="178558" y="89279"/>
                  </a:lnTo>
                  <a:lnTo>
                    <a:pt x="176827" y="71780"/>
                  </a:lnTo>
                  <a:lnTo>
                    <a:pt x="152409" y="26149"/>
                  </a:lnTo>
                  <a:lnTo>
                    <a:pt x="106777" y="1731"/>
                  </a:lnTo>
                  <a:lnTo>
                    <a:pt x="89279" y="0"/>
                  </a:lnTo>
                  <a:close/>
                </a:path>
              </a:pathLst>
            </a:custGeom>
            <a:solidFill>
              <a:srgbClr val="6495ED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6" name="object 6"/>
            <p:cNvSpPr/>
            <p:nvPr/>
          </p:nvSpPr>
          <p:spPr>
            <a:xfrm>
              <a:off x="11340246" y="9572023"/>
              <a:ext cx="179070" cy="151130"/>
            </a:xfrm>
            <a:custGeom>
              <a:avLst/>
              <a:gdLst/>
              <a:ahLst/>
              <a:cxnLst/>
              <a:rect l="l" t="t" r="r" b="b"/>
              <a:pathLst>
                <a:path w="179070" h="151129">
                  <a:moveTo>
                    <a:pt x="153826" y="150681"/>
                  </a:moveTo>
                  <a:lnTo>
                    <a:pt x="163558" y="138811"/>
                  </a:lnTo>
                  <a:lnTo>
                    <a:pt x="171762" y="123444"/>
                  </a:lnTo>
                  <a:lnTo>
                    <a:pt x="176827" y="106777"/>
                  </a:lnTo>
                  <a:lnTo>
                    <a:pt x="178558" y="89279"/>
                  </a:lnTo>
                  <a:lnTo>
                    <a:pt x="176827" y="71780"/>
                  </a:lnTo>
                  <a:lnTo>
                    <a:pt x="152409" y="26149"/>
                  </a:lnTo>
                  <a:lnTo>
                    <a:pt x="106777" y="1731"/>
                  </a:lnTo>
                  <a:lnTo>
                    <a:pt x="89279" y="0"/>
                  </a:lnTo>
                  <a:lnTo>
                    <a:pt x="71780" y="1731"/>
                  </a:lnTo>
                  <a:lnTo>
                    <a:pt x="26149" y="26149"/>
                  </a:lnTo>
                  <a:lnTo>
                    <a:pt x="1731" y="71780"/>
                  </a:lnTo>
                  <a:lnTo>
                    <a:pt x="0" y="89279"/>
                  </a:lnTo>
                  <a:lnTo>
                    <a:pt x="1731" y="106777"/>
                  </a:lnTo>
                  <a:lnTo>
                    <a:pt x="6796" y="123444"/>
                  </a:lnTo>
                  <a:lnTo>
                    <a:pt x="15000" y="138811"/>
                  </a:lnTo>
                  <a:lnTo>
                    <a:pt x="24732" y="150681"/>
                  </a:lnTo>
                  <a:lnTo>
                    <a:pt x="153826" y="150681"/>
                  </a:lnTo>
                </a:path>
              </a:pathLst>
            </a:custGeom>
            <a:ln w="1785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7" name="object 7"/>
            <p:cNvSpPr/>
            <p:nvPr/>
          </p:nvSpPr>
          <p:spPr>
            <a:xfrm>
              <a:off x="11411817" y="9651282"/>
              <a:ext cx="0" cy="71755"/>
            </a:xfrm>
            <a:custGeom>
              <a:avLst/>
              <a:gdLst/>
              <a:ahLst/>
              <a:cxnLst/>
              <a:rect l="l" t="t" r="r" b="b"/>
              <a:pathLst>
                <a:path h="71754">
                  <a:moveTo>
                    <a:pt x="0" y="0"/>
                  </a:moveTo>
                  <a:lnTo>
                    <a:pt x="0" y="71423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8" name="object 8"/>
            <p:cNvSpPr/>
            <p:nvPr/>
          </p:nvSpPr>
          <p:spPr>
            <a:xfrm>
              <a:off x="11411817" y="9651282"/>
              <a:ext cx="0" cy="71755"/>
            </a:xfrm>
            <a:custGeom>
              <a:avLst/>
              <a:gdLst/>
              <a:ahLst/>
              <a:cxnLst/>
              <a:rect l="l" t="t" r="r" b="b"/>
              <a:pathLst>
                <a:path h="71754">
                  <a:moveTo>
                    <a:pt x="0" y="71423"/>
                  </a:moveTo>
                  <a:lnTo>
                    <a:pt x="0" y="0"/>
                  </a:lnTo>
                </a:path>
              </a:pathLst>
            </a:custGeom>
            <a:ln w="892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9" name="object 9"/>
            <p:cNvSpPr/>
            <p:nvPr/>
          </p:nvSpPr>
          <p:spPr>
            <a:xfrm>
              <a:off x="4326602" y="9651282"/>
              <a:ext cx="0" cy="71755"/>
            </a:xfrm>
            <a:custGeom>
              <a:avLst/>
              <a:gdLst/>
              <a:ahLst/>
              <a:cxnLst/>
              <a:rect l="l" t="t" r="r" b="b"/>
              <a:pathLst>
                <a:path h="71754">
                  <a:moveTo>
                    <a:pt x="0" y="0"/>
                  </a:moveTo>
                  <a:lnTo>
                    <a:pt x="0" y="71423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0" name="object 10"/>
            <p:cNvSpPr/>
            <p:nvPr/>
          </p:nvSpPr>
          <p:spPr>
            <a:xfrm>
              <a:off x="4326602" y="9651282"/>
              <a:ext cx="0" cy="71755"/>
            </a:xfrm>
            <a:custGeom>
              <a:avLst/>
              <a:gdLst/>
              <a:ahLst/>
              <a:cxnLst/>
              <a:rect l="l" t="t" r="r" b="b"/>
              <a:pathLst>
                <a:path h="71754">
                  <a:moveTo>
                    <a:pt x="0" y="71423"/>
                  </a:moveTo>
                  <a:lnTo>
                    <a:pt x="0" y="0"/>
                  </a:lnTo>
                </a:path>
              </a:pathLst>
            </a:custGeom>
            <a:ln w="892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1" name="object 11"/>
            <p:cNvSpPr/>
            <p:nvPr/>
          </p:nvSpPr>
          <p:spPr>
            <a:xfrm>
              <a:off x="4326602" y="9692004"/>
              <a:ext cx="71755" cy="0"/>
            </a:xfrm>
            <a:custGeom>
              <a:avLst/>
              <a:gdLst/>
              <a:ahLst/>
              <a:cxnLst/>
              <a:rect l="l" t="t" r="r" b="b"/>
              <a:pathLst>
                <a:path w="71754">
                  <a:moveTo>
                    <a:pt x="71423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2" name="object 12"/>
            <p:cNvSpPr/>
            <p:nvPr/>
          </p:nvSpPr>
          <p:spPr>
            <a:xfrm>
              <a:off x="4326602" y="9692004"/>
              <a:ext cx="71755" cy="0"/>
            </a:xfrm>
            <a:custGeom>
              <a:avLst/>
              <a:gdLst/>
              <a:ahLst/>
              <a:cxnLst/>
              <a:rect l="l" t="t" r="r" b="b"/>
              <a:pathLst>
                <a:path w="71754">
                  <a:moveTo>
                    <a:pt x="0" y="0"/>
                  </a:moveTo>
                  <a:lnTo>
                    <a:pt x="71423" y="0"/>
                  </a:lnTo>
                </a:path>
              </a:pathLst>
            </a:custGeom>
            <a:ln w="892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3" name="object 13"/>
            <p:cNvSpPr/>
            <p:nvPr/>
          </p:nvSpPr>
          <p:spPr>
            <a:xfrm>
              <a:off x="4326602" y="3551715"/>
              <a:ext cx="0" cy="71755"/>
            </a:xfrm>
            <a:custGeom>
              <a:avLst/>
              <a:gdLst/>
              <a:ahLst/>
              <a:cxnLst/>
              <a:rect l="l" t="t" r="r" b="b"/>
              <a:pathLst>
                <a:path h="71754">
                  <a:moveTo>
                    <a:pt x="0" y="0"/>
                  </a:moveTo>
                  <a:lnTo>
                    <a:pt x="0" y="71423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4" name="object 14"/>
            <p:cNvSpPr/>
            <p:nvPr/>
          </p:nvSpPr>
          <p:spPr>
            <a:xfrm>
              <a:off x="4326602" y="3551715"/>
              <a:ext cx="0" cy="71755"/>
            </a:xfrm>
            <a:custGeom>
              <a:avLst/>
              <a:gdLst/>
              <a:ahLst/>
              <a:cxnLst/>
              <a:rect l="l" t="t" r="r" b="b"/>
              <a:pathLst>
                <a:path h="71754">
                  <a:moveTo>
                    <a:pt x="0" y="0"/>
                  </a:moveTo>
                  <a:lnTo>
                    <a:pt x="0" y="71423"/>
                  </a:lnTo>
                </a:path>
              </a:pathLst>
            </a:custGeom>
            <a:ln w="892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5" name="object 15"/>
            <p:cNvSpPr/>
            <p:nvPr/>
          </p:nvSpPr>
          <p:spPr>
            <a:xfrm>
              <a:off x="4326602" y="3551715"/>
              <a:ext cx="71755" cy="0"/>
            </a:xfrm>
            <a:custGeom>
              <a:avLst/>
              <a:gdLst/>
              <a:ahLst/>
              <a:cxnLst/>
              <a:rect l="l" t="t" r="r" b="b"/>
              <a:pathLst>
                <a:path w="71754">
                  <a:moveTo>
                    <a:pt x="71423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6" name="object 16"/>
            <p:cNvSpPr/>
            <p:nvPr/>
          </p:nvSpPr>
          <p:spPr>
            <a:xfrm>
              <a:off x="4326602" y="3551715"/>
              <a:ext cx="71755" cy="0"/>
            </a:xfrm>
            <a:custGeom>
              <a:avLst/>
              <a:gdLst/>
              <a:ahLst/>
              <a:cxnLst/>
              <a:rect l="l" t="t" r="r" b="b"/>
              <a:pathLst>
                <a:path w="71754">
                  <a:moveTo>
                    <a:pt x="0" y="0"/>
                  </a:moveTo>
                  <a:lnTo>
                    <a:pt x="71423" y="0"/>
                  </a:lnTo>
                </a:path>
              </a:pathLst>
            </a:custGeom>
            <a:ln w="892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7" name="object 17"/>
            <p:cNvSpPr/>
            <p:nvPr/>
          </p:nvSpPr>
          <p:spPr>
            <a:xfrm>
              <a:off x="6097906" y="3551715"/>
              <a:ext cx="0" cy="71755"/>
            </a:xfrm>
            <a:custGeom>
              <a:avLst/>
              <a:gdLst/>
              <a:ahLst/>
              <a:cxnLst/>
              <a:rect l="l" t="t" r="r" b="b"/>
              <a:pathLst>
                <a:path h="71754">
                  <a:moveTo>
                    <a:pt x="0" y="0"/>
                  </a:moveTo>
                  <a:lnTo>
                    <a:pt x="0" y="71423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8" name="object 18"/>
            <p:cNvSpPr/>
            <p:nvPr/>
          </p:nvSpPr>
          <p:spPr>
            <a:xfrm>
              <a:off x="6097906" y="3551715"/>
              <a:ext cx="0" cy="71755"/>
            </a:xfrm>
            <a:custGeom>
              <a:avLst/>
              <a:gdLst/>
              <a:ahLst/>
              <a:cxnLst/>
              <a:rect l="l" t="t" r="r" b="b"/>
              <a:pathLst>
                <a:path h="71754">
                  <a:moveTo>
                    <a:pt x="0" y="0"/>
                  </a:moveTo>
                  <a:lnTo>
                    <a:pt x="0" y="71423"/>
                  </a:lnTo>
                </a:path>
              </a:pathLst>
            </a:custGeom>
            <a:ln w="892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9" name="object 19"/>
            <p:cNvSpPr/>
            <p:nvPr/>
          </p:nvSpPr>
          <p:spPr>
            <a:xfrm>
              <a:off x="7869209" y="3551715"/>
              <a:ext cx="0" cy="71755"/>
            </a:xfrm>
            <a:custGeom>
              <a:avLst/>
              <a:gdLst/>
              <a:ahLst/>
              <a:cxnLst/>
              <a:rect l="l" t="t" r="r" b="b"/>
              <a:pathLst>
                <a:path h="71754">
                  <a:moveTo>
                    <a:pt x="0" y="0"/>
                  </a:moveTo>
                  <a:lnTo>
                    <a:pt x="0" y="71423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0" name="object 20"/>
            <p:cNvSpPr/>
            <p:nvPr/>
          </p:nvSpPr>
          <p:spPr>
            <a:xfrm>
              <a:off x="7869209" y="3551715"/>
              <a:ext cx="0" cy="71755"/>
            </a:xfrm>
            <a:custGeom>
              <a:avLst/>
              <a:gdLst/>
              <a:ahLst/>
              <a:cxnLst/>
              <a:rect l="l" t="t" r="r" b="b"/>
              <a:pathLst>
                <a:path h="71754">
                  <a:moveTo>
                    <a:pt x="0" y="0"/>
                  </a:moveTo>
                  <a:lnTo>
                    <a:pt x="0" y="71423"/>
                  </a:lnTo>
                </a:path>
              </a:pathLst>
            </a:custGeom>
            <a:ln w="892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1" name="object 21"/>
            <p:cNvSpPr/>
            <p:nvPr/>
          </p:nvSpPr>
          <p:spPr>
            <a:xfrm>
              <a:off x="9640513" y="3551715"/>
              <a:ext cx="0" cy="71755"/>
            </a:xfrm>
            <a:custGeom>
              <a:avLst/>
              <a:gdLst/>
              <a:ahLst/>
              <a:cxnLst/>
              <a:rect l="l" t="t" r="r" b="b"/>
              <a:pathLst>
                <a:path h="71754">
                  <a:moveTo>
                    <a:pt x="0" y="0"/>
                  </a:moveTo>
                  <a:lnTo>
                    <a:pt x="0" y="71423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2" name="object 22"/>
            <p:cNvSpPr/>
            <p:nvPr/>
          </p:nvSpPr>
          <p:spPr>
            <a:xfrm>
              <a:off x="9640513" y="3551715"/>
              <a:ext cx="0" cy="71755"/>
            </a:xfrm>
            <a:custGeom>
              <a:avLst/>
              <a:gdLst/>
              <a:ahLst/>
              <a:cxnLst/>
              <a:rect l="l" t="t" r="r" b="b"/>
              <a:pathLst>
                <a:path h="71754">
                  <a:moveTo>
                    <a:pt x="0" y="0"/>
                  </a:moveTo>
                  <a:lnTo>
                    <a:pt x="0" y="71423"/>
                  </a:lnTo>
                </a:path>
              </a:pathLst>
            </a:custGeom>
            <a:ln w="892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3" name="object 23"/>
            <p:cNvSpPr/>
            <p:nvPr/>
          </p:nvSpPr>
          <p:spPr>
            <a:xfrm>
              <a:off x="11411817" y="3551715"/>
              <a:ext cx="0" cy="71755"/>
            </a:xfrm>
            <a:custGeom>
              <a:avLst/>
              <a:gdLst/>
              <a:ahLst/>
              <a:cxnLst/>
              <a:rect l="l" t="t" r="r" b="b"/>
              <a:pathLst>
                <a:path h="71754">
                  <a:moveTo>
                    <a:pt x="0" y="0"/>
                  </a:moveTo>
                  <a:lnTo>
                    <a:pt x="0" y="71423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4" name="object 24"/>
            <p:cNvSpPr/>
            <p:nvPr/>
          </p:nvSpPr>
          <p:spPr>
            <a:xfrm>
              <a:off x="11411817" y="3551715"/>
              <a:ext cx="0" cy="71755"/>
            </a:xfrm>
            <a:custGeom>
              <a:avLst/>
              <a:gdLst/>
              <a:ahLst/>
              <a:cxnLst/>
              <a:rect l="l" t="t" r="r" b="b"/>
              <a:pathLst>
                <a:path h="71754">
                  <a:moveTo>
                    <a:pt x="0" y="0"/>
                  </a:moveTo>
                  <a:lnTo>
                    <a:pt x="0" y="71423"/>
                  </a:lnTo>
                </a:path>
              </a:pathLst>
            </a:custGeom>
            <a:ln w="892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5" name="object 25"/>
            <p:cNvSpPr/>
            <p:nvPr/>
          </p:nvSpPr>
          <p:spPr>
            <a:xfrm>
              <a:off x="12226045" y="3551715"/>
              <a:ext cx="71755" cy="0"/>
            </a:xfrm>
            <a:custGeom>
              <a:avLst/>
              <a:gdLst/>
              <a:ahLst/>
              <a:cxnLst/>
              <a:rect l="l" t="t" r="r" b="b"/>
              <a:pathLst>
                <a:path w="71754">
                  <a:moveTo>
                    <a:pt x="71423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6" name="object 26"/>
            <p:cNvSpPr/>
            <p:nvPr/>
          </p:nvSpPr>
          <p:spPr>
            <a:xfrm>
              <a:off x="12226045" y="3551715"/>
              <a:ext cx="71755" cy="0"/>
            </a:xfrm>
            <a:custGeom>
              <a:avLst/>
              <a:gdLst/>
              <a:ahLst/>
              <a:cxnLst/>
              <a:rect l="l" t="t" r="r" b="b"/>
              <a:pathLst>
                <a:path w="71754">
                  <a:moveTo>
                    <a:pt x="71423" y="0"/>
                  </a:moveTo>
                  <a:lnTo>
                    <a:pt x="0" y="0"/>
                  </a:lnTo>
                </a:path>
              </a:pathLst>
            </a:custGeom>
            <a:ln w="892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7" name="object 27"/>
            <p:cNvSpPr/>
            <p:nvPr/>
          </p:nvSpPr>
          <p:spPr>
            <a:xfrm>
              <a:off x="4326602" y="3551715"/>
              <a:ext cx="7971155" cy="0"/>
            </a:xfrm>
            <a:custGeom>
              <a:avLst/>
              <a:gdLst/>
              <a:ahLst/>
              <a:cxnLst/>
              <a:rect l="l" t="t" r="r" b="b"/>
              <a:pathLst>
                <a:path w="7971155">
                  <a:moveTo>
                    <a:pt x="0" y="0"/>
                  </a:moveTo>
                  <a:lnTo>
                    <a:pt x="7970867" y="0"/>
                  </a:lnTo>
                </a:path>
              </a:pathLst>
            </a:custGeom>
            <a:ln w="1785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8" name="object 28"/>
            <p:cNvSpPr/>
            <p:nvPr/>
          </p:nvSpPr>
          <p:spPr>
            <a:xfrm>
              <a:off x="12226045" y="9692004"/>
              <a:ext cx="71755" cy="0"/>
            </a:xfrm>
            <a:custGeom>
              <a:avLst/>
              <a:gdLst/>
              <a:ahLst/>
              <a:cxnLst/>
              <a:rect l="l" t="t" r="r" b="b"/>
              <a:pathLst>
                <a:path w="71754">
                  <a:moveTo>
                    <a:pt x="71423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9" name="object 29"/>
            <p:cNvSpPr/>
            <p:nvPr/>
          </p:nvSpPr>
          <p:spPr>
            <a:xfrm>
              <a:off x="12226045" y="9692004"/>
              <a:ext cx="71755" cy="0"/>
            </a:xfrm>
            <a:custGeom>
              <a:avLst/>
              <a:gdLst/>
              <a:ahLst/>
              <a:cxnLst/>
              <a:rect l="l" t="t" r="r" b="b"/>
              <a:pathLst>
                <a:path w="71754">
                  <a:moveTo>
                    <a:pt x="71423" y="0"/>
                  </a:moveTo>
                  <a:lnTo>
                    <a:pt x="0" y="0"/>
                  </a:lnTo>
                </a:path>
              </a:pathLst>
            </a:custGeom>
            <a:ln w="892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30" name="object 30"/>
            <p:cNvSpPr/>
            <p:nvPr/>
          </p:nvSpPr>
          <p:spPr>
            <a:xfrm>
              <a:off x="12226045" y="8156931"/>
              <a:ext cx="71755" cy="0"/>
            </a:xfrm>
            <a:custGeom>
              <a:avLst/>
              <a:gdLst/>
              <a:ahLst/>
              <a:cxnLst/>
              <a:rect l="l" t="t" r="r" b="b"/>
              <a:pathLst>
                <a:path w="71754">
                  <a:moveTo>
                    <a:pt x="71423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31" name="object 31"/>
            <p:cNvSpPr/>
            <p:nvPr/>
          </p:nvSpPr>
          <p:spPr>
            <a:xfrm>
              <a:off x="12226045" y="8156931"/>
              <a:ext cx="71755" cy="0"/>
            </a:xfrm>
            <a:custGeom>
              <a:avLst/>
              <a:gdLst/>
              <a:ahLst/>
              <a:cxnLst/>
              <a:rect l="l" t="t" r="r" b="b"/>
              <a:pathLst>
                <a:path w="71754">
                  <a:moveTo>
                    <a:pt x="71423" y="0"/>
                  </a:moveTo>
                  <a:lnTo>
                    <a:pt x="0" y="0"/>
                  </a:lnTo>
                </a:path>
              </a:pathLst>
            </a:custGeom>
            <a:ln w="892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32" name="object 32"/>
            <p:cNvSpPr/>
            <p:nvPr/>
          </p:nvSpPr>
          <p:spPr>
            <a:xfrm>
              <a:off x="12226045" y="6621859"/>
              <a:ext cx="71755" cy="0"/>
            </a:xfrm>
            <a:custGeom>
              <a:avLst/>
              <a:gdLst/>
              <a:ahLst/>
              <a:cxnLst/>
              <a:rect l="l" t="t" r="r" b="b"/>
              <a:pathLst>
                <a:path w="71754">
                  <a:moveTo>
                    <a:pt x="71423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33" name="object 33"/>
            <p:cNvSpPr/>
            <p:nvPr/>
          </p:nvSpPr>
          <p:spPr>
            <a:xfrm>
              <a:off x="12226045" y="6621859"/>
              <a:ext cx="71755" cy="0"/>
            </a:xfrm>
            <a:custGeom>
              <a:avLst/>
              <a:gdLst/>
              <a:ahLst/>
              <a:cxnLst/>
              <a:rect l="l" t="t" r="r" b="b"/>
              <a:pathLst>
                <a:path w="71754">
                  <a:moveTo>
                    <a:pt x="71423" y="0"/>
                  </a:moveTo>
                  <a:lnTo>
                    <a:pt x="0" y="0"/>
                  </a:lnTo>
                </a:path>
              </a:pathLst>
            </a:custGeom>
            <a:ln w="892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34" name="object 34"/>
            <p:cNvSpPr/>
            <p:nvPr/>
          </p:nvSpPr>
          <p:spPr>
            <a:xfrm>
              <a:off x="12226045" y="5086786"/>
              <a:ext cx="71755" cy="0"/>
            </a:xfrm>
            <a:custGeom>
              <a:avLst/>
              <a:gdLst/>
              <a:ahLst/>
              <a:cxnLst/>
              <a:rect l="l" t="t" r="r" b="b"/>
              <a:pathLst>
                <a:path w="71754">
                  <a:moveTo>
                    <a:pt x="71423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35" name="object 35"/>
            <p:cNvSpPr/>
            <p:nvPr/>
          </p:nvSpPr>
          <p:spPr>
            <a:xfrm>
              <a:off x="12226045" y="5086786"/>
              <a:ext cx="71755" cy="0"/>
            </a:xfrm>
            <a:custGeom>
              <a:avLst/>
              <a:gdLst/>
              <a:ahLst/>
              <a:cxnLst/>
              <a:rect l="l" t="t" r="r" b="b"/>
              <a:pathLst>
                <a:path w="71754">
                  <a:moveTo>
                    <a:pt x="71423" y="0"/>
                  </a:moveTo>
                  <a:lnTo>
                    <a:pt x="0" y="0"/>
                  </a:lnTo>
                </a:path>
              </a:pathLst>
            </a:custGeom>
            <a:ln w="892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36" name="object 36"/>
            <p:cNvSpPr/>
            <p:nvPr/>
          </p:nvSpPr>
          <p:spPr>
            <a:xfrm>
              <a:off x="12297469" y="3551715"/>
              <a:ext cx="0" cy="6171565"/>
            </a:xfrm>
            <a:custGeom>
              <a:avLst/>
              <a:gdLst/>
              <a:ahLst/>
              <a:cxnLst/>
              <a:rect l="l" t="t" r="r" b="b"/>
              <a:pathLst>
                <a:path h="6171565">
                  <a:moveTo>
                    <a:pt x="0" y="6170990"/>
                  </a:moveTo>
                  <a:lnTo>
                    <a:pt x="0" y="0"/>
                  </a:lnTo>
                </a:path>
              </a:pathLst>
            </a:custGeom>
            <a:ln w="1785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pic>
          <p:nvPicPr>
            <p:cNvPr id="37" name="object 3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83931" y="9799204"/>
              <a:ext cx="142846" cy="215699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64204" y="9799204"/>
              <a:ext cx="143703" cy="215699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130070" y="9558835"/>
              <a:ext cx="143989" cy="215699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6097906" y="9651282"/>
              <a:ext cx="0" cy="71755"/>
            </a:xfrm>
            <a:custGeom>
              <a:avLst/>
              <a:gdLst/>
              <a:ahLst/>
              <a:cxnLst/>
              <a:rect l="l" t="t" r="r" b="b"/>
              <a:pathLst>
                <a:path h="71754">
                  <a:moveTo>
                    <a:pt x="0" y="0"/>
                  </a:moveTo>
                  <a:lnTo>
                    <a:pt x="0" y="71423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41" name="object 41"/>
            <p:cNvSpPr/>
            <p:nvPr/>
          </p:nvSpPr>
          <p:spPr>
            <a:xfrm>
              <a:off x="6097906" y="9651282"/>
              <a:ext cx="0" cy="71755"/>
            </a:xfrm>
            <a:custGeom>
              <a:avLst/>
              <a:gdLst/>
              <a:ahLst/>
              <a:cxnLst/>
              <a:rect l="l" t="t" r="r" b="b"/>
              <a:pathLst>
                <a:path h="71754">
                  <a:moveTo>
                    <a:pt x="0" y="71423"/>
                  </a:moveTo>
                  <a:lnTo>
                    <a:pt x="0" y="0"/>
                  </a:lnTo>
                </a:path>
              </a:pathLst>
            </a:custGeom>
            <a:ln w="892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42" name="object 42"/>
            <p:cNvSpPr/>
            <p:nvPr/>
          </p:nvSpPr>
          <p:spPr>
            <a:xfrm>
              <a:off x="7869209" y="9651282"/>
              <a:ext cx="0" cy="71755"/>
            </a:xfrm>
            <a:custGeom>
              <a:avLst/>
              <a:gdLst/>
              <a:ahLst/>
              <a:cxnLst/>
              <a:rect l="l" t="t" r="r" b="b"/>
              <a:pathLst>
                <a:path h="71754">
                  <a:moveTo>
                    <a:pt x="0" y="0"/>
                  </a:moveTo>
                  <a:lnTo>
                    <a:pt x="0" y="71423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43" name="object 43"/>
            <p:cNvSpPr/>
            <p:nvPr/>
          </p:nvSpPr>
          <p:spPr>
            <a:xfrm>
              <a:off x="7869209" y="9651282"/>
              <a:ext cx="0" cy="71755"/>
            </a:xfrm>
            <a:custGeom>
              <a:avLst/>
              <a:gdLst/>
              <a:ahLst/>
              <a:cxnLst/>
              <a:rect l="l" t="t" r="r" b="b"/>
              <a:pathLst>
                <a:path h="71754">
                  <a:moveTo>
                    <a:pt x="0" y="71423"/>
                  </a:moveTo>
                  <a:lnTo>
                    <a:pt x="0" y="0"/>
                  </a:lnTo>
                </a:path>
              </a:pathLst>
            </a:custGeom>
            <a:ln w="892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44" name="object 44"/>
            <p:cNvSpPr/>
            <p:nvPr/>
          </p:nvSpPr>
          <p:spPr>
            <a:xfrm>
              <a:off x="9640513" y="9651282"/>
              <a:ext cx="0" cy="71755"/>
            </a:xfrm>
            <a:custGeom>
              <a:avLst/>
              <a:gdLst/>
              <a:ahLst/>
              <a:cxnLst/>
              <a:rect l="l" t="t" r="r" b="b"/>
              <a:pathLst>
                <a:path h="71754">
                  <a:moveTo>
                    <a:pt x="0" y="0"/>
                  </a:moveTo>
                  <a:lnTo>
                    <a:pt x="0" y="71423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45" name="object 45"/>
            <p:cNvSpPr/>
            <p:nvPr/>
          </p:nvSpPr>
          <p:spPr>
            <a:xfrm>
              <a:off x="9640513" y="9651282"/>
              <a:ext cx="0" cy="71755"/>
            </a:xfrm>
            <a:custGeom>
              <a:avLst/>
              <a:gdLst/>
              <a:ahLst/>
              <a:cxnLst/>
              <a:rect l="l" t="t" r="r" b="b"/>
              <a:pathLst>
                <a:path h="71754">
                  <a:moveTo>
                    <a:pt x="0" y="71423"/>
                  </a:moveTo>
                  <a:lnTo>
                    <a:pt x="0" y="0"/>
                  </a:lnTo>
                </a:path>
              </a:pathLst>
            </a:custGeom>
            <a:ln w="892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46" name="object 46"/>
            <p:cNvSpPr/>
            <p:nvPr/>
          </p:nvSpPr>
          <p:spPr>
            <a:xfrm>
              <a:off x="4326602" y="9722705"/>
              <a:ext cx="7971155" cy="0"/>
            </a:xfrm>
            <a:custGeom>
              <a:avLst/>
              <a:gdLst/>
              <a:ahLst/>
              <a:cxnLst/>
              <a:rect l="l" t="t" r="r" b="b"/>
              <a:pathLst>
                <a:path w="7971155">
                  <a:moveTo>
                    <a:pt x="0" y="0"/>
                  </a:moveTo>
                  <a:lnTo>
                    <a:pt x="7970867" y="0"/>
                  </a:lnTo>
                </a:path>
              </a:pathLst>
            </a:custGeom>
            <a:ln w="1785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47" name="object 47"/>
            <p:cNvSpPr/>
            <p:nvPr/>
          </p:nvSpPr>
          <p:spPr>
            <a:xfrm>
              <a:off x="4326602" y="8156931"/>
              <a:ext cx="71755" cy="0"/>
            </a:xfrm>
            <a:custGeom>
              <a:avLst/>
              <a:gdLst/>
              <a:ahLst/>
              <a:cxnLst/>
              <a:rect l="l" t="t" r="r" b="b"/>
              <a:pathLst>
                <a:path w="71754">
                  <a:moveTo>
                    <a:pt x="71423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48" name="object 48"/>
            <p:cNvSpPr/>
            <p:nvPr/>
          </p:nvSpPr>
          <p:spPr>
            <a:xfrm>
              <a:off x="4326602" y="8156931"/>
              <a:ext cx="71755" cy="0"/>
            </a:xfrm>
            <a:custGeom>
              <a:avLst/>
              <a:gdLst/>
              <a:ahLst/>
              <a:cxnLst/>
              <a:rect l="l" t="t" r="r" b="b"/>
              <a:pathLst>
                <a:path w="71754">
                  <a:moveTo>
                    <a:pt x="0" y="0"/>
                  </a:moveTo>
                  <a:lnTo>
                    <a:pt x="71423" y="0"/>
                  </a:lnTo>
                </a:path>
              </a:pathLst>
            </a:custGeom>
            <a:ln w="892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pic>
          <p:nvPicPr>
            <p:cNvPr id="49" name="object 4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772469" y="8027477"/>
              <a:ext cx="134847" cy="211985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951027" y="8023762"/>
              <a:ext cx="143990" cy="215699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132729" y="8023762"/>
              <a:ext cx="143989" cy="215699"/>
            </a:xfrm>
            <a:prstGeom prst="rect">
              <a:avLst/>
            </a:prstGeom>
          </p:spPr>
        </p:pic>
        <p:sp>
          <p:nvSpPr>
            <p:cNvPr id="52" name="object 52"/>
            <p:cNvSpPr/>
            <p:nvPr/>
          </p:nvSpPr>
          <p:spPr>
            <a:xfrm>
              <a:off x="4326602" y="6621859"/>
              <a:ext cx="71755" cy="0"/>
            </a:xfrm>
            <a:custGeom>
              <a:avLst/>
              <a:gdLst/>
              <a:ahLst/>
              <a:cxnLst/>
              <a:rect l="l" t="t" r="r" b="b"/>
              <a:pathLst>
                <a:path w="71754">
                  <a:moveTo>
                    <a:pt x="71423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53" name="object 53"/>
            <p:cNvSpPr/>
            <p:nvPr/>
          </p:nvSpPr>
          <p:spPr>
            <a:xfrm>
              <a:off x="4326602" y="6621859"/>
              <a:ext cx="71755" cy="0"/>
            </a:xfrm>
            <a:custGeom>
              <a:avLst/>
              <a:gdLst/>
              <a:ahLst/>
              <a:cxnLst/>
              <a:rect l="l" t="t" r="r" b="b"/>
              <a:pathLst>
                <a:path w="71754">
                  <a:moveTo>
                    <a:pt x="0" y="0"/>
                  </a:moveTo>
                  <a:lnTo>
                    <a:pt x="71423" y="0"/>
                  </a:lnTo>
                </a:path>
              </a:pathLst>
            </a:custGeom>
            <a:ln w="892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pic>
          <p:nvPicPr>
            <p:cNvPr id="54" name="object 5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778607" y="6488690"/>
              <a:ext cx="143989" cy="215699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960308" y="6488690"/>
              <a:ext cx="143989" cy="215699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142009" y="6488690"/>
              <a:ext cx="143989" cy="215699"/>
            </a:xfrm>
            <a:prstGeom prst="rect">
              <a:avLst/>
            </a:prstGeom>
          </p:spPr>
        </p:pic>
        <p:sp>
          <p:nvSpPr>
            <p:cNvPr id="57" name="object 57"/>
            <p:cNvSpPr/>
            <p:nvPr/>
          </p:nvSpPr>
          <p:spPr>
            <a:xfrm>
              <a:off x="4326602" y="5086786"/>
              <a:ext cx="71755" cy="0"/>
            </a:xfrm>
            <a:custGeom>
              <a:avLst/>
              <a:gdLst/>
              <a:ahLst/>
              <a:cxnLst/>
              <a:rect l="l" t="t" r="r" b="b"/>
              <a:pathLst>
                <a:path w="71754">
                  <a:moveTo>
                    <a:pt x="71423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58" name="object 58"/>
            <p:cNvSpPr/>
            <p:nvPr/>
          </p:nvSpPr>
          <p:spPr>
            <a:xfrm>
              <a:off x="4326602" y="5086786"/>
              <a:ext cx="71755" cy="0"/>
            </a:xfrm>
            <a:custGeom>
              <a:avLst/>
              <a:gdLst/>
              <a:ahLst/>
              <a:cxnLst/>
              <a:rect l="l" t="t" r="r" b="b"/>
              <a:pathLst>
                <a:path w="71754">
                  <a:moveTo>
                    <a:pt x="0" y="0"/>
                  </a:moveTo>
                  <a:lnTo>
                    <a:pt x="71423" y="0"/>
                  </a:lnTo>
                </a:path>
              </a:pathLst>
            </a:custGeom>
            <a:ln w="892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pic>
          <p:nvPicPr>
            <p:cNvPr id="59" name="object 5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781749" y="4957331"/>
              <a:ext cx="134847" cy="211985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960308" y="4953617"/>
              <a:ext cx="143989" cy="215699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142009" y="4953617"/>
              <a:ext cx="143989" cy="215699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768004" y="3418545"/>
              <a:ext cx="143990" cy="215699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949706" y="3418545"/>
              <a:ext cx="143989" cy="215699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131408" y="3418545"/>
              <a:ext cx="143989" cy="215699"/>
            </a:xfrm>
            <a:prstGeom prst="rect">
              <a:avLst/>
            </a:prstGeom>
          </p:spPr>
        </p:pic>
        <p:sp>
          <p:nvSpPr>
            <p:cNvPr id="65" name="object 65"/>
            <p:cNvSpPr/>
            <p:nvPr/>
          </p:nvSpPr>
          <p:spPr>
            <a:xfrm>
              <a:off x="4326602" y="3551715"/>
              <a:ext cx="0" cy="6171565"/>
            </a:xfrm>
            <a:custGeom>
              <a:avLst/>
              <a:gdLst/>
              <a:ahLst/>
              <a:cxnLst/>
              <a:rect l="l" t="t" r="r" b="b"/>
              <a:pathLst>
                <a:path h="6171565">
                  <a:moveTo>
                    <a:pt x="0" y="6170990"/>
                  </a:moveTo>
                  <a:lnTo>
                    <a:pt x="0" y="0"/>
                  </a:lnTo>
                </a:path>
              </a:pathLst>
            </a:custGeom>
            <a:ln w="1785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</p:grpSp>
      <p:pic>
        <p:nvPicPr>
          <p:cNvPr id="66" name="object 66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7097317" y="5743217"/>
            <a:ext cx="119106" cy="119106"/>
          </a:xfrm>
          <a:prstGeom prst="rect">
            <a:avLst/>
          </a:prstGeom>
        </p:spPr>
      </p:pic>
      <p:pic>
        <p:nvPicPr>
          <p:cNvPr id="67" name="object 67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4712769" y="4842135"/>
            <a:ext cx="119106" cy="119106"/>
          </a:xfrm>
          <a:prstGeom prst="rect">
            <a:avLst/>
          </a:prstGeom>
        </p:spPr>
      </p:pic>
      <p:grpSp>
        <p:nvGrpSpPr>
          <p:cNvPr id="68" name="object 68"/>
          <p:cNvGrpSpPr/>
          <p:nvPr/>
        </p:nvGrpSpPr>
        <p:grpSpPr>
          <a:xfrm>
            <a:off x="3610060" y="5942246"/>
            <a:ext cx="198308" cy="130922"/>
            <a:chOff x="5952550" y="9799204"/>
            <a:chExt cx="327025" cy="215900"/>
          </a:xfrm>
        </p:grpSpPr>
        <p:pic>
          <p:nvPicPr>
            <p:cNvPr id="69" name="object 69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952550" y="9799204"/>
              <a:ext cx="143703" cy="215699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135109" y="9799204"/>
              <a:ext cx="143989" cy="215699"/>
            </a:xfrm>
            <a:prstGeom prst="rect">
              <a:avLst/>
            </a:prstGeom>
          </p:spPr>
        </p:pic>
      </p:grpSp>
      <p:pic>
        <p:nvPicPr>
          <p:cNvPr id="71" name="object 71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4686464" y="5942246"/>
            <a:ext cx="87142" cy="130800"/>
          </a:xfrm>
          <a:prstGeom prst="rect">
            <a:avLst/>
          </a:prstGeom>
        </p:spPr>
      </p:pic>
      <p:pic>
        <p:nvPicPr>
          <p:cNvPr id="72" name="object 72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4804789" y="5944498"/>
            <a:ext cx="75188" cy="126296"/>
          </a:xfrm>
          <a:prstGeom prst="rect">
            <a:avLst/>
          </a:prstGeom>
        </p:spPr>
      </p:pic>
      <p:grpSp>
        <p:nvGrpSpPr>
          <p:cNvPr id="73" name="object 73"/>
          <p:cNvGrpSpPr/>
          <p:nvPr/>
        </p:nvGrpSpPr>
        <p:grpSpPr>
          <a:xfrm>
            <a:off x="5761260" y="5942246"/>
            <a:ext cx="192147" cy="130922"/>
            <a:chOff x="9500039" y="9799204"/>
            <a:chExt cx="316865" cy="215900"/>
          </a:xfrm>
        </p:grpSpPr>
        <p:pic>
          <p:nvPicPr>
            <p:cNvPr id="74" name="object 74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500039" y="9799204"/>
              <a:ext cx="143704" cy="215699"/>
            </a:xfrm>
            <a:prstGeom prst="rect">
              <a:avLst/>
            </a:prstGeom>
          </p:spPr>
        </p:pic>
        <p:pic>
          <p:nvPicPr>
            <p:cNvPr id="75" name="object 75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684598" y="9799204"/>
              <a:ext cx="132276" cy="211985"/>
            </a:xfrm>
            <a:prstGeom prst="rect">
              <a:avLst/>
            </a:prstGeom>
          </p:spPr>
        </p:pic>
      </p:grpSp>
      <p:grpSp>
        <p:nvGrpSpPr>
          <p:cNvPr id="76" name="object 76"/>
          <p:cNvGrpSpPr/>
          <p:nvPr/>
        </p:nvGrpSpPr>
        <p:grpSpPr>
          <a:xfrm>
            <a:off x="6833602" y="5942246"/>
            <a:ext cx="195613" cy="130922"/>
            <a:chOff x="11268410" y="9799204"/>
            <a:chExt cx="322580" cy="215900"/>
          </a:xfrm>
        </p:grpSpPr>
        <p:pic>
          <p:nvPicPr>
            <p:cNvPr id="77" name="object 77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1268410" y="9799204"/>
              <a:ext cx="143702" cy="215699"/>
            </a:xfrm>
            <a:prstGeom prst="rect">
              <a:avLst/>
            </a:prstGeom>
          </p:spPr>
        </p:pic>
        <p:pic>
          <p:nvPicPr>
            <p:cNvPr id="78" name="object 78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1453829" y="9799204"/>
              <a:ext cx="137137" cy="215699"/>
            </a:xfrm>
            <a:prstGeom prst="rect">
              <a:avLst/>
            </a:prstGeom>
          </p:spPr>
        </p:pic>
      </p:grpSp>
      <p:pic>
        <p:nvPicPr>
          <p:cNvPr id="79" name="object 79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2189217" y="3937000"/>
            <a:ext cx="75188" cy="126296"/>
          </a:xfrm>
          <a:prstGeom prst="rect">
            <a:avLst/>
          </a:prstGeom>
        </p:spPr>
      </p:pic>
      <p:pic>
        <p:nvPicPr>
          <p:cNvPr id="80" name="object 80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2189217" y="3006130"/>
            <a:ext cx="75188" cy="126296"/>
          </a:xfrm>
          <a:prstGeom prst="rect">
            <a:avLst/>
          </a:prstGeom>
        </p:spPr>
      </p:pic>
      <p:pic>
        <p:nvPicPr>
          <p:cNvPr id="81" name="object 81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2176378" y="2073009"/>
            <a:ext cx="80212" cy="128548"/>
          </a:xfrm>
          <a:prstGeom prst="rect">
            <a:avLst/>
          </a:prstGeom>
        </p:spPr>
      </p:pic>
      <p:sp>
        <p:nvSpPr>
          <p:cNvPr id="82" name="object 82"/>
          <p:cNvSpPr txBox="1"/>
          <p:nvPr/>
        </p:nvSpPr>
        <p:spPr>
          <a:xfrm>
            <a:off x="7483994" y="4681535"/>
            <a:ext cx="2795954" cy="1715041"/>
          </a:xfrm>
          <a:prstGeom prst="rect">
            <a:avLst/>
          </a:prstGeom>
        </p:spPr>
        <p:txBody>
          <a:bodyPr vert="horz" wrap="square" lIns="0" tIns="20023" rIns="0" bIns="0" rtlCol="0">
            <a:spAutoFit/>
          </a:bodyPr>
          <a:lstStyle/>
          <a:p>
            <a:pPr marL="104737" marR="858308" indent="-88180">
              <a:lnSpc>
                <a:spcPts val="1752"/>
              </a:lnSpc>
              <a:spcBef>
                <a:spcPts val="158"/>
              </a:spcBef>
            </a:pPr>
            <a:r>
              <a:rPr sz="1486" spc="6" dirty="0">
                <a:solidFill>
                  <a:srgbClr val="6495ED"/>
                </a:solidFill>
                <a:latin typeface="Comic Sans MS" panose="030F0702030302020204" pitchFamily="66" charset="0"/>
                <a:cs typeface="Arial"/>
              </a:rPr>
              <a:t>[Rush </a:t>
            </a:r>
            <a:r>
              <a:rPr sz="1486" spc="9" dirty="0">
                <a:solidFill>
                  <a:srgbClr val="6495ED"/>
                </a:solidFill>
                <a:latin typeface="Comic Sans MS" panose="030F0702030302020204" pitchFamily="66" charset="0"/>
                <a:cs typeface="Arial"/>
              </a:rPr>
              <a:t>&amp; </a:t>
            </a:r>
            <a:r>
              <a:rPr sz="1486" spc="-12" dirty="0">
                <a:solidFill>
                  <a:srgbClr val="6495ED"/>
                </a:solidFill>
                <a:latin typeface="Comic Sans MS" panose="030F0702030302020204" pitchFamily="66" charset="0"/>
                <a:cs typeface="Arial"/>
              </a:rPr>
              <a:t>Petrov </a:t>
            </a:r>
            <a:r>
              <a:rPr sz="1486" spc="6" dirty="0">
                <a:solidFill>
                  <a:srgbClr val="6495ED"/>
                </a:solidFill>
                <a:latin typeface="Comic Sans MS" panose="030F0702030302020204" pitchFamily="66" charset="0"/>
                <a:cs typeface="Arial"/>
              </a:rPr>
              <a:t>2012; </a:t>
            </a:r>
            <a:r>
              <a:rPr sz="1486" spc="9" dirty="0">
                <a:solidFill>
                  <a:srgbClr val="6495ED"/>
                </a:solidFill>
                <a:latin typeface="Comic Sans MS" panose="030F0702030302020204" pitchFamily="66" charset="0"/>
                <a:cs typeface="Arial"/>
              </a:rPr>
              <a:t> </a:t>
            </a:r>
            <a:r>
              <a:rPr sz="1486" spc="-15" dirty="0">
                <a:solidFill>
                  <a:srgbClr val="6495ED"/>
                </a:solidFill>
                <a:latin typeface="Comic Sans MS" panose="030F0702030302020204" pitchFamily="66" charset="0"/>
                <a:cs typeface="Arial"/>
              </a:rPr>
              <a:t>Weiss</a:t>
            </a:r>
            <a:r>
              <a:rPr sz="1486" spc="-9" dirty="0">
                <a:solidFill>
                  <a:srgbClr val="6495ED"/>
                </a:solidFill>
                <a:latin typeface="Comic Sans MS" panose="030F0702030302020204" pitchFamily="66" charset="0"/>
                <a:cs typeface="Arial"/>
              </a:rPr>
              <a:t> </a:t>
            </a:r>
            <a:r>
              <a:rPr sz="1486" spc="9" dirty="0">
                <a:solidFill>
                  <a:srgbClr val="6495ED"/>
                </a:solidFill>
                <a:latin typeface="Comic Sans MS" panose="030F0702030302020204" pitchFamily="66" charset="0"/>
                <a:cs typeface="Arial"/>
              </a:rPr>
              <a:t>&amp;</a:t>
            </a:r>
            <a:r>
              <a:rPr sz="1486" spc="-9" dirty="0">
                <a:solidFill>
                  <a:srgbClr val="6495ED"/>
                </a:solidFill>
                <a:latin typeface="Comic Sans MS" panose="030F0702030302020204" pitchFamily="66" charset="0"/>
                <a:cs typeface="Arial"/>
              </a:rPr>
              <a:t> </a:t>
            </a:r>
            <a:r>
              <a:rPr sz="1486" spc="-36" dirty="0">
                <a:solidFill>
                  <a:srgbClr val="6495ED"/>
                </a:solidFill>
                <a:latin typeface="Comic Sans MS" panose="030F0702030302020204" pitchFamily="66" charset="0"/>
                <a:cs typeface="Arial"/>
              </a:rPr>
              <a:t>Taskar</a:t>
            </a:r>
            <a:r>
              <a:rPr sz="1486" spc="-6" dirty="0">
                <a:solidFill>
                  <a:srgbClr val="6495ED"/>
                </a:solidFill>
                <a:latin typeface="Comic Sans MS" panose="030F0702030302020204" pitchFamily="66" charset="0"/>
                <a:cs typeface="Arial"/>
              </a:rPr>
              <a:t> </a:t>
            </a:r>
            <a:r>
              <a:rPr sz="1486" spc="21" dirty="0">
                <a:solidFill>
                  <a:srgbClr val="6495ED"/>
                </a:solidFill>
                <a:latin typeface="Comic Sans MS" panose="030F0702030302020204" pitchFamily="66" charset="0"/>
                <a:cs typeface="Arial"/>
              </a:rPr>
              <a:t>2010]</a:t>
            </a:r>
            <a:endParaRPr sz="1486" dirty="0">
              <a:latin typeface="Comic Sans MS" panose="030F0702030302020204" pitchFamily="66" charset="0"/>
              <a:cs typeface="Arial"/>
            </a:endParaRPr>
          </a:p>
          <a:p>
            <a:pPr marL="7701">
              <a:spcBef>
                <a:spcPts val="24"/>
              </a:spcBef>
            </a:pPr>
            <a:r>
              <a:rPr sz="1486" spc="-3" dirty="0">
                <a:solidFill>
                  <a:srgbClr val="F38A31"/>
                </a:solidFill>
                <a:latin typeface="Comic Sans MS" panose="030F0702030302020204" pitchFamily="66" charset="0"/>
                <a:cs typeface="Arial"/>
              </a:rPr>
              <a:t>MaltParser </a:t>
            </a:r>
            <a:r>
              <a:rPr sz="1486" spc="15" dirty="0">
                <a:solidFill>
                  <a:srgbClr val="F38A31"/>
                </a:solidFill>
                <a:latin typeface="Comic Sans MS" panose="030F0702030302020204" pitchFamily="66" charset="0"/>
                <a:cs typeface="Arial"/>
              </a:rPr>
              <a:t>[Nivre</a:t>
            </a:r>
            <a:r>
              <a:rPr sz="1486" dirty="0">
                <a:solidFill>
                  <a:srgbClr val="F38A31"/>
                </a:solidFill>
                <a:latin typeface="Comic Sans MS" panose="030F0702030302020204" pitchFamily="66" charset="0"/>
                <a:cs typeface="Arial"/>
              </a:rPr>
              <a:t> </a:t>
            </a:r>
            <a:r>
              <a:rPr sz="1486" spc="3" dirty="0">
                <a:solidFill>
                  <a:srgbClr val="F38A31"/>
                </a:solidFill>
                <a:latin typeface="Comic Sans MS" panose="030F0702030302020204" pitchFamily="66" charset="0"/>
                <a:cs typeface="Arial"/>
              </a:rPr>
              <a:t>et</a:t>
            </a:r>
            <a:r>
              <a:rPr sz="1486" spc="-3" dirty="0">
                <a:solidFill>
                  <a:srgbClr val="F38A31"/>
                </a:solidFill>
                <a:latin typeface="Comic Sans MS" panose="030F0702030302020204" pitchFamily="66" charset="0"/>
                <a:cs typeface="Arial"/>
              </a:rPr>
              <a:t> </a:t>
            </a:r>
            <a:r>
              <a:rPr sz="1486" spc="3" dirty="0">
                <a:solidFill>
                  <a:srgbClr val="F38A31"/>
                </a:solidFill>
                <a:latin typeface="Comic Sans MS" panose="030F0702030302020204" pitchFamily="66" charset="0"/>
                <a:cs typeface="Arial"/>
              </a:rPr>
              <a:t>al.</a:t>
            </a:r>
            <a:r>
              <a:rPr sz="1486" dirty="0">
                <a:solidFill>
                  <a:srgbClr val="F38A31"/>
                </a:solidFill>
                <a:latin typeface="Comic Sans MS" panose="030F0702030302020204" pitchFamily="66" charset="0"/>
                <a:cs typeface="Arial"/>
              </a:rPr>
              <a:t> </a:t>
            </a:r>
            <a:r>
              <a:rPr sz="1486" spc="21" dirty="0">
                <a:solidFill>
                  <a:srgbClr val="F38A31"/>
                </a:solidFill>
                <a:latin typeface="Comic Sans MS" panose="030F0702030302020204" pitchFamily="66" charset="0"/>
                <a:cs typeface="Arial"/>
              </a:rPr>
              <a:t>2009]</a:t>
            </a:r>
            <a:endParaRPr sz="1486" dirty="0">
              <a:latin typeface="Comic Sans MS" panose="030F0702030302020204" pitchFamily="66" charset="0"/>
              <a:cs typeface="Arial"/>
            </a:endParaRPr>
          </a:p>
          <a:p>
            <a:pPr marL="14247" marR="3081" indent="-6931">
              <a:lnSpc>
                <a:spcPct val="110100"/>
              </a:lnSpc>
              <a:spcBef>
                <a:spcPts val="306"/>
              </a:spcBef>
            </a:pPr>
            <a:r>
              <a:rPr sz="1486" spc="-15" dirty="0">
                <a:solidFill>
                  <a:srgbClr val="6495ED"/>
                </a:solidFill>
                <a:latin typeface="Comic Sans MS" panose="030F0702030302020204" pitchFamily="66" charset="0"/>
                <a:cs typeface="Arial"/>
              </a:rPr>
              <a:t>TurboParser </a:t>
            </a:r>
            <a:r>
              <a:rPr sz="1486" spc="18" dirty="0">
                <a:solidFill>
                  <a:srgbClr val="6495ED"/>
                </a:solidFill>
                <a:latin typeface="Comic Sans MS" panose="030F0702030302020204" pitchFamily="66" charset="0"/>
                <a:cs typeface="Arial"/>
              </a:rPr>
              <a:t>[Martins </a:t>
            </a:r>
            <a:r>
              <a:rPr sz="1486" spc="3" dirty="0">
                <a:solidFill>
                  <a:srgbClr val="6495ED"/>
                </a:solidFill>
                <a:latin typeface="Comic Sans MS" panose="030F0702030302020204" pitchFamily="66" charset="0"/>
                <a:cs typeface="Arial"/>
              </a:rPr>
              <a:t>et al. </a:t>
            </a:r>
            <a:r>
              <a:rPr sz="1486" spc="21" dirty="0">
                <a:solidFill>
                  <a:srgbClr val="6495ED"/>
                </a:solidFill>
                <a:latin typeface="Comic Sans MS" panose="030F0702030302020204" pitchFamily="66" charset="0"/>
                <a:cs typeface="Arial"/>
              </a:rPr>
              <a:t>2010] </a:t>
            </a:r>
            <a:r>
              <a:rPr sz="1486" spc="-406" dirty="0">
                <a:solidFill>
                  <a:srgbClr val="6495ED"/>
                </a:solidFill>
                <a:latin typeface="Comic Sans MS" panose="030F0702030302020204" pitchFamily="66" charset="0"/>
                <a:cs typeface="Arial"/>
              </a:rPr>
              <a:t> </a:t>
            </a:r>
            <a:r>
              <a:rPr sz="1486" spc="33" dirty="0">
                <a:solidFill>
                  <a:srgbClr val="6495ED"/>
                </a:solidFill>
                <a:latin typeface="Comic Sans MS" panose="030F0702030302020204" pitchFamily="66" charset="0"/>
                <a:cs typeface="Arial"/>
              </a:rPr>
              <a:t>[Zhang</a:t>
            </a:r>
            <a:r>
              <a:rPr sz="1486" dirty="0">
                <a:solidFill>
                  <a:srgbClr val="6495ED"/>
                </a:solidFill>
                <a:latin typeface="Comic Sans MS" panose="030F0702030302020204" pitchFamily="66" charset="0"/>
                <a:cs typeface="Arial"/>
              </a:rPr>
              <a:t> </a:t>
            </a:r>
            <a:r>
              <a:rPr sz="1486" spc="9" dirty="0">
                <a:solidFill>
                  <a:srgbClr val="6495ED"/>
                </a:solidFill>
                <a:latin typeface="Comic Sans MS" panose="030F0702030302020204" pitchFamily="66" charset="0"/>
                <a:cs typeface="Arial"/>
              </a:rPr>
              <a:t>&amp;</a:t>
            </a:r>
            <a:r>
              <a:rPr sz="1486" dirty="0">
                <a:solidFill>
                  <a:srgbClr val="6495ED"/>
                </a:solidFill>
                <a:latin typeface="Comic Sans MS" panose="030F0702030302020204" pitchFamily="66" charset="0"/>
                <a:cs typeface="Arial"/>
              </a:rPr>
              <a:t> </a:t>
            </a:r>
            <a:r>
              <a:rPr sz="1486" spc="27" dirty="0">
                <a:solidFill>
                  <a:srgbClr val="6495ED"/>
                </a:solidFill>
                <a:latin typeface="Comic Sans MS" panose="030F0702030302020204" pitchFamily="66" charset="0"/>
                <a:cs typeface="Arial"/>
              </a:rPr>
              <a:t>McDonald</a:t>
            </a:r>
            <a:r>
              <a:rPr sz="1486" dirty="0">
                <a:solidFill>
                  <a:srgbClr val="6495ED"/>
                </a:solidFill>
                <a:latin typeface="Comic Sans MS" panose="030F0702030302020204" pitchFamily="66" charset="0"/>
                <a:cs typeface="Arial"/>
              </a:rPr>
              <a:t> </a:t>
            </a:r>
            <a:r>
              <a:rPr sz="1486" spc="21" dirty="0">
                <a:solidFill>
                  <a:srgbClr val="6495ED"/>
                </a:solidFill>
                <a:latin typeface="Comic Sans MS" panose="030F0702030302020204" pitchFamily="66" charset="0"/>
                <a:cs typeface="Arial"/>
              </a:rPr>
              <a:t>2014]</a:t>
            </a:r>
            <a:endParaRPr sz="1486" dirty="0">
              <a:latin typeface="Comic Sans MS" panose="030F0702030302020204" pitchFamily="66" charset="0"/>
              <a:cs typeface="Arial"/>
            </a:endParaRPr>
          </a:p>
        </p:txBody>
      </p:sp>
      <p:sp>
        <p:nvSpPr>
          <p:cNvPr id="88" name="object 88"/>
          <p:cNvSpPr txBox="1"/>
          <p:nvPr/>
        </p:nvSpPr>
        <p:spPr>
          <a:xfrm>
            <a:off x="4037808" y="6205532"/>
            <a:ext cx="1850235" cy="5129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701">
              <a:lnSpc>
                <a:spcPts val="2001"/>
              </a:lnSpc>
            </a:pPr>
            <a:r>
              <a:rPr sz="2001" spc="39" dirty="0">
                <a:latin typeface="Comic Sans MS" panose="030F0702030302020204" pitchFamily="66" charset="0"/>
                <a:cs typeface="Arial"/>
              </a:rPr>
              <a:t>Accuracy</a:t>
            </a:r>
            <a:r>
              <a:rPr sz="2001" spc="-36" dirty="0">
                <a:latin typeface="Comic Sans MS" panose="030F0702030302020204" pitchFamily="66" charset="0"/>
                <a:cs typeface="Arial"/>
              </a:rPr>
              <a:t> </a:t>
            </a:r>
            <a:r>
              <a:rPr sz="2001" spc="-24" dirty="0">
                <a:latin typeface="Comic Sans MS" panose="030F0702030302020204" pitchFamily="66" charset="0"/>
                <a:cs typeface="Arial"/>
              </a:rPr>
              <a:t>(UAS)</a:t>
            </a:r>
            <a:endParaRPr sz="2001" dirty="0">
              <a:latin typeface="Comic Sans MS" panose="030F0702030302020204" pitchFamily="66" charset="0"/>
              <a:cs typeface="Arial"/>
            </a:endParaRPr>
          </a:p>
        </p:txBody>
      </p:sp>
      <p:sp>
        <p:nvSpPr>
          <p:cNvPr id="89" name="object 89"/>
          <p:cNvSpPr txBox="1"/>
          <p:nvPr/>
        </p:nvSpPr>
        <p:spPr>
          <a:xfrm>
            <a:off x="11873378" y="6550126"/>
            <a:ext cx="142859" cy="277974"/>
          </a:xfrm>
          <a:prstGeom prst="rect">
            <a:avLst/>
          </a:prstGeom>
        </p:spPr>
        <p:txBody>
          <a:bodyPr vert="horz" wrap="square" lIns="0" tIns="7316" rIns="0" bIns="0" rtlCol="0">
            <a:spAutoFit/>
          </a:bodyPr>
          <a:lstStyle/>
          <a:p>
            <a:pPr marL="7701">
              <a:spcBef>
                <a:spcPts val="58"/>
              </a:spcBef>
            </a:pPr>
            <a:r>
              <a:rPr sz="879" b="1" spc="9" dirty="0">
                <a:latin typeface="Comic Sans MS" panose="030F0702030302020204" pitchFamily="66" charset="0"/>
                <a:cs typeface="Arial"/>
              </a:rPr>
              <a:t>24</a:t>
            </a:r>
            <a:endParaRPr sz="879" dirty="0">
              <a:latin typeface="Comic Sans MS" panose="030F0702030302020204" pitchFamily="66" charset="0"/>
              <a:cs typeface="Arial"/>
            </a:endParaRPr>
          </a:p>
        </p:txBody>
      </p:sp>
      <p:sp>
        <p:nvSpPr>
          <p:cNvPr id="83" name="object 83"/>
          <p:cNvSpPr txBox="1"/>
          <p:nvPr/>
        </p:nvSpPr>
        <p:spPr>
          <a:xfrm>
            <a:off x="2625811" y="1587329"/>
            <a:ext cx="4800600" cy="623197"/>
          </a:xfrm>
          <a:prstGeom prst="rect">
            <a:avLst/>
          </a:prstGeom>
        </p:spPr>
        <p:txBody>
          <a:bodyPr vert="horz" wrap="square" lIns="0" tIns="7316" rIns="0" bIns="0" rtlCol="0">
            <a:spAutoFit/>
          </a:bodyPr>
          <a:lstStyle/>
          <a:p>
            <a:pPr marL="7701">
              <a:spcBef>
                <a:spcPts val="58"/>
              </a:spcBef>
            </a:pPr>
            <a:r>
              <a:rPr sz="2001" spc="30" dirty="0">
                <a:latin typeface="Comic Sans MS" panose="030F0702030302020204" pitchFamily="66" charset="0"/>
                <a:cs typeface="Arial"/>
              </a:rPr>
              <a:t>Dependency</a:t>
            </a:r>
            <a:r>
              <a:rPr sz="2001" dirty="0">
                <a:latin typeface="Comic Sans MS" panose="030F0702030302020204" pitchFamily="66" charset="0"/>
                <a:cs typeface="Arial"/>
              </a:rPr>
              <a:t> </a:t>
            </a:r>
            <a:r>
              <a:rPr sz="2001" spc="24" dirty="0">
                <a:latin typeface="Comic Sans MS" panose="030F0702030302020204" pitchFamily="66" charset="0"/>
                <a:cs typeface="Arial"/>
              </a:rPr>
              <a:t>parsing:</a:t>
            </a:r>
            <a:r>
              <a:rPr sz="2001" dirty="0">
                <a:latin typeface="Comic Sans MS" panose="030F0702030302020204" pitchFamily="66" charset="0"/>
                <a:cs typeface="Arial"/>
              </a:rPr>
              <a:t> </a:t>
            </a:r>
            <a:r>
              <a:rPr sz="2001" spc="39" dirty="0">
                <a:latin typeface="Comic Sans MS" panose="030F0702030302020204" pitchFamily="66" charset="0"/>
                <a:cs typeface="Arial"/>
              </a:rPr>
              <a:t>accuracy</a:t>
            </a:r>
            <a:r>
              <a:rPr sz="2001" spc="3" dirty="0">
                <a:latin typeface="Comic Sans MS" panose="030F0702030302020204" pitchFamily="66" charset="0"/>
                <a:cs typeface="Arial"/>
              </a:rPr>
              <a:t> </a:t>
            </a:r>
            <a:r>
              <a:rPr sz="2001" spc="-3" dirty="0">
                <a:latin typeface="Comic Sans MS" panose="030F0702030302020204" pitchFamily="66" charset="0"/>
                <a:cs typeface="Arial"/>
              </a:rPr>
              <a:t>vs.</a:t>
            </a:r>
            <a:r>
              <a:rPr sz="2001" dirty="0">
                <a:latin typeface="Comic Sans MS" panose="030F0702030302020204" pitchFamily="66" charset="0"/>
                <a:cs typeface="Arial"/>
              </a:rPr>
              <a:t> </a:t>
            </a:r>
            <a:r>
              <a:rPr sz="2001" spc="42" dirty="0">
                <a:latin typeface="Comic Sans MS" panose="030F0702030302020204" pitchFamily="66" charset="0"/>
                <a:cs typeface="Arial"/>
              </a:rPr>
              <a:t>speed</a:t>
            </a:r>
            <a:endParaRPr sz="2001" dirty="0">
              <a:latin typeface="Comic Sans MS" panose="030F0702030302020204" pitchFamily="66" charset="0"/>
              <a:cs typeface="Arial"/>
            </a:endParaRPr>
          </a:p>
        </p:txBody>
      </p:sp>
      <p:sp>
        <p:nvSpPr>
          <p:cNvPr id="84" name="object 84"/>
          <p:cNvSpPr txBox="1"/>
          <p:nvPr/>
        </p:nvSpPr>
        <p:spPr>
          <a:xfrm>
            <a:off x="1835577" y="2717344"/>
            <a:ext cx="513282" cy="265540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7701">
              <a:lnSpc>
                <a:spcPts val="2001"/>
              </a:lnSpc>
            </a:pPr>
            <a:r>
              <a:rPr sz="2001" spc="18" dirty="0">
                <a:latin typeface="Comic Sans MS" panose="030F0702030302020204" pitchFamily="66" charset="0"/>
                <a:cs typeface="Arial"/>
              </a:rPr>
              <a:t>Speed</a:t>
            </a:r>
            <a:r>
              <a:rPr sz="2001" spc="-15" dirty="0">
                <a:latin typeface="Comic Sans MS" panose="030F0702030302020204" pitchFamily="66" charset="0"/>
                <a:cs typeface="Arial"/>
              </a:rPr>
              <a:t> </a:t>
            </a:r>
            <a:r>
              <a:rPr sz="2001" spc="12" dirty="0">
                <a:latin typeface="Comic Sans MS" panose="030F0702030302020204" pitchFamily="66" charset="0"/>
                <a:cs typeface="Arial"/>
              </a:rPr>
              <a:t>(sentences/sec)</a:t>
            </a:r>
            <a:endParaRPr sz="2001" dirty="0">
              <a:latin typeface="Comic Sans MS" panose="030F0702030302020204" pitchFamily="66" charset="0"/>
              <a:cs typeface="Arial"/>
            </a:endParaRPr>
          </a:p>
        </p:txBody>
      </p:sp>
      <p:sp>
        <p:nvSpPr>
          <p:cNvPr id="85" name="object 85"/>
          <p:cNvSpPr txBox="1"/>
          <p:nvPr/>
        </p:nvSpPr>
        <p:spPr>
          <a:xfrm>
            <a:off x="6200802" y="5428445"/>
            <a:ext cx="1158659" cy="466637"/>
          </a:xfrm>
          <a:prstGeom prst="rect">
            <a:avLst/>
          </a:prstGeom>
        </p:spPr>
        <p:txBody>
          <a:bodyPr vert="horz" wrap="square" lIns="0" tIns="9242" rIns="0" bIns="0" rtlCol="0">
            <a:spAutoFit/>
          </a:bodyPr>
          <a:lstStyle/>
          <a:p>
            <a:pPr marL="7701">
              <a:spcBef>
                <a:spcPts val="73"/>
              </a:spcBef>
            </a:pPr>
            <a:r>
              <a:rPr sz="1486" spc="27" dirty="0">
                <a:solidFill>
                  <a:srgbClr val="6495ED"/>
                </a:solidFill>
                <a:latin typeface="Comic Sans MS" panose="030F0702030302020204" pitchFamily="66" charset="0"/>
                <a:cs typeface="Arial"/>
              </a:rPr>
              <a:t>Graph-based</a:t>
            </a:r>
            <a:endParaRPr sz="1486" dirty="0">
              <a:latin typeface="Comic Sans MS" panose="030F0702030302020204" pitchFamily="66" charset="0"/>
              <a:cs typeface="Arial"/>
            </a:endParaRPr>
          </a:p>
        </p:txBody>
      </p:sp>
      <p:sp>
        <p:nvSpPr>
          <p:cNvPr id="86" name="object 86"/>
          <p:cNvSpPr txBox="1"/>
          <p:nvPr/>
        </p:nvSpPr>
        <p:spPr>
          <a:xfrm>
            <a:off x="2725095" y="5080059"/>
            <a:ext cx="1427049" cy="466637"/>
          </a:xfrm>
          <a:prstGeom prst="rect">
            <a:avLst/>
          </a:prstGeom>
        </p:spPr>
        <p:txBody>
          <a:bodyPr vert="horz" wrap="square" lIns="0" tIns="9242" rIns="0" bIns="0" rtlCol="0">
            <a:spAutoFit/>
          </a:bodyPr>
          <a:lstStyle/>
          <a:p>
            <a:pPr marL="7701">
              <a:spcBef>
                <a:spcPts val="73"/>
              </a:spcBef>
            </a:pPr>
            <a:r>
              <a:rPr sz="1486" dirty="0">
                <a:solidFill>
                  <a:srgbClr val="F38A31"/>
                </a:solidFill>
                <a:latin typeface="Comic Sans MS" panose="030F0702030302020204" pitchFamily="66" charset="0"/>
                <a:cs typeface="Arial"/>
              </a:rPr>
              <a:t>Transition-based</a:t>
            </a:r>
            <a:endParaRPr sz="1486" dirty="0">
              <a:latin typeface="Comic Sans MS" panose="030F0702030302020204" pitchFamily="66" charset="0"/>
              <a:cs typeface="Arial"/>
            </a:endParaRPr>
          </a:p>
        </p:txBody>
      </p:sp>
      <p:sp>
        <p:nvSpPr>
          <p:cNvPr id="87" name="object 87"/>
          <p:cNvSpPr txBox="1"/>
          <p:nvPr/>
        </p:nvSpPr>
        <p:spPr>
          <a:xfrm>
            <a:off x="3520314" y="4331396"/>
            <a:ext cx="1808263" cy="685971"/>
          </a:xfrm>
          <a:prstGeom prst="rect">
            <a:avLst/>
          </a:prstGeom>
        </p:spPr>
        <p:txBody>
          <a:bodyPr vert="horz" wrap="square" lIns="0" tIns="7316" rIns="0" bIns="0" rtlCol="0">
            <a:spAutoFit/>
          </a:bodyPr>
          <a:lstStyle/>
          <a:p>
            <a:pPr marL="485566" marR="3081" indent="-478249">
              <a:lnSpc>
                <a:spcPct val="101000"/>
              </a:lnSpc>
              <a:spcBef>
                <a:spcPts val="58"/>
              </a:spcBef>
            </a:pPr>
            <a:r>
              <a:rPr sz="1486" spc="9" dirty="0">
                <a:solidFill>
                  <a:srgbClr val="6495ED"/>
                </a:solidFill>
                <a:latin typeface="Comic Sans MS" panose="030F0702030302020204" pitchFamily="66" charset="0"/>
                <a:cs typeface="Arial"/>
              </a:rPr>
              <a:t>Structured</a:t>
            </a:r>
            <a:r>
              <a:rPr sz="1486" spc="-21" dirty="0">
                <a:solidFill>
                  <a:srgbClr val="6495ED"/>
                </a:solidFill>
                <a:latin typeface="Comic Sans MS" panose="030F0702030302020204" pitchFamily="66" charset="0"/>
                <a:cs typeface="Arial"/>
              </a:rPr>
              <a:t> </a:t>
            </a:r>
            <a:r>
              <a:rPr sz="1486" spc="27" dirty="0">
                <a:solidFill>
                  <a:srgbClr val="6495ED"/>
                </a:solidFill>
                <a:latin typeface="Comic Sans MS" panose="030F0702030302020204" pitchFamily="66" charset="0"/>
                <a:cs typeface="Arial"/>
              </a:rPr>
              <a:t>prediction </a:t>
            </a:r>
            <a:r>
              <a:rPr sz="1486" spc="-403" dirty="0">
                <a:solidFill>
                  <a:srgbClr val="6495ED"/>
                </a:solidFill>
                <a:latin typeface="Comic Sans MS" panose="030F0702030302020204" pitchFamily="66" charset="0"/>
                <a:cs typeface="Arial"/>
              </a:rPr>
              <a:t> </a:t>
            </a:r>
            <a:r>
              <a:rPr sz="1486" spc="36" dirty="0">
                <a:solidFill>
                  <a:srgbClr val="6495ED"/>
                </a:solidFill>
                <a:latin typeface="Comic Sans MS" panose="030F0702030302020204" pitchFamily="66" charset="0"/>
                <a:cs typeface="Arial"/>
              </a:rPr>
              <a:t>cascades</a:t>
            </a:r>
            <a:endParaRPr sz="1486" dirty="0">
              <a:latin typeface="Comic Sans MS" panose="030F0702030302020204" pitchFamily="66" charset="0"/>
              <a:cs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58386" y="224468"/>
            <a:ext cx="6581013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Dependency</a:t>
            </a:r>
            <a:r>
              <a:rPr spc="-90" dirty="0"/>
              <a:t> </a:t>
            </a:r>
            <a:r>
              <a:rPr spc="-5" dirty="0"/>
              <a:t>relations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78222" y="2062555"/>
            <a:ext cx="4304269" cy="3443439"/>
          </a:xfrm>
          <a:prstGeom prst="rect">
            <a:avLst/>
          </a:prstGeom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95312" y="73859"/>
            <a:ext cx="10569637" cy="685273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>
              <a:spcBef>
                <a:spcPts val="64"/>
              </a:spcBef>
            </a:pPr>
            <a:r>
              <a:rPr spc="-58" dirty="0"/>
              <a:t>Graph-base</a:t>
            </a:r>
            <a:r>
              <a:rPr spc="30" dirty="0"/>
              <a:t>d</a:t>
            </a:r>
            <a:r>
              <a:rPr spc="-170" dirty="0"/>
              <a:t> </a:t>
            </a:r>
            <a:r>
              <a:rPr spc="-182" dirty="0"/>
              <a:t>vs</a:t>
            </a:r>
            <a:r>
              <a:rPr spc="-45" dirty="0"/>
              <a:t>.</a:t>
            </a:r>
            <a:r>
              <a:rPr spc="-170" dirty="0"/>
              <a:t> </a:t>
            </a:r>
            <a:r>
              <a:rPr spc="-73" dirty="0"/>
              <a:t>transition-base</a:t>
            </a:r>
            <a:r>
              <a:rPr spc="18" dirty="0"/>
              <a:t>d</a:t>
            </a:r>
            <a:r>
              <a:rPr spc="-170" dirty="0"/>
              <a:t> </a:t>
            </a:r>
            <a:r>
              <a:rPr spc="-136" dirty="0"/>
              <a:t>parsing?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86766" y="4944531"/>
            <a:ext cx="226518" cy="158202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2285349" y="2073009"/>
            <a:ext cx="5177963" cy="4000051"/>
            <a:chOff x="3768004" y="3418545"/>
            <a:chExt cx="8538845" cy="6596380"/>
          </a:xfrm>
        </p:grpSpPr>
        <p:sp>
          <p:nvSpPr>
            <p:cNvPr id="5" name="object 5"/>
            <p:cNvSpPr/>
            <p:nvPr/>
          </p:nvSpPr>
          <p:spPr>
            <a:xfrm>
              <a:off x="11340246" y="9572023"/>
              <a:ext cx="179070" cy="151130"/>
            </a:xfrm>
            <a:custGeom>
              <a:avLst/>
              <a:gdLst/>
              <a:ahLst/>
              <a:cxnLst/>
              <a:rect l="l" t="t" r="r" b="b"/>
              <a:pathLst>
                <a:path w="179070" h="151129">
                  <a:moveTo>
                    <a:pt x="89279" y="0"/>
                  </a:moveTo>
                  <a:lnTo>
                    <a:pt x="39746" y="15000"/>
                  </a:lnTo>
                  <a:lnTo>
                    <a:pt x="6796" y="55113"/>
                  </a:lnTo>
                  <a:lnTo>
                    <a:pt x="0" y="89279"/>
                  </a:lnTo>
                  <a:lnTo>
                    <a:pt x="1731" y="106777"/>
                  </a:lnTo>
                  <a:lnTo>
                    <a:pt x="6796" y="123444"/>
                  </a:lnTo>
                  <a:lnTo>
                    <a:pt x="15000" y="138811"/>
                  </a:lnTo>
                  <a:lnTo>
                    <a:pt x="24732" y="150681"/>
                  </a:lnTo>
                  <a:lnTo>
                    <a:pt x="153826" y="150681"/>
                  </a:lnTo>
                  <a:lnTo>
                    <a:pt x="163558" y="138811"/>
                  </a:lnTo>
                  <a:lnTo>
                    <a:pt x="171762" y="123444"/>
                  </a:lnTo>
                  <a:lnTo>
                    <a:pt x="176827" y="106777"/>
                  </a:lnTo>
                  <a:lnTo>
                    <a:pt x="178558" y="89279"/>
                  </a:lnTo>
                  <a:lnTo>
                    <a:pt x="176827" y="71780"/>
                  </a:lnTo>
                  <a:lnTo>
                    <a:pt x="152409" y="26149"/>
                  </a:lnTo>
                  <a:lnTo>
                    <a:pt x="106777" y="1731"/>
                  </a:lnTo>
                  <a:lnTo>
                    <a:pt x="89279" y="0"/>
                  </a:lnTo>
                  <a:close/>
                </a:path>
              </a:pathLst>
            </a:custGeom>
            <a:solidFill>
              <a:srgbClr val="6495ED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6" name="object 6"/>
            <p:cNvSpPr/>
            <p:nvPr/>
          </p:nvSpPr>
          <p:spPr>
            <a:xfrm>
              <a:off x="11340246" y="9572023"/>
              <a:ext cx="179070" cy="151130"/>
            </a:xfrm>
            <a:custGeom>
              <a:avLst/>
              <a:gdLst/>
              <a:ahLst/>
              <a:cxnLst/>
              <a:rect l="l" t="t" r="r" b="b"/>
              <a:pathLst>
                <a:path w="179070" h="151129">
                  <a:moveTo>
                    <a:pt x="153826" y="150681"/>
                  </a:moveTo>
                  <a:lnTo>
                    <a:pt x="163558" y="138811"/>
                  </a:lnTo>
                  <a:lnTo>
                    <a:pt x="171762" y="123444"/>
                  </a:lnTo>
                  <a:lnTo>
                    <a:pt x="176827" y="106777"/>
                  </a:lnTo>
                  <a:lnTo>
                    <a:pt x="178558" y="89279"/>
                  </a:lnTo>
                  <a:lnTo>
                    <a:pt x="176827" y="71780"/>
                  </a:lnTo>
                  <a:lnTo>
                    <a:pt x="152409" y="26149"/>
                  </a:lnTo>
                  <a:lnTo>
                    <a:pt x="106777" y="1731"/>
                  </a:lnTo>
                  <a:lnTo>
                    <a:pt x="89279" y="0"/>
                  </a:lnTo>
                  <a:lnTo>
                    <a:pt x="71780" y="1731"/>
                  </a:lnTo>
                  <a:lnTo>
                    <a:pt x="26149" y="26149"/>
                  </a:lnTo>
                  <a:lnTo>
                    <a:pt x="1731" y="71780"/>
                  </a:lnTo>
                  <a:lnTo>
                    <a:pt x="0" y="89279"/>
                  </a:lnTo>
                  <a:lnTo>
                    <a:pt x="1731" y="106777"/>
                  </a:lnTo>
                  <a:lnTo>
                    <a:pt x="6796" y="123444"/>
                  </a:lnTo>
                  <a:lnTo>
                    <a:pt x="15000" y="138811"/>
                  </a:lnTo>
                  <a:lnTo>
                    <a:pt x="24732" y="150681"/>
                  </a:lnTo>
                  <a:lnTo>
                    <a:pt x="153826" y="150681"/>
                  </a:lnTo>
                </a:path>
              </a:pathLst>
            </a:custGeom>
            <a:ln w="1785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7" name="object 7"/>
            <p:cNvSpPr/>
            <p:nvPr/>
          </p:nvSpPr>
          <p:spPr>
            <a:xfrm>
              <a:off x="11411817" y="9651282"/>
              <a:ext cx="0" cy="71755"/>
            </a:xfrm>
            <a:custGeom>
              <a:avLst/>
              <a:gdLst/>
              <a:ahLst/>
              <a:cxnLst/>
              <a:rect l="l" t="t" r="r" b="b"/>
              <a:pathLst>
                <a:path h="71754">
                  <a:moveTo>
                    <a:pt x="0" y="0"/>
                  </a:moveTo>
                  <a:lnTo>
                    <a:pt x="0" y="71423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8" name="object 8"/>
            <p:cNvSpPr/>
            <p:nvPr/>
          </p:nvSpPr>
          <p:spPr>
            <a:xfrm>
              <a:off x="11411817" y="9651282"/>
              <a:ext cx="0" cy="71755"/>
            </a:xfrm>
            <a:custGeom>
              <a:avLst/>
              <a:gdLst/>
              <a:ahLst/>
              <a:cxnLst/>
              <a:rect l="l" t="t" r="r" b="b"/>
              <a:pathLst>
                <a:path h="71754">
                  <a:moveTo>
                    <a:pt x="0" y="71423"/>
                  </a:moveTo>
                  <a:lnTo>
                    <a:pt x="0" y="0"/>
                  </a:lnTo>
                </a:path>
              </a:pathLst>
            </a:custGeom>
            <a:ln w="892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9" name="object 9"/>
            <p:cNvSpPr/>
            <p:nvPr/>
          </p:nvSpPr>
          <p:spPr>
            <a:xfrm>
              <a:off x="4326602" y="9651282"/>
              <a:ext cx="0" cy="71755"/>
            </a:xfrm>
            <a:custGeom>
              <a:avLst/>
              <a:gdLst/>
              <a:ahLst/>
              <a:cxnLst/>
              <a:rect l="l" t="t" r="r" b="b"/>
              <a:pathLst>
                <a:path h="71754">
                  <a:moveTo>
                    <a:pt x="0" y="0"/>
                  </a:moveTo>
                  <a:lnTo>
                    <a:pt x="0" y="71423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0" name="object 10"/>
            <p:cNvSpPr/>
            <p:nvPr/>
          </p:nvSpPr>
          <p:spPr>
            <a:xfrm>
              <a:off x="4326602" y="9651282"/>
              <a:ext cx="0" cy="71755"/>
            </a:xfrm>
            <a:custGeom>
              <a:avLst/>
              <a:gdLst/>
              <a:ahLst/>
              <a:cxnLst/>
              <a:rect l="l" t="t" r="r" b="b"/>
              <a:pathLst>
                <a:path h="71754">
                  <a:moveTo>
                    <a:pt x="0" y="71423"/>
                  </a:moveTo>
                  <a:lnTo>
                    <a:pt x="0" y="0"/>
                  </a:lnTo>
                </a:path>
              </a:pathLst>
            </a:custGeom>
            <a:ln w="892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1" name="object 11"/>
            <p:cNvSpPr/>
            <p:nvPr/>
          </p:nvSpPr>
          <p:spPr>
            <a:xfrm>
              <a:off x="4326602" y="9692004"/>
              <a:ext cx="71755" cy="0"/>
            </a:xfrm>
            <a:custGeom>
              <a:avLst/>
              <a:gdLst/>
              <a:ahLst/>
              <a:cxnLst/>
              <a:rect l="l" t="t" r="r" b="b"/>
              <a:pathLst>
                <a:path w="71754">
                  <a:moveTo>
                    <a:pt x="71423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2" name="object 12"/>
            <p:cNvSpPr/>
            <p:nvPr/>
          </p:nvSpPr>
          <p:spPr>
            <a:xfrm>
              <a:off x="4326602" y="9692004"/>
              <a:ext cx="71755" cy="0"/>
            </a:xfrm>
            <a:custGeom>
              <a:avLst/>
              <a:gdLst/>
              <a:ahLst/>
              <a:cxnLst/>
              <a:rect l="l" t="t" r="r" b="b"/>
              <a:pathLst>
                <a:path w="71754">
                  <a:moveTo>
                    <a:pt x="0" y="0"/>
                  </a:moveTo>
                  <a:lnTo>
                    <a:pt x="71423" y="0"/>
                  </a:lnTo>
                </a:path>
              </a:pathLst>
            </a:custGeom>
            <a:ln w="892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3" name="object 13"/>
            <p:cNvSpPr/>
            <p:nvPr/>
          </p:nvSpPr>
          <p:spPr>
            <a:xfrm>
              <a:off x="4326602" y="3551715"/>
              <a:ext cx="0" cy="71755"/>
            </a:xfrm>
            <a:custGeom>
              <a:avLst/>
              <a:gdLst/>
              <a:ahLst/>
              <a:cxnLst/>
              <a:rect l="l" t="t" r="r" b="b"/>
              <a:pathLst>
                <a:path h="71754">
                  <a:moveTo>
                    <a:pt x="0" y="0"/>
                  </a:moveTo>
                  <a:lnTo>
                    <a:pt x="0" y="71423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4" name="object 14"/>
            <p:cNvSpPr/>
            <p:nvPr/>
          </p:nvSpPr>
          <p:spPr>
            <a:xfrm>
              <a:off x="4326602" y="3551715"/>
              <a:ext cx="0" cy="71755"/>
            </a:xfrm>
            <a:custGeom>
              <a:avLst/>
              <a:gdLst/>
              <a:ahLst/>
              <a:cxnLst/>
              <a:rect l="l" t="t" r="r" b="b"/>
              <a:pathLst>
                <a:path h="71754">
                  <a:moveTo>
                    <a:pt x="0" y="0"/>
                  </a:moveTo>
                  <a:lnTo>
                    <a:pt x="0" y="71423"/>
                  </a:lnTo>
                </a:path>
              </a:pathLst>
            </a:custGeom>
            <a:ln w="892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5" name="object 15"/>
            <p:cNvSpPr/>
            <p:nvPr/>
          </p:nvSpPr>
          <p:spPr>
            <a:xfrm>
              <a:off x="4326602" y="3551715"/>
              <a:ext cx="71755" cy="0"/>
            </a:xfrm>
            <a:custGeom>
              <a:avLst/>
              <a:gdLst/>
              <a:ahLst/>
              <a:cxnLst/>
              <a:rect l="l" t="t" r="r" b="b"/>
              <a:pathLst>
                <a:path w="71754">
                  <a:moveTo>
                    <a:pt x="71423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6" name="object 16"/>
            <p:cNvSpPr/>
            <p:nvPr/>
          </p:nvSpPr>
          <p:spPr>
            <a:xfrm>
              <a:off x="4326602" y="3551715"/>
              <a:ext cx="71755" cy="0"/>
            </a:xfrm>
            <a:custGeom>
              <a:avLst/>
              <a:gdLst/>
              <a:ahLst/>
              <a:cxnLst/>
              <a:rect l="l" t="t" r="r" b="b"/>
              <a:pathLst>
                <a:path w="71754">
                  <a:moveTo>
                    <a:pt x="0" y="0"/>
                  </a:moveTo>
                  <a:lnTo>
                    <a:pt x="71423" y="0"/>
                  </a:lnTo>
                </a:path>
              </a:pathLst>
            </a:custGeom>
            <a:ln w="892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7" name="object 17"/>
            <p:cNvSpPr/>
            <p:nvPr/>
          </p:nvSpPr>
          <p:spPr>
            <a:xfrm>
              <a:off x="6097906" y="3551715"/>
              <a:ext cx="0" cy="71755"/>
            </a:xfrm>
            <a:custGeom>
              <a:avLst/>
              <a:gdLst/>
              <a:ahLst/>
              <a:cxnLst/>
              <a:rect l="l" t="t" r="r" b="b"/>
              <a:pathLst>
                <a:path h="71754">
                  <a:moveTo>
                    <a:pt x="0" y="0"/>
                  </a:moveTo>
                  <a:lnTo>
                    <a:pt x="0" y="71423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8" name="object 18"/>
            <p:cNvSpPr/>
            <p:nvPr/>
          </p:nvSpPr>
          <p:spPr>
            <a:xfrm>
              <a:off x="6097906" y="3551715"/>
              <a:ext cx="0" cy="71755"/>
            </a:xfrm>
            <a:custGeom>
              <a:avLst/>
              <a:gdLst/>
              <a:ahLst/>
              <a:cxnLst/>
              <a:rect l="l" t="t" r="r" b="b"/>
              <a:pathLst>
                <a:path h="71754">
                  <a:moveTo>
                    <a:pt x="0" y="0"/>
                  </a:moveTo>
                  <a:lnTo>
                    <a:pt x="0" y="71423"/>
                  </a:lnTo>
                </a:path>
              </a:pathLst>
            </a:custGeom>
            <a:ln w="892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9" name="object 19"/>
            <p:cNvSpPr/>
            <p:nvPr/>
          </p:nvSpPr>
          <p:spPr>
            <a:xfrm>
              <a:off x="7869209" y="3551715"/>
              <a:ext cx="0" cy="71755"/>
            </a:xfrm>
            <a:custGeom>
              <a:avLst/>
              <a:gdLst/>
              <a:ahLst/>
              <a:cxnLst/>
              <a:rect l="l" t="t" r="r" b="b"/>
              <a:pathLst>
                <a:path h="71754">
                  <a:moveTo>
                    <a:pt x="0" y="0"/>
                  </a:moveTo>
                  <a:lnTo>
                    <a:pt x="0" y="71423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0" name="object 20"/>
            <p:cNvSpPr/>
            <p:nvPr/>
          </p:nvSpPr>
          <p:spPr>
            <a:xfrm>
              <a:off x="7869209" y="3551715"/>
              <a:ext cx="0" cy="71755"/>
            </a:xfrm>
            <a:custGeom>
              <a:avLst/>
              <a:gdLst/>
              <a:ahLst/>
              <a:cxnLst/>
              <a:rect l="l" t="t" r="r" b="b"/>
              <a:pathLst>
                <a:path h="71754">
                  <a:moveTo>
                    <a:pt x="0" y="0"/>
                  </a:moveTo>
                  <a:lnTo>
                    <a:pt x="0" y="71423"/>
                  </a:lnTo>
                </a:path>
              </a:pathLst>
            </a:custGeom>
            <a:ln w="892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1" name="object 21"/>
            <p:cNvSpPr/>
            <p:nvPr/>
          </p:nvSpPr>
          <p:spPr>
            <a:xfrm>
              <a:off x="9640513" y="3551715"/>
              <a:ext cx="0" cy="71755"/>
            </a:xfrm>
            <a:custGeom>
              <a:avLst/>
              <a:gdLst/>
              <a:ahLst/>
              <a:cxnLst/>
              <a:rect l="l" t="t" r="r" b="b"/>
              <a:pathLst>
                <a:path h="71754">
                  <a:moveTo>
                    <a:pt x="0" y="0"/>
                  </a:moveTo>
                  <a:lnTo>
                    <a:pt x="0" y="71423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2" name="object 22"/>
            <p:cNvSpPr/>
            <p:nvPr/>
          </p:nvSpPr>
          <p:spPr>
            <a:xfrm>
              <a:off x="9640513" y="3551715"/>
              <a:ext cx="0" cy="71755"/>
            </a:xfrm>
            <a:custGeom>
              <a:avLst/>
              <a:gdLst/>
              <a:ahLst/>
              <a:cxnLst/>
              <a:rect l="l" t="t" r="r" b="b"/>
              <a:pathLst>
                <a:path h="71754">
                  <a:moveTo>
                    <a:pt x="0" y="0"/>
                  </a:moveTo>
                  <a:lnTo>
                    <a:pt x="0" y="71423"/>
                  </a:lnTo>
                </a:path>
              </a:pathLst>
            </a:custGeom>
            <a:ln w="892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3" name="object 23"/>
            <p:cNvSpPr/>
            <p:nvPr/>
          </p:nvSpPr>
          <p:spPr>
            <a:xfrm>
              <a:off x="11411817" y="3551715"/>
              <a:ext cx="0" cy="71755"/>
            </a:xfrm>
            <a:custGeom>
              <a:avLst/>
              <a:gdLst/>
              <a:ahLst/>
              <a:cxnLst/>
              <a:rect l="l" t="t" r="r" b="b"/>
              <a:pathLst>
                <a:path h="71754">
                  <a:moveTo>
                    <a:pt x="0" y="0"/>
                  </a:moveTo>
                  <a:lnTo>
                    <a:pt x="0" y="71423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4" name="object 24"/>
            <p:cNvSpPr/>
            <p:nvPr/>
          </p:nvSpPr>
          <p:spPr>
            <a:xfrm>
              <a:off x="11411817" y="3551715"/>
              <a:ext cx="0" cy="71755"/>
            </a:xfrm>
            <a:custGeom>
              <a:avLst/>
              <a:gdLst/>
              <a:ahLst/>
              <a:cxnLst/>
              <a:rect l="l" t="t" r="r" b="b"/>
              <a:pathLst>
                <a:path h="71754">
                  <a:moveTo>
                    <a:pt x="0" y="0"/>
                  </a:moveTo>
                  <a:lnTo>
                    <a:pt x="0" y="71423"/>
                  </a:lnTo>
                </a:path>
              </a:pathLst>
            </a:custGeom>
            <a:ln w="892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5" name="object 25"/>
            <p:cNvSpPr/>
            <p:nvPr/>
          </p:nvSpPr>
          <p:spPr>
            <a:xfrm>
              <a:off x="12226045" y="3551715"/>
              <a:ext cx="71755" cy="0"/>
            </a:xfrm>
            <a:custGeom>
              <a:avLst/>
              <a:gdLst/>
              <a:ahLst/>
              <a:cxnLst/>
              <a:rect l="l" t="t" r="r" b="b"/>
              <a:pathLst>
                <a:path w="71754">
                  <a:moveTo>
                    <a:pt x="71423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6" name="object 26"/>
            <p:cNvSpPr/>
            <p:nvPr/>
          </p:nvSpPr>
          <p:spPr>
            <a:xfrm>
              <a:off x="12226045" y="3551715"/>
              <a:ext cx="71755" cy="0"/>
            </a:xfrm>
            <a:custGeom>
              <a:avLst/>
              <a:gdLst/>
              <a:ahLst/>
              <a:cxnLst/>
              <a:rect l="l" t="t" r="r" b="b"/>
              <a:pathLst>
                <a:path w="71754">
                  <a:moveTo>
                    <a:pt x="71423" y="0"/>
                  </a:moveTo>
                  <a:lnTo>
                    <a:pt x="0" y="0"/>
                  </a:lnTo>
                </a:path>
              </a:pathLst>
            </a:custGeom>
            <a:ln w="892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7" name="object 27"/>
            <p:cNvSpPr/>
            <p:nvPr/>
          </p:nvSpPr>
          <p:spPr>
            <a:xfrm>
              <a:off x="4326602" y="3551715"/>
              <a:ext cx="7971155" cy="0"/>
            </a:xfrm>
            <a:custGeom>
              <a:avLst/>
              <a:gdLst/>
              <a:ahLst/>
              <a:cxnLst/>
              <a:rect l="l" t="t" r="r" b="b"/>
              <a:pathLst>
                <a:path w="7971155">
                  <a:moveTo>
                    <a:pt x="0" y="0"/>
                  </a:moveTo>
                  <a:lnTo>
                    <a:pt x="7970867" y="0"/>
                  </a:lnTo>
                </a:path>
              </a:pathLst>
            </a:custGeom>
            <a:ln w="1785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8" name="object 28"/>
            <p:cNvSpPr/>
            <p:nvPr/>
          </p:nvSpPr>
          <p:spPr>
            <a:xfrm>
              <a:off x="12226045" y="9692004"/>
              <a:ext cx="71755" cy="0"/>
            </a:xfrm>
            <a:custGeom>
              <a:avLst/>
              <a:gdLst/>
              <a:ahLst/>
              <a:cxnLst/>
              <a:rect l="l" t="t" r="r" b="b"/>
              <a:pathLst>
                <a:path w="71754">
                  <a:moveTo>
                    <a:pt x="71423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9" name="object 29"/>
            <p:cNvSpPr/>
            <p:nvPr/>
          </p:nvSpPr>
          <p:spPr>
            <a:xfrm>
              <a:off x="12226045" y="9692004"/>
              <a:ext cx="71755" cy="0"/>
            </a:xfrm>
            <a:custGeom>
              <a:avLst/>
              <a:gdLst/>
              <a:ahLst/>
              <a:cxnLst/>
              <a:rect l="l" t="t" r="r" b="b"/>
              <a:pathLst>
                <a:path w="71754">
                  <a:moveTo>
                    <a:pt x="71423" y="0"/>
                  </a:moveTo>
                  <a:lnTo>
                    <a:pt x="0" y="0"/>
                  </a:lnTo>
                </a:path>
              </a:pathLst>
            </a:custGeom>
            <a:ln w="892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30" name="object 30"/>
            <p:cNvSpPr/>
            <p:nvPr/>
          </p:nvSpPr>
          <p:spPr>
            <a:xfrm>
              <a:off x="12226045" y="8156931"/>
              <a:ext cx="71755" cy="0"/>
            </a:xfrm>
            <a:custGeom>
              <a:avLst/>
              <a:gdLst/>
              <a:ahLst/>
              <a:cxnLst/>
              <a:rect l="l" t="t" r="r" b="b"/>
              <a:pathLst>
                <a:path w="71754">
                  <a:moveTo>
                    <a:pt x="71423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31" name="object 31"/>
            <p:cNvSpPr/>
            <p:nvPr/>
          </p:nvSpPr>
          <p:spPr>
            <a:xfrm>
              <a:off x="12226045" y="8156931"/>
              <a:ext cx="71755" cy="0"/>
            </a:xfrm>
            <a:custGeom>
              <a:avLst/>
              <a:gdLst/>
              <a:ahLst/>
              <a:cxnLst/>
              <a:rect l="l" t="t" r="r" b="b"/>
              <a:pathLst>
                <a:path w="71754">
                  <a:moveTo>
                    <a:pt x="71423" y="0"/>
                  </a:moveTo>
                  <a:lnTo>
                    <a:pt x="0" y="0"/>
                  </a:lnTo>
                </a:path>
              </a:pathLst>
            </a:custGeom>
            <a:ln w="892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32" name="object 32"/>
            <p:cNvSpPr/>
            <p:nvPr/>
          </p:nvSpPr>
          <p:spPr>
            <a:xfrm>
              <a:off x="12226045" y="6621859"/>
              <a:ext cx="71755" cy="0"/>
            </a:xfrm>
            <a:custGeom>
              <a:avLst/>
              <a:gdLst/>
              <a:ahLst/>
              <a:cxnLst/>
              <a:rect l="l" t="t" r="r" b="b"/>
              <a:pathLst>
                <a:path w="71754">
                  <a:moveTo>
                    <a:pt x="71423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33" name="object 33"/>
            <p:cNvSpPr/>
            <p:nvPr/>
          </p:nvSpPr>
          <p:spPr>
            <a:xfrm>
              <a:off x="12226045" y="6621859"/>
              <a:ext cx="71755" cy="0"/>
            </a:xfrm>
            <a:custGeom>
              <a:avLst/>
              <a:gdLst/>
              <a:ahLst/>
              <a:cxnLst/>
              <a:rect l="l" t="t" r="r" b="b"/>
              <a:pathLst>
                <a:path w="71754">
                  <a:moveTo>
                    <a:pt x="71423" y="0"/>
                  </a:moveTo>
                  <a:lnTo>
                    <a:pt x="0" y="0"/>
                  </a:lnTo>
                </a:path>
              </a:pathLst>
            </a:custGeom>
            <a:ln w="892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34" name="object 34"/>
            <p:cNvSpPr/>
            <p:nvPr/>
          </p:nvSpPr>
          <p:spPr>
            <a:xfrm>
              <a:off x="12226045" y="5086786"/>
              <a:ext cx="71755" cy="0"/>
            </a:xfrm>
            <a:custGeom>
              <a:avLst/>
              <a:gdLst/>
              <a:ahLst/>
              <a:cxnLst/>
              <a:rect l="l" t="t" r="r" b="b"/>
              <a:pathLst>
                <a:path w="71754">
                  <a:moveTo>
                    <a:pt x="71423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35" name="object 35"/>
            <p:cNvSpPr/>
            <p:nvPr/>
          </p:nvSpPr>
          <p:spPr>
            <a:xfrm>
              <a:off x="12226045" y="5086786"/>
              <a:ext cx="71755" cy="0"/>
            </a:xfrm>
            <a:custGeom>
              <a:avLst/>
              <a:gdLst/>
              <a:ahLst/>
              <a:cxnLst/>
              <a:rect l="l" t="t" r="r" b="b"/>
              <a:pathLst>
                <a:path w="71754">
                  <a:moveTo>
                    <a:pt x="71423" y="0"/>
                  </a:moveTo>
                  <a:lnTo>
                    <a:pt x="0" y="0"/>
                  </a:lnTo>
                </a:path>
              </a:pathLst>
            </a:custGeom>
            <a:ln w="892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36" name="object 36"/>
            <p:cNvSpPr/>
            <p:nvPr/>
          </p:nvSpPr>
          <p:spPr>
            <a:xfrm>
              <a:off x="12297469" y="3551715"/>
              <a:ext cx="0" cy="6171565"/>
            </a:xfrm>
            <a:custGeom>
              <a:avLst/>
              <a:gdLst/>
              <a:ahLst/>
              <a:cxnLst/>
              <a:rect l="l" t="t" r="r" b="b"/>
              <a:pathLst>
                <a:path h="6171565">
                  <a:moveTo>
                    <a:pt x="0" y="6170990"/>
                  </a:moveTo>
                  <a:lnTo>
                    <a:pt x="0" y="0"/>
                  </a:lnTo>
                </a:path>
              </a:pathLst>
            </a:custGeom>
            <a:ln w="1785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pic>
          <p:nvPicPr>
            <p:cNvPr id="37" name="object 3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83931" y="9799204"/>
              <a:ext cx="142846" cy="215699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64204" y="9799204"/>
              <a:ext cx="143703" cy="215699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130070" y="9558835"/>
              <a:ext cx="143989" cy="215699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6097906" y="9651282"/>
              <a:ext cx="0" cy="71755"/>
            </a:xfrm>
            <a:custGeom>
              <a:avLst/>
              <a:gdLst/>
              <a:ahLst/>
              <a:cxnLst/>
              <a:rect l="l" t="t" r="r" b="b"/>
              <a:pathLst>
                <a:path h="71754">
                  <a:moveTo>
                    <a:pt x="0" y="0"/>
                  </a:moveTo>
                  <a:lnTo>
                    <a:pt x="0" y="71423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41" name="object 41"/>
            <p:cNvSpPr/>
            <p:nvPr/>
          </p:nvSpPr>
          <p:spPr>
            <a:xfrm>
              <a:off x="6097906" y="9651282"/>
              <a:ext cx="0" cy="71755"/>
            </a:xfrm>
            <a:custGeom>
              <a:avLst/>
              <a:gdLst/>
              <a:ahLst/>
              <a:cxnLst/>
              <a:rect l="l" t="t" r="r" b="b"/>
              <a:pathLst>
                <a:path h="71754">
                  <a:moveTo>
                    <a:pt x="0" y="71423"/>
                  </a:moveTo>
                  <a:lnTo>
                    <a:pt x="0" y="0"/>
                  </a:lnTo>
                </a:path>
              </a:pathLst>
            </a:custGeom>
            <a:ln w="892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42" name="object 42"/>
            <p:cNvSpPr/>
            <p:nvPr/>
          </p:nvSpPr>
          <p:spPr>
            <a:xfrm>
              <a:off x="7869209" y="9651282"/>
              <a:ext cx="0" cy="71755"/>
            </a:xfrm>
            <a:custGeom>
              <a:avLst/>
              <a:gdLst/>
              <a:ahLst/>
              <a:cxnLst/>
              <a:rect l="l" t="t" r="r" b="b"/>
              <a:pathLst>
                <a:path h="71754">
                  <a:moveTo>
                    <a:pt x="0" y="0"/>
                  </a:moveTo>
                  <a:lnTo>
                    <a:pt x="0" y="71423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43" name="object 43"/>
            <p:cNvSpPr/>
            <p:nvPr/>
          </p:nvSpPr>
          <p:spPr>
            <a:xfrm>
              <a:off x="7869209" y="9651282"/>
              <a:ext cx="0" cy="71755"/>
            </a:xfrm>
            <a:custGeom>
              <a:avLst/>
              <a:gdLst/>
              <a:ahLst/>
              <a:cxnLst/>
              <a:rect l="l" t="t" r="r" b="b"/>
              <a:pathLst>
                <a:path h="71754">
                  <a:moveTo>
                    <a:pt x="0" y="71423"/>
                  </a:moveTo>
                  <a:lnTo>
                    <a:pt x="0" y="0"/>
                  </a:lnTo>
                </a:path>
              </a:pathLst>
            </a:custGeom>
            <a:ln w="892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44" name="object 44"/>
            <p:cNvSpPr/>
            <p:nvPr/>
          </p:nvSpPr>
          <p:spPr>
            <a:xfrm>
              <a:off x="9640513" y="9651282"/>
              <a:ext cx="0" cy="71755"/>
            </a:xfrm>
            <a:custGeom>
              <a:avLst/>
              <a:gdLst/>
              <a:ahLst/>
              <a:cxnLst/>
              <a:rect l="l" t="t" r="r" b="b"/>
              <a:pathLst>
                <a:path h="71754">
                  <a:moveTo>
                    <a:pt x="0" y="0"/>
                  </a:moveTo>
                  <a:lnTo>
                    <a:pt x="0" y="71423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45" name="object 45"/>
            <p:cNvSpPr/>
            <p:nvPr/>
          </p:nvSpPr>
          <p:spPr>
            <a:xfrm>
              <a:off x="9640513" y="9651282"/>
              <a:ext cx="0" cy="71755"/>
            </a:xfrm>
            <a:custGeom>
              <a:avLst/>
              <a:gdLst/>
              <a:ahLst/>
              <a:cxnLst/>
              <a:rect l="l" t="t" r="r" b="b"/>
              <a:pathLst>
                <a:path h="71754">
                  <a:moveTo>
                    <a:pt x="0" y="71423"/>
                  </a:moveTo>
                  <a:lnTo>
                    <a:pt x="0" y="0"/>
                  </a:lnTo>
                </a:path>
              </a:pathLst>
            </a:custGeom>
            <a:ln w="892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46" name="object 46"/>
            <p:cNvSpPr/>
            <p:nvPr/>
          </p:nvSpPr>
          <p:spPr>
            <a:xfrm>
              <a:off x="4326602" y="9722705"/>
              <a:ext cx="7971155" cy="0"/>
            </a:xfrm>
            <a:custGeom>
              <a:avLst/>
              <a:gdLst/>
              <a:ahLst/>
              <a:cxnLst/>
              <a:rect l="l" t="t" r="r" b="b"/>
              <a:pathLst>
                <a:path w="7971155">
                  <a:moveTo>
                    <a:pt x="0" y="0"/>
                  </a:moveTo>
                  <a:lnTo>
                    <a:pt x="7970867" y="0"/>
                  </a:lnTo>
                </a:path>
              </a:pathLst>
            </a:custGeom>
            <a:ln w="1785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47" name="object 47"/>
            <p:cNvSpPr/>
            <p:nvPr/>
          </p:nvSpPr>
          <p:spPr>
            <a:xfrm>
              <a:off x="4326602" y="8156931"/>
              <a:ext cx="71755" cy="0"/>
            </a:xfrm>
            <a:custGeom>
              <a:avLst/>
              <a:gdLst/>
              <a:ahLst/>
              <a:cxnLst/>
              <a:rect l="l" t="t" r="r" b="b"/>
              <a:pathLst>
                <a:path w="71754">
                  <a:moveTo>
                    <a:pt x="71423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48" name="object 48"/>
            <p:cNvSpPr/>
            <p:nvPr/>
          </p:nvSpPr>
          <p:spPr>
            <a:xfrm>
              <a:off x="4326602" y="8156931"/>
              <a:ext cx="71755" cy="0"/>
            </a:xfrm>
            <a:custGeom>
              <a:avLst/>
              <a:gdLst/>
              <a:ahLst/>
              <a:cxnLst/>
              <a:rect l="l" t="t" r="r" b="b"/>
              <a:pathLst>
                <a:path w="71754">
                  <a:moveTo>
                    <a:pt x="0" y="0"/>
                  </a:moveTo>
                  <a:lnTo>
                    <a:pt x="71423" y="0"/>
                  </a:lnTo>
                </a:path>
              </a:pathLst>
            </a:custGeom>
            <a:ln w="892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pic>
          <p:nvPicPr>
            <p:cNvPr id="49" name="object 4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772469" y="8027477"/>
              <a:ext cx="134847" cy="211985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951027" y="8023762"/>
              <a:ext cx="143990" cy="215699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132729" y="8023762"/>
              <a:ext cx="143989" cy="215699"/>
            </a:xfrm>
            <a:prstGeom prst="rect">
              <a:avLst/>
            </a:prstGeom>
          </p:spPr>
        </p:pic>
        <p:sp>
          <p:nvSpPr>
            <p:cNvPr id="52" name="object 52"/>
            <p:cNvSpPr/>
            <p:nvPr/>
          </p:nvSpPr>
          <p:spPr>
            <a:xfrm>
              <a:off x="4326602" y="6621859"/>
              <a:ext cx="71755" cy="0"/>
            </a:xfrm>
            <a:custGeom>
              <a:avLst/>
              <a:gdLst/>
              <a:ahLst/>
              <a:cxnLst/>
              <a:rect l="l" t="t" r="r" b="b"/>
              <a:pathLst>
                <a:path w="71754">
                  <a:moveTo>
                    <a:pt x="71423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53" name="object 53"/>
            <p:cNvSpPr/>
            <p:nvPr/>
          </p:nvSpPr>
          <p:spPr>
            <a:xfrm>
              <a:off x="4326602" y="6621859"/>
              <a:ext cx="71755" cy="0"/>
            </a:xfrm>
            <a:custGeom>
              <a:avLst/>
              <a:gdLst/>
              <a:ahLst/>
              <a:cxnLst/>
              <a:rect l="l" t="t" r="r" b="b"/>
              <a:pathLst>
                <a:path w="71754">
                  <a:moveTo>
                    <a:pt x="0" y="0"/>
                  </a:moveTo>
                  <a:lnTo>
                    <a:pt x="71423" y="0"/>
                  </a:lnTo>
                </a:path>
              </a:pathLst>
            </a:custGeom>
            <a:ln w="892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pic>
          <p:nvPicPr>
            <p:cNvPr id="54" name="object 5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778607" y="6488690"/>
              <a:ext cx="143989" cy="215699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960308" y="6488690"/>
              <a:ext cx="143989" cy="215699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142009" y="6488690"/>
              <a:ext cx="143989" cy="215699"/>
            </a:xfrm>
            <a:prstGeom prst="rect">
              <a:avLst/>
            </a:prstGeom>
          </p:spPr>
        </p:pic>
        <p:sp>
          <p:nvSpPr>
            <p:cNvPr id="57" name="object 57"/>
            <p:cNvSpPr/>
            <p:nvPr/>
          </p:nvSpPr>
          <p:spPr>
            <a:xfrm>
              <a:off x="4326602" y="5086786"/>
              <a:ext cx="71755" cy="0"/>
            </a:xfrm>
            <a:custGeom>
              <a:avLst/>
              <a:gdLst/>
              <a:ahLst/>
              <a:cxnLst/>
              <a:rect l="l" t="t" r="r" b="b"/>
              <a:pathLst>
                <a:path w="71754">
                  <a:moveTo>
                    <a:pt x="71423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58" name="object 58"/>
            <p:cNvSpPr/>
            <p:nvPr/>
          </p:nvSpPr>
          <p:spPr>
            <a:xfrm>
              <a:off x="4326602" y="5086786"/>
              <a:ext cx="71755" cy="0"/>
            </a:xfrm>
            <a:custGeom>
              <a:avLst/>
              <a:gdLst/>
              <a:ahLst/>
              <a:cxnLst/>
              <a:rect l="l" t="t" r="r" b="b"/>
              <a:pathLst>
                <a:path w="71754">
                  <a:moveTo>
                    <a:pt x="0" y="0"/>
                  </a:moveTo>
                  <a:lnTo>
                    <a:pt x="71423" y="0"/>
                  </a:lnTo>
                </a:path>
              </a:pathLst>
            </a:custGeom>
            <a:ln w="892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pic>
          <p:nvPicPr>
            <p:cNvPr id="59" name="object 5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781749" y="4957331"/>
              <a:ext cx="134847" cy="211985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960308" y="4953617"/>
              <a:ext cx="143989" cy="215699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142009" y="4953617"/>
              <a:ext cx="143989" cy="215699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768004" y="3418545"/>
              <a:ext cx="143990" cy="215699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949706" y="3418545"/>
              <a:ext cx="143989" cy="215699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131408" y="3418545"/>
              <a:ext cx="143989" cy="215699"/>
            </a:xfrm>
            <a:prstGeom prst="rect">
              <a:avLst/>
            </a:prstGeom>
          </p:spPr>
        </p:pic>
        <p:sp>
          <p:nvSpPr>
            <p:cNvPr id="65" name="object 65"/>
            <p:cNvSpPr/>
            <p:nvPr/>
          </p:nvSpPr>
          <p:spPr>
            <a:xfrm>
              <a:off x="4326602" y="3551715"/>
              <a:ext cx="0" cy="6171565"/>
            </a:xfrm>
            <a:custGeom>
              <a:avLst/>
              <a:gdLst/>
              <a:ahLst/>
              <a:cxnLst/>
              <a:rect l="l" t="t" r="r" b="b"/>
              <a:pathLst>
                <a:path h="6171565">
                  <a:moveTo>
                    <a:pt x="0" y="6170990"/>
                  </a:moveTo>
                  <a:lnTo>
                    <a:pt x="0" y="0"/>
                  </a:lnTo>
                </a:path>
              </a:pathLst>
            </a:custGeom>
            <a:ln w="1785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</p:grpSp>
      <p:pic>
        <p:nvPicPr>
          <p:cNvPr id="66" name="object 66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7097317" y="5743217"/>
            <a:ext cx="119106" cy="119106"/>
          </a:xfrm>
          <a:prstGeom prst="rect">
            <a:avLst/>
          </a:prstGeom>
        </p:spPr>
      </p:pic>
      <p:pic>
        <p:nvPicPr>
          <p:cNvPr id="67" name="object 67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4712769" y="4842135"/>
            <a:ext cx="119106" cy="119106"/>
          </a:xfrm>
          <a:prstGeom prst="rect">
            <a:avLst/>
          </a:prstGeom>
        </p:spPr>
      </p:pic>
      <p:pic>
        <p:nvPicPr>
          <p:cNvPr id="68" name="object 68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5572065" y="4600109"/>
            <a:ext cx="119106" cy="119106"/>
          </a:xfrm>
          <a:prstGeom prst="rect">
            <a:avLst/>
          </a:prstGeom>
        </p:spPr>
      </p:pic>
      <p:grpSp>
        <p:nvGrpSpPr>
          <p:cNvPr id="69" name="object 69"/>
          <p:cNvGrpSpPr/>
          <p:nvPr/>
        </p:nvGrpSpPr>
        <p:grpSpPr>
          <a:xfrm>
            <a:off x="3610060" y="5942246"/>
            <a:ext cx="198308" cy="130922"/>
            <a:chOff x="5952550" y="9799204"/>
            <a:chExt cx="327025" cy="215900"/>
          </a:xfrm>
        </p:grpSpPr>
        <p:pic>
          <p:nvPicPr>
            <p:cNvPr id="70" name="object 70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952550" y="9799204"/>
              <a:ext cx="143703" cy="215699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135109" y="9799204"/>
              <a:ext cx="143989" cy="215699"/>
            </a:xfrm>
            <a:prstGeom prst="rect">
              <a:avLst/>
            </a:prstGeom>
          </p:spPr>
        </p:pic>
      </p:grpSp>
      <p:pic>
        <p:nvPicPr>
          <p:cNvPr id="72" name="object 72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4686464" y="5942246"/>
            <a:ext cx="87142" cy="130800"/>
          </a:xfrm>
          <a:prstGeom prst="rect">
            <a:avLst/>
          </a:prstGeom>
        </p:spPr>
      </p:pic>
      <p:pic>
        <p:nvPicPr>
          <p:cNvPr id="73" name="object 73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4804789" y="5944498"/>
            <a:ext cx="75188" cy="126296"/>
          </a:xfrm>
          <a:prstGeom prst="rect">
            <a:avLst/>
          </a:prstGeom>
        </p:spPr>
      </p:pic>
      <p:grpSp>
        <p:nvGrpSpPr>
          <p:cNvPr id="74" name="object 74"/>
          <p:cNvGrpSpPr/>
          <p:nvPr/>
        </p:nvGrpSpPr>
        <p:grpSpPr>
          <a:xfrm>
            <a:off x="5761260" y="5942246"/>
            <a:ext cx="192147" cy="130922"/>
            <a:chOff x="9500039" y="9799204"/>
            <a:chExt cx="316865" cy="215900"/>
          </a:xfrm>
        </p:grpSpPr>
        <p:pic>
          <p:nvPicPr>
            <p:cNvPr id="75" name="object 75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500039" y="9799204"/>
              <a:ext cx="143704" cy="215699"/>
            </a:xfrm>
            <a:prstGeom prst="rect">
              <a:avLst/>
            </a:prstGeom>
          </p:spPr>
        </p:pic>
        <p:pic>
          <p:nvPicPr>
            <p:cNvPr id="76" name="object 76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9684598" y="9799204"/>
              <a:ext cx="132276" cy="211985"/>
            </a:xfrm>
            <a:prstGeom prst="rect">
              <a:avLst/>
            </a:prstGeom>
          </p:spPr>
        </p:pic>
      </p:grpSp>
      <p:grpSp>
        <p:nvGrpSpPr>
          <p:cNvPr id="77" name="object 77"/>
          <p:cNvGrpSpPr/>
          <p:nvPr/>
        </p:nvGrpSpPr>
        <p:grpSpPr>
          <a:xfrm>
            <a:off x="6833602" y="5942246"/>
            <a:ext cx="195613" cy="130922"/>
            <a:chOff x="11268410" y="9799204"/>
            <a:chExt cx="322580" cy="215900"/>
          </a:xfrm>
        </p:grpSpPr>
        <p:pic>
          <p:nvPicPr>
            <p:cNvPr id="78" name="object 78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1268410" y="9799204"/>
              <a:ext cx="143702" cy="215699"/>
            </a:xfrm>
            <a:prstGeom prst="rect">
              <a:avLst/>
            </a:prstGeom>
          </p:spPr>
        </p:pic>
        <p:pic>
          <p:nvPicPr>
            <p:cNvPr id="79" name="object 79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1453829" y="9799204"/>
              <a:ext cx="137137" cy="215699"/>
            </a:xfrm>
            <a:prstGeom prst="rect">
              <a:avLst/>
            </a:prstGeom>
          </p:spPr>
        </p:pic>
      </p:grpSp>
      <p:pic>
        <p:nvPicPr>
          <p:cNvPr id="80" name="object 80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2189217" y="3937000"/>
            <a:ext cx="75188" cy="126296"/>
          </a:xfrm>
          <a:prstGeom prst="rect">
            <a:avLst/>
          </a:prstGeom>
        </p:spPr>
      </p:pic>
      <p:pic>
        <p:nvPicPr>
          <p:cNvPr id="81" name="object 81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2189217" y="3006130"/>
            <a:ext cx="75188" cy="126296"/>
          </a:xfrm>
          <a:prstGeom prst="rect">
            <a:avLst/>
          </a:prstGeom>
        </p:spPr>
      </p:pic>
      <p:pic>
        <p:nvPicPr>
          <p:cNvPr id="82" name="object 82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2176378" y="2073009"/>
            <a:ext cx="80212" cy="128548"/>
          </a:xfrm>
          <a:prstGeom prst="rect">
            <a:avLst/>
          </a:prstGeom>
        </p:spPr>
      </p:pic>
      <p:sp>
        <p:nvSpPr>
          <p:cNvPr id="83" name="object 83"/>
          <p:cNvSpPr txBox="1"/>
          <p:nvPr/>
        </p:nvSpPr>
        <p:spPr>
          <a:xfrm>
            <a:off x="7483994" y="4400879"/>
            <a:ext cx="2795954" cy="1998742"/>
          </a:xfrm>
          <a:prstGeom prst="rect">
            <a:avLst/>
          </a:prstGeom>
        </p:spPr>
        <p:txBody>
          <a:bodyPr vert="horz" wrap="square" lIns="0" tIns="23104" rIns="0" bIns="0" rtlCol="0">
            <a:spAutoFit/>
          </a:bodyPr>
          <a:lstStyle/>
          <a:p>
            <a:pPr marL="16558" marR="743174" indent="-1925">
              <a:lnSpc>
                <a:spcPct val="105400"/>
              </a:lnSpc>
              <a:spcBef>
                <a:spcPts val="182"/>
              </a:spcBef>
            </a:pPr>
            <a:r>
              <a:rPr sz="1486" spc="21" dirty="0">
                <a:solidFill>
                  <a:srgbClr val="F38A31"/>
                </a:solidFill>
                <a:latin typeface="Comic Sans MS" panose="030F0702030302020204" pitchFamily="66" charset="0"/>
                <a:cs typeface="Arial"/>
              </a:rPr>
              <a:t>[Chen</a:t>
            </a:r>
            <a:r>
              <a:rPr sz="1486" spc="-6" dirty="0">
                <a:solidFill>
                  <a:srgbClr val="F38A31"/>
                </a:solidFill>
                <a:latin typeface="Comic Sans MS" panose="030F0702030302020204" pitchFamily="66" charset="0"/>
                <a:cs typeface="Arial"/>
              </a:rPr>
              <a:t> </a:t>
            </a:r>
            <a:r>
              <a:rPr sz="1486" spc="9" dirty="0">
                <a:solidFill>
                  <a:srgbClr val="F38A31"/>
                </a:solidFill>
                <a:latin typeface="Comic Sans MS" panose="030F0702030302020204" pitchFamily="66" charset="0"/>
                <a:cs typeface="Arial"/>
              </a:rPr>
              <a:t>&amp;</a:t>
            </a:r>
            <a:r>
              <a:rPr sz="1486" spc="-6" dirty="0">
                <a:solidFill>
                  <a:srgbClr val="F38A31"/>
                </a:solidFill>
                <a:latin typeface="Comic Sans MS" panose="030F0702030302020204" pitchFamily="66" charset="0"/>
                <a:cs typeface="Arial"/>
              </a:rPr>
              <a:t> </a:t>
            </a:r>
            <a:r>
              <a:rPr sz="1486" spc="18" dirty="0">
                <a:solidFill>
                  <a:srgbClr val="F38A31"/>
                </a:solidFill>
                <a:latin typeface="Comic Sans MS" panose="030F0702030302020204" pitchFamily="66" charset="0"/>
                <a:cs typeface="Arial"/>
              </a:rPr>
              <a:t>Manning</a:t>
            </a:r>
            <a:r>
              <a:rPr sz="1486" spc="-6" dirty="0">
                <a:solidFill>
                  <a:srgbClr val="F38A31"/>
                </a:solidFill>
                <a:latin typeface="Comic Sans MS" panose="030F0702030302020204" pitchFamily="66" charset="0"/>
                <a:cs typeface="Arial"/>
              </a:rPr>
              <a:t> </a:t>
            </a:r>
            <a:r>
              <a:rPr sz="1486" spc="21" dirty="0">
                <a:solidFill>
                  <a:srgbClr val="F38A31"/>
                </a:solidFill>
                <a:latin typeface="Comic Sans MS" panose="030F0702030302020204" pitchFamily="66" charset="0"/>
                <a:cs typeface="Arial"/>
              </a:rPr>
              <a:t>2014] </a:t>
            </a:r>
            <a:r>
              <a:rPr sz="1486" spc="-403" dirty="0">
                <a:solidFill>
                  <a:srgbClr val="F38A31"/>
                </a:solidFill>
                <a:latin typeface="Comic Sans MS" panose="030F0702030302020204" pitchFamily="66" charset="0"/>
                <a:cs typeface="Arial"/>
              </a:rPr>
              <a:t> </a:t>
            </a:r>
            <a:r>
              <a:rPr sz="1486" spc="6" dirty="0">
                <a:solidFill>
                  <a:srgbClr val="6495ED"/>
                </a:solidFill>
                <a:latin typeface="Comic Sans MS" panose="030F0702030302020204" pitchFamily="66" charset="0"/>
                <a:cs typeface="Arial"/>
              </a:rPr>
              <a:t>[Rush </a:t>
            </a:r>
            <a:r>
              <a:rPr sz="1486" spc="9" dirty="0">
                <a:solidFill>
                  <a:srgbClr val="6495ED"/>
                </a:solidFill>
                <a:latin typeface="Comic Sans MS" panose="030F0702030302020204" pitchFamily="66" charset="0"/>
                <a:cs typeface="Arial"/>
              </a:rPr>
              <a:t>&amp; </a:t>
            </a:r>
            <a:r>
              <a:rPr sz="1486" spc="-12" dirty="0">
                <a:solidFill>
                  <a:srgbClr val="6495ED"/>
                </a:solidFill>
                <a:latin typeface="Comic Sans MS" panose="030F0702030302020204" pitchFamily="66" charset="0"/>
                <a:cs typeface="Arial"/>
              </a:rPr>
              <a:t>Petrov </a:t>
            </a:r>
            <a:r>
              <a:rPr sz="1486" spc="6" dirty="0">
                <a:solidFill>
                  <a:srgbClr val="6495ED"/>
                </a:solidFill>
                <a:latin typeface="Comic Sans MS" panose="030F0702030302020204" pitchFamily="66" charset="0"/>
                <a:cs typeface="Arial"/>
              </a:rPr>
              <a:t>2012; </a:t>
            </a:r>
            <a:r>
              <a:rPr sz="1486" spc="9" dirty="0">
                <a:solidFill>
                  <a:srgbClr val="6495ED"/>
                </a:solidFill>
                <a:latin typeface="Comic Sans MS" panose="030F0702030302020204" pitchFamily="66" charset="0"/>
                <a:cs typeface="Arial"/>
              </a:rPr>
              <a:t> </a:t>
            </a:r>
            <a:r>
              <a:rPr sz="1486" spc="-15" dirty="0">
                <a:solidFill>
                  <a:srgbClr val="6495ED"/>
                </a:solidFill>
                <a:latin typeface="Comic Sans MS" panose="030F0702030302020204" pitchFamily="66" charset="0"/>
                <a:cs typeface="Arial"/>
              </a:rPr>
              <a:t>Weiss</a:t>
            </a:r>
            <a:r>
              <a:rPr sz="1486" spc="-3" dirty="0">
                <a:solidFill>
                  <a:srgbClr val="6495ED"/>
                </a:solidFill>
                <a:latin typeface="Comic Sans MS" panose="030F0702030302020204" pitchFamily="66" charset="0"/>
                <a:cs typeface="Arial"/>
              </a:rPr>
              <a:t> </a:t>
            </a:r>
            <a:r>
              <a:rPr sz="1486" spc="9" dirty="0">
                <a:solidFill>
                  <a:srgbClr val="6495ED"/>
                </a:solidFill>
                <a:latin typeface="Comic Sans MS" panose="030F0702030302020204" pitchFamily="66" charset="0"/>
                <a:cs typeface="Arial"/>
              </a:rPr>
              <a:t>&amp;</a:t>
            </a:r>
            <a:r>
              <a:rPr sz="1486" spc="-3" dirty="0">
                <a:solidFill>
                  <a:srgbClr val="6495ED"/>
                </a:solidFill>
                <a:latin typeface="Comic Sans MS" panose="030F0702030302020204" pitchFamily="66" charset="0"/>
                <a:cs typeface="Arial"/>
              </a:rPr>
              <a:t> </a:t>
            </a:r>
            <a:r>
              <a:rPr sz="1486" spc="-36" dirty="0">
                <a:solidFill>
                  <a:srgbClr val="6495ED"/>
                </a:solidFill>
                <a:latin typeface="Comic Sans MS" panose="030F0702030302020204" pitchFamily="66" charset="0"/>
                <a:cs typeface="Arial"/>
              </a:rPr>
              <a:t>Taskar</a:t>
            </a:r>
            <a:r>
              <a:rPr sz="1486" dirty="0">
                <a:solidFill>
                  <a:srgbClr val="6495ED"/>
                </a:solidFill>
                <a:latin typeface="Comic Sans MS" panose="030F0702030302020204" pitchFamily="66" charset="0"/>
                <a:cs typeface="Arial"/>
              </a:rPr>
              <a:t> </a:t>
            </a:r>
            <a:r>
              <a:rPr sz="1486" spc="21" dirty="0">
                <a:solidFill>
                  <a:srgbClr val="6495ED"/>
                </a:solidFill>
                <a:latin typeface="Comic Sans MS" panose="030F0702030302020204" pitchFamily="66" charset="0"/>
                <a:cs typeface="Arial"/>
              </a:rPr>
              <a:t>2010]</a:t>
            </a:r>
            <a:endParaRPr sz="1486" dirty="0">
              <a:latin typeface="Comic Sans MS" panose="030F0702030302020204" pitchFamily="66" charset="0"/>
              <a:cs typeface="Arial"/>
            </a:endParaRPr>
          </a:p>
          <a:p>
            <a:pPr marL="7701">
              <a:spcBef>
                <a:spcPts val="76"/>
              </a:spcBef>
            </a:pPr>
            <a:r>
              <a:rPr sz="1486" spc="-3" dirty="0">
                <a:solidFill>
                  <a:srgbClr val="F38A31"/>
                </a:solidFill>
                <a:latin typeface="Comic Sans MS" panose="030F0702030302020204" pitchFamily="66" charset="0"/>
                <a:cs typeface="Arial"/>
              </a:rPr>
              <a:t>MaltParser </a:t>
            </a:r>
            <a:r>
              <a:rPr sz="1486" spc="15" dirty="0">
                <a:solidFill>
                  <a:srgbClr val="F38A31"/>
                </a:solidFill>
                <a:latin typeface="Comic Sans MS" panose="030F0702030302020204" pitchFamily="66" charset="0"/>
                <a:cs typeface="Arial"/>
              </a:rPr>
              <a:t>[Nivre</a:t>
            </a:r>
            <a:r>
              <a:rPr sz="1486" dirty="0">
                <a:solidFill>
                  <a:srgbClr val="F38A31"/>
                </a:solidFill>
                <a:latin typeface="Comic Sans MS" panose="030F0702030302020204" pitchFamily="66" charset="0"/>
                <a:cs typeface="Arial"/>
              </a:rPr>
              <a:t> </a:t>
            </a:r>
            <a:r>
              <a:rPr sz="1486" spc="3" dirty="0">
                <a:solidFill>
                  <a:srgbClr val="F38A31"/>
                </a:solidFill>
                <a:latin typeface="Comic Sans MS" panose="030F0702030302020204" pitchFamily="66" charset="0"/>
                <a:cs typeface="Arial"/>
              </a:rPr>
              <a:t>et</a:t>
            </a:r>
            <a:r>
              <a:rPr sz="1486" spc="-3" dirty="0">
                <a:solidFill>
                  <a:srgbClr val="F38A31"/>
                </a:solidFill>
                <a:latin typeface="Comic Sans MS" panose="030F0702030302020204" pitchFamily="66" charset="0"/>
                <a:cs typeface="Arial"/>
              </a:rPr>
              <a:t> </a:t>
            </a:r>
            <a:r>
              <a:rPr sz="1486" spc="3" dirty="0">
                <a:solidFill>
                  <a:srgbClr val="F38A31"/>
                </a:solidFill>
                <a:latin typeface="Comic Sans MS" panose="030F0702030302020204" pitchFamily="66" charset="0"/>
                <a:cs typeface="Arial"/>
              </a:rPr>
              <a:t>al.</a:t>
            </a:r>
            <a:r>
              <a:rPr sz="1486" dirty="0">
                <a:solidFill>
                  <a:srgbClr val="F38A31"/>
                </a:solidFill>
                <a:latin typeface="Comic Sans MS" panose="030F0702030302020204" pitchFamily="66" charset="0"/>
                <a:cs typeface="Arial"/>
              </a:rPr>
              <a:t> </a:t>
            </a:r>
            <a:r>
              <a:rPr sz="1486" spc="21" dirty="0">
                <a:solidFill>
                  <a:srgbClr val="F38A31"/>
                </a:solidFill>
                <a:latin typeface="Comic Sans MS" panose="030F0702030302020204" pitchFamily="66" charset="0"/>
                <a:cs typeface="Arial"/>
              </a:rPr>
              <a:t>2009]</a:t>
            </a:r>
            <a:endParaRPr sz="1486" dirty="0">
              <a:latin typeface="Comic Sans MS" panose="030F0702030302020204" pitchFamily="66" charset="0"/>
              <a:cs typeface="Arial"/>
            </a:endParaRPr>
          </a:p>
          <a:p>
            <a:pPr marL="14247" marR="3081" indent="-6931">
              <a:lnSpc>
                <a:spcPct val="110100"/>
              </a:lnSpc>
              <a:spcBef>
                <a:spcPts val="309"/>
              </a:spcBef>
            </a:pPr>
            <a:r>
              <a:rPr sz="1486" spc="-15" dirty="0">
                <a:solidFill>
                  <a:srgbClr val="6495ED"/>
                </a:solidFill>
                <a:latin typeface="Comic Sans MS" panose="030F0702030302020204" pitchFamily="66" charset="0"/>
                <a:cs typeface="Arial"/>
              </a:rPr>
              <a:t>TurboParser </a:t>
            </a:r>
            <a:r>
              <a:rPr sz="1486" spc="18" dirty="0">
                <a:solidFill>
                  <a:srgbClr val="6495ED"/>
                </a:solidFill>
                <a:latin typeface="Comic Sans MS" panose="030F0702030302020204" pitchFamily="66" charset="0"/>
                <a:cs typeface="Arial"/>
              </a:rPr>
              <a:t>[Martins </a:t>
            </a:r>
            <a:r>
              <a:rPr sz="1486" spc="3" dirty="0">
                <a:solidFill>
                  <a:srgbClr val="6495ED"/>
                </a:solidFill>
                <a:latin typeface="Comic Sans MS" panose="030F0702030302020204" pitchFamily="66" charset="0"/>
                <a:cs typeface="Arial"/>
              </a:rPr>
              <a:t>et al. </a:t>
            </a:r>
            <a:r>
              <a:rPr sz="1486" spc="21" dirty="0">
                <a:solidFill>
                  <a:srgbClr val="6495ED"/>
                </a:solidFill>
                <a:latin typeface="Comic Sans MS" panose="030F0702030302020204" pitchFamily="66" charset="0"/>
                <a:cs typeface="Arial"/>
              </a:rPr>
              <a:t>2010] </a:t>
            </a:r>
            <a:r>
              <a:rPr sz="1486" spc="-406" dirty="0">
                <a:solidFill>
                  <a:srgbClr val="6495ED"/>
                </a:solidFill>
                <a:latin typeface="Comic Sans MS" panose="030F0702030302020204" pitchFamily="66" charset="0"/>
                <a:cs typeface="Arial"/>
              </a:rPr>
              <a:t> </a:t>
            </a:r>
            <a:r>
              <a:rPr sz="1486" spc="33" dirty="0">
                <a:solidFill>
                  <a:srgbClr val="6495ED"/>
                </a:solidFill>
                <a:latin typeface="Comic Sans MS" panose="030F0702030302020204" pitchFamily="66" charset="0"/>
                <a:cs typeface="Arial"/>
              </a:rPr>
              <a:t>[Zhang</a:t>
            </a:r>
            <a:r>
              <a:rPr sz="1486" dirty="0">
                <a:solidFill>
                  <a:srgbClr val="6495ED"/>
                </a:solidFill>
                <a:latin typeface="Comic Sans MS" panose="030F0702030302020204" pitchFamily="66" charset="0"/>
                <a:cs typeface="Arial"/>
              </a:rPr>
              <a:t> </a:t>
            </a:r>
            <a:r>
              <a:rPr sz="1486" spc="9" dirty="0">
                <a:solidFill>
                  <a:srgbClr val="6495ED"/>
                </a:solidFill>
                <a:latin typeface="Comic Sans MS" panose="030F0702030302020204" pitchFamily="66" charset="0"/>
                <a:cs typeface="Arial"/>
              </a:rPr>
              <a:t>&amp;</a:t>
            </a:r>
            <a:r>
              <a:rPr sz="1486" dirty="0">
                <a:solidFill>
                  <a:srgbClr val="6495ED"/>
                </a:solidFill>
                <a:latin typeface="Comic Sans MS" panose="030F0702030302020204" pitchFamily="66" charset="0"/>
                <a:cs typeface="Arial"/>
              </a:rPr>
              <a:t> </a:t>
            </a:r>
            <a:r>
              <a:rPr sz="1486" spc="27" dirty="0">
                <a:solidFill>
                  <a:srgbClr val="6495ED"/>
                </a:solidFill>
                <a:latin typeface="Comic Sans MS" panose="030F0702030302020204" pitchFamily="66" charset="0"/>
                <a:cs typeface="Arial"/>
              </a:rPr>
              <a:t>McDonald</a:t>
            </a:r>
            <a:r>
              <a:rPr sz="1486" dirty="0">
                <a:solidFill>
                  <a:srgbClr val="6495ED"/>
                </a:solidFill>
                <a:latin typeface="Comic Sans MS" panose="030F0702030302020204" pitchFamily="66" charset="0"/>
                <a:cs typeface="Arial"/>
              </a:rPr>
              <a:t> </a:t>
            </a:r>
            <a:r>
              <a:rPr sz="1486" spc="21" dirty="0">
                <a:solidFill>
                  <a:srgbClr val="6495ED"/>
                </a:solidFill>
                <a:latin typeface="Comic Sans MS" panose="030F0702030302020204" pitchFamily="66" charset="0"/>
                <a:cs typeface="Arial"/>
              </a:rPr>
              <a:t>2014]</a:t>
            </a:r>
            <a:endParaRPr sz="1486" dirty="0">
              <a:latin typeface="Comic Sans MS" panose="030F0702030302020204" pitchFamily="66" charset="0"/>
              <a:cs typeface="Arial"/>
            </a:endParaRPr>
          </a:p>
        </p:txBody>
      </p:sp>
      <p:sp>
        <p:nvSpPr>
          <p:cNvPr id="90" name="object 90"/>
          <p:cNvSpPr txBox="1"/>
          <p:nvPr/>
        </p:nvSpPr>
        <p:spPr>
          <a:xfrm>
            <a:off x="4037808" y="6205532"/>
            <a:ext cx="1850235" cy="5129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701">
              <a:lnSpc>
                <a:spcPts val="2001"/>
              </a:lnSpc>
            </a:pPr>
            <a:r>
              <a:rPr sz="2001" spc="39" dirty="0">
                <a:latin typeface="Comic Sans MS" panose="030F0702030302020204" pitchFamily="66" charset="0"/>
                <a:cs typeface="Arial"/>
              </a:rPr>
              <a:t>Accuracy</a:t>
            </a:r>
            <a:r>
              <a:rPr sz="2001" spc="-36" dirty="0">
                <a:latin typeface="Comic Sans MS" panose="030F0702030302020204" pitchFamily="66" charset="0"/>
                <a:cs typeface="Arial"/>
              </a:rPr>
              <a:t> </a:t>
            </a:r>
            <a:r>
              <a:rPr sz="2001" spc="-24" dirty="0">
                <a:latin typeface="Comic Sans MS" panose="030F0702030302020204" pitchFamily="66" charset="0"/>
                <a:cs typeface="Arial"/>
              </a:rPr>
              <a:t>(UAS)</a:t>
            </a:r>
            <a:endParaRPr sz="2001" dirty="0">
              <a:latin typeface="Comic Sans MS" panose="030F0702030302020204" pitchFamily="66" charset="0"/>
              <a:cs typeface="Arial"/>
            </a:endParaRPr>
          </a:p>
        </p:txBody>
      </p:sp>
      <p:sp>
        <p:nvSpPr>
          <p:cNvPr id="91" name="object 91"/>
          <p:cNvSpPr txBox="1"/>
          <p:nvPr/>
        </p:nvSpPr>
        <p:spPr>
          <a:xfrm>
            <a:off x="11873378" y="6550126"/>
            <a:ext cx="142859" cy="277974"/>
          </a:xfrm>
          <a:prstGeom prst="rect">
            <a:avLst/>
          </a:prstGeom>
        </p:spPr>
        <p:txBody>
          <a:bodyPr vert="horz" wrap="square" lIns="0" tIns="7316" rIns="0" bIns="0" rtlCol="0">
            <a:spAutoFit/>
          </a:bodyPr>
          <a:lstStyle/>
          <a:p>
            <a:pPr marL="7701">
              <a:spcBef>
                <a:spcPts val="58"/>
              </a:spcBef>
            </a:pPr>
            <a:r>
              <a:rPr sz="879" b="1" spc="9" dirty="0">
                <a:latin typeface="Comic Sans MS" panose="030F0702030302020204" pitchFamily="66" charset="0"/>
                <a:cs typeface="Arial"/>
              </a:rPr>
              <a:t>24</a:t>
            </a:r>
            <a:endParaRPr sz="879" dirty="0">
              <a:latin typeface="Comic Sans MS" panose="030F0702030302020204" pitchFamily="66" charset="0"/>
              <a:cs typeface="Arial"/>
            </a:endParaRPr>
          </a:p>
        </p:txBody>
      </p:sp>
      <p:sp>
        <p:nvSpPr>
          <p:cNvPr id="84" name="object 84"/>
          <p:cNvSpPr txBox="1"/>
          <p:nvPr/>
        </p:nvSpPr>
        <p:spPr>
          <a:xfrm>
            <a:off x="2625811" y="1587329"/>
            <a:ext cx="4800600" cy="623197"/>
          </a:xfrm>
          <a:prstGeom prst="rect">
            <a:avLst/>
          </a:prstGeom>
        </p:spPr>
        <p:txBody>
          <a:bodyPr vert="horz" wrap="square" lIns="0" tIns="7316" rIns="0" bIns="0" rtlCol="0">
            <a:spAutoFit/>
          </a:bodyPr>
          <a:lstStyle/>
          <a:p>
            <a:pPr marL="7701">
              <a:spcBef>
                <a:spcPts val="58"/>
              </a:spcBef>
            </a:pPr>
            <a:r>
              <a:rPr sz="2001" spc="30" dirty="0">
                <a:latin typeface="Comic Sans MS" panose="030F0702030302020204" pitchFamily="66" charset="0"/>
                <a:cs typeface="Arial"/>
              </a:rPr>
              <a:t>Dependency</a:t>
            </a:r>
            <a:r>
              <a:rPr sz="2001" dirty="0">
                <a:latin typeface="Comic Sans MS" panose="030F0702030302020204" pitchFamily="66" charset="0"/>
                <a:cs typeface="Arial"/>
              </a:rPr>
              <a:t> </a:t>
            </a:r>
            <a:r>
              <a:rPr sz="2001" spc="24" dirty="0">
                <a:latin typeface="Comic Sans MS" panose="030F0702030302020204" pitchFamily="66" charset="0"/>
                <a:cs typeface="Arial"/>
              </a:rPr>
              <a:t>parsing:</a:t>
            </a:r>
            <a:r>
              <a:rPr sz="2001" dirty="0">
                <a:latin typeface="Comic Sans MS" panose="030F0702030302020204" pitchFamily="66" charset="0"/>
                <a:cs typeface="Arial"/>
              </a:rPr>
              <a:t> </a:t>
            </a:r>
            <a:r>
              <a:rPr sz="2001" spc="39" dirty="0">
                <a:latin typeface="Comic Sans MS" panose="030F0702030302020204" pitchFamily="66" charset="0"/>
                <a:cs typeface="Arial"/>
              </a:rPr>
              <a:t>accuracy</a:t>
            </a:r>
            <a:r>
              <a:rPr sz="2001" spc="3" dirty="0">
                <a:latin typeface="Comic Sans MS" panose="030F0702030302020204" pitchFamily="66" charset="0"/>
                <a:cs typeface="Arial"/>
              </a:rPr>
              <a:t> </a:t>
            </a:r>
            <a:r>
              <a:rPr sz="2001" spc="-3" dirty="0">
                <a:latin typeface="Comic Sans MS" panose="030F0702030302020204" pitchFamily="66" charset="0"/>
                <a:cs typeface="Arial"/>
              </a:rPr>
              <a:t>vs.</a:t>
            </a:r>
            <a:r>
              <a:rPr sz="2001" dirty="0">
                <a:latin typeface="Comic Sans MS" panose="030F0702030302020204" pitchFamily="66" charset="0"/>
                <a:cs typeface="Arial"/>
              </a:rPr>
              <a:t> </a:t>
            </a:r>
            <a:r>
              <a:rPr sz="2001" spc="42" dirty="0">
                <a:latin typeface="Comic Sans MS" panose="030F0702030302020204" pitchFamily="66" charset="0"/>
                <a:cs typeface="Arial"/>
              </a:rPr>
              <a:t>speed</a:t>
            </a:r>
            <a:endParaRPr sz="2001" dirty="0">
              <a:latin typeface="Comic Sans MS" panose="030F0702030302020204" pitchFamily="66" charset="0"/>
              <a:cs typeface="Arial"/>
            </a:endParaRPr>
          </a:p>
        </p:txBody>
      </p:sp>
      <p:sp>
        <p:nvSpPr>
          <p:cNvPr id="85" name="object 85"/>
          <p:cNvSpPr txBox="1"/>
          <p:nvPr/>
        </p:nvSpPr>
        <p:spPr>
          <a:xfrm>
            <a:off x="1835577" y="2717344"/>
            <a:ext cx="513282" cy="265540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7701">
              <a:lnSpc>
                <a:spcPts val="2001"/>
              </a:lnSpc>
            </a:pPr>
            <a:r>
              <a:rPr sz="2001" spc="18" dirty="0">
                <a:latin typeface="Comic Sans MS" panose="030F0702030302020204" pitchFamily="66" charset="0"/>
                <a:cs typeface="Arial"/>
              </a:rPr>
              <a:t>Speed</a:t>
            </a:r>
            <a:r>
              <a:rPr sz="2001" spc="-15" dirty="0">
                <a:latin typeface="Comic Sans MS" panose="030F0702030302020204" pitchFamily="66" charset="0"/>
                <a:cs typeface="Arial"/>
              </a:rPr>
              <a:t> </a:t>
            </a:r>
            <a:r>
              <a:rPr sz="2001" spc="12" dirty="0">
                <a:latin typeface="Comic Sans MS" panose="030F0702030302020204" pitchFamily="66" charset="0"/>
                <a:cs typeface="Arial"/>
              </a:rPr>
              <a:t>(sentences/sec)</a:t>
            </a:r>
            <a:endParaRPr sz="2001" dirty="0">
              <a:latin typeface="Comic Sans MS" panose="030F0702030302020204" pitchFamily="66" charset="0"/>
              <a:cs typeface="Arial"/>
            </a:endParaRPr>
          </a:p>
        </p:txBody>
      </p:sp>
      <p:sp>
        <p:nvSpPr>
          <p:cNvPr id="86" name="object 86"/>
          <p:cNvSpPr txBox="1"/>
          <p:nvPr/>
        </p:nvSpPr>
        <p:spPr>
          <a:xfrm>
            <a:off x="6200802" y="5428445"/>
            <a:ext cx="1158659" cy="466637"/>
          </a:xfrm>
          <a:prstGeom prst="rect">
            <a:avLst/>
          </a:prstGeom>
        </p:spPr>
        <p:txBody>
          <a:bodyPr vert="horz" wrap="square" lIns="0" tIns="9242" rIns="0" bIns="0" rtlCol="0">
            <a:spAutoFit/>
          </a:bodyPr>
          <a:lstStyle/>
          <a:p>
            <a:pPr marL="7701">
              <a:spcBef>
                <a:spcPts val="73"/>
              </a:spcBef>
            </a:pPr>
            <a:r>
              <a:rPr sz="1486" spc="27" dirty="0">
                <a:solidFill>
                  <a:srgbClr val="6495ED"/>
                </a:solidFill>
                <a:latin typeface="Comic Sans MS" panose="030F0702030302020204" pitchFamily="66" charset="0"/>
                <a:cs typeface="Arial"/>
              </a:rPr>
              <a:t>Graph-based</a:t>
            </a:r>
            <a:endParaRPr sz="1486" dirty="0">
              <a:latin typeface="Comic Sans MS" panose="030F0702030302020204" pitchFamily="66" charset="0"/>
              <a:cs typeface="Arial"/>
            </a:endParaRPr>
          </a:p>
        </p:txBody>
      </p:sp>
      <p:sp>
        <p:nvSpPr>
          <p:cNvPr id="87" name="object 87"/>
          <p:cNvSpPr txBox="1"/>
          <p:nvPr/>
        </p:nvSpPr>
        <p:spPr>
          <a:xfrm>
            <a:off x="2725095" y="5080059"/>
            <a:ext cx="1427049" cy="466637"/>
          </a:xfrm>
          <a:prstGeom prst="rect">
            <a:avLst/>
          </a:prstGeom>
        </p:spPr>
        <p:txBody>
          <a:bodyPr vert="horz" wrap="square" lIns="0" tIns="9242" rIns="0" bIns="0" rtlCol="0">
            <a:spAutoFit/>
          </a:bodyPr>
          <a:lstStyle/>
          <a:p>
            <a:pPr marL="7701">
              <a:spcBef>
                <a:spcPts val="73"/>
              </a:spcBef>
            </a:pPr>
            <a:r>
              <a:rPr sz="1486" dirty="0">
                <a:solidFill>
                  <a:srgbClr val="F38A31"/>
                </a:solidFill>
                <a:latin typeface="Comic Sans MS" panose="030F0702030302020204" pitchFamily="66" charset="0"/>
                <a:cs typeface="Arial"/>
              </a:rPr>
              <a:t>Transition-based</a:t>
            </a:r>
            <a:endParaRPr sz="1486" dirty="0">
              <a:latin typeface="Comic Sans MS" panose="030F0702030302020204" pitchFamily="66" charset="0"/>
              <a:cs typeface="Arial"/>
            </a:endParaRPr>
          </a:p>
        </p:txBody>
      </p:sp>
      <p:sp>
        <p:nvSpPr>
          <p:cNvPr id="88" name="object 88"/>
          <p:cNvSpPr txBox="1"/>
          <p:nvPr/>
        </p:nvSpPr>
        <p:spPr>
          <a:xfrm>
            <a:off x="5521432" y="4269164"/>
            <a:ext cx="1222580" cy="466637"/>
          </a:xfrm>
          <a:prstGeom prst="rect">
            <a:avLst/>
          </a:prstGeom>
        </p:spPr>
        <p:txBody>
          <a:bodyPr vert="horz" wrap="square" lIns="0" tIns="9242" rIns="0" bIns="0" rtlCol="0">
            <a:spAutoFit/>
          </a:bodyPr>
          <a:lstStyle/>
          <a:p>
            <a:pPr marL="7701">
              <a:spcBef>
                <a:spcPts val="73"/>
              </a:spcBef>
            </a:pPr>
            <a:r>
              <a:rPr sz="1486" spc="-76" dirty="0">
                <a:solidFill>
                  <a:srgbClr val="F38A31"/>
                </a:solidFill>
                <a:latin typeface="Comic Sans MS" panose="030F0702030302020204" pitchFamily="66" charset="0"/>
                <a:cs typeface="Arial"/>
              </a:rPr>
              <a:t>FF</a:t>
            </a:r>
            <a:r>
              <a:rPr sz="1486" spc="-21" dirty="0">
                <a:solidFill>
                  <a:srgbClr val="F38A31"/>
                </a:solidFill>
                <a:latin typeface="Comic Sans MS" panose="030F0702030302020204" pitchFamily="66" charset="0"/>
                <a:cs typeface="Arial"/>
              </a:rPr>
              <a:t> </a:t>
            </a:r>
            <a:r>
              <a:rPr sz="1486" spc="6" dirty="0">
                <a:solidFill>
                  <a:srgbClr val="F38A31"/>
                </a:solidFill>
                <a:latin typeface="Comic Sans MS" panose="030F0702030302020204" pitchFamily="66" charset="0"/>
                <a:cs typeface="Arial"/>
              </a:rPr>
              <a:t>neural</a:t>
            </a:r>
            <a:r>
              <a:rPr sz="1486" spc="-21" dirty="0">
                <a:solidFill>
                  <a:srgbClr val="F38A31"/>
                </a:solidFill>
                <a:latin typeface="Comic Sans MS" panose="030F0702030302020204" pitchFamily="66" charset="0"/>
                <a:cs typeface="Arial"/>
              </a:rPr>
              <a:t> </a:t>
            </a:r>
            <a:r>
              <a:rPr sz="1486" spc="6" dirty="0">
                <a:solidFill>
                  <a:srgbClr val="F38A31"/>
                </a:solidFill>
                <a:latin typeface="Comic Sans MS" panose="030F0702030302020204" pitchFamily="66" charset="0"/>
                <a:cs typeface="Arial"/>
              </a:rPr>
              <a:t>nets</a:t>
            </a:r>
            <a:endParaRPr sz="1486" dirty="0">
              <a:latin typeface="Comic Sans MS" panose="030F0702030302020204" pitchFamily="66" charset="0"/>
              <a:cs typeface="Arial"/>
            </a:endParaRPr>
          </a:p>
        </p:txBody>
      </p:sp>
      <p:sp>
        <p:nvSpPr>
          <p:cNvPr id="89" name="object 89"/>
          <p:cNvSpPr txBox="1"/>
          <p:nvPr/>
        </p:nvSpPr>
        <p:spPr>
          <a:xfrm>
            <a:off x="3520314" y="4331396"/>
            <a:ext cx="1808263" cy="685971"/>
          </a:xfrm>
          <a:prstGeom prst="rect">
            <a:avLst/>
          </a:prstGeom>
        </p:spPr>
        <p:txBody>
          <a:bodyPr vert="horz" wrap="square" lIns="0" tIns="7316" rIns="0" bIns="0" rtlCol="0">
            <a:spAutoFit/>
          </a:bodyPr>
          <a:lstStyle/>
          <a:p>
            <a:pPr marL="485566" marR="3081" indent="-478249">
              <a:lnSpc>
                <a:spcPct val="101000"/>
              </a:lnSpc>
              <a:spcBef>
                <a:spcPts val="58"/>
              </a:spcBef>
            </a:pPr>
            <a:r>
              <a:rPr sz="1486" spc="9" dirty="0">
                <a:solidFill>
                  <a:srgbClr val="6495ED"/>
                </a:solidFill>
                <a:latin typeface="Comic Sans MS" panose="030F0702030302020204" pitchFamily="66" charset="0"/>
                <a:cs typeface="Arial"/>
              </a:rPr>
              <a:t>Structured</a:t>
            </a:r>
            <a:r>
              <a:rPr sz="1486" spc="-21" dirty="0">
                <a:solidFill>
                  <a:srgbClr val="6495ED"/>
                </a:solidFill>
                <a:latin typeface="Comic Sans MS" panose="030F0702030302020204" pitchFamily="66" charset="0"/>
                <a:cs typeface="Arial"/>
              </a:rPr>
              <a:t> </a:t>
            </a:r>
            <a:r>
              <a:rPr sz="1486" spc="27" dirty="0">
                <a:solidFill>
                  <a:srgbClr val="6495ED"/>
                </a:solidFill>
                <a:latin typeface="Comic Sans MS" panose="030F0702030302020204" pitchFamily="66" charset="0"/>
                <a:cs typeface="Arial"/>
              </a:rPr>
              <a:t>prediction </a:t>
            </a:r>
            <a:r>
              <a:rPr sz="1486" spc="-403" dirty="0">
                <a:solidFill>
                  <a:srgbClr val="6495ED"/>
                </a:solidFill>
                <a:latin typeface="Comic Sans MS" panose="030F0702030302020204" pitchFamily="66" charset="0"/>
                <a:cs typeface="Arial"/>
              </a:rPr>
              <a:t> </a:t>
            </a:r>
            <a:r>
              <a:rPr sz="1486" spc="36" dirty="0">
                <a:solidFill>
                  <a:srgbClr val="6495ED"/>
                </a:solidFill>
                <a:latin typeface="Comic Sans MS" panose="030F0702030302020204" pitchFamily="66" charset="0"/>
                <a:cs typeface="Arial"/>
              </a:rPr>
              <a:t>cascades</a:t>
            </a:r>
            <a:endParaRPr sz="1486" dirty="0">
              <a:latin typeface="Comic Sans MS" panose="030F0702030302020204" pitchFamily="66" charset="0"/>
              <a:cs typeface="Arial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03741" y="107113"/>
            <a:ext cx="10569637" cy="685273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>
              <a:spcBef>
                <a:spcPts val="64"/>
              </a:spcBef>
            </a:pPr>
            <a:r>
              <a:rPr spc="-58" dirty="0"/>
              <a:t>Graph-base</a:t>
            </a:r>
            <a:r>
              <a:rPr spc="30" dirty="0"/>
              <a:t>d</a:t>
            </a:r>
            <a:r>
              <a:rPr spc="-170" dirty="0"/>
              <a:t> </a:t>
            </a:r>
            <a:r>
              <a:rPr spc="-182" dirty="0"/>
              <a:t>vs</a:t>
            </a:r>
            <a:r>
              <a:rPr spc="-45" dirty="0"/>
              <a:t>.</a:t>
            </a:r>
            <a:r>
              <a:rPr spc="-170" dirty="0"/>
              <a:t> </a:t>
            </a:r>
            <a:r>
              <a:rPr spc="-73" dirty="0"/>
              <a:t>transition-base</a:t>
            </a:r>
            <a:r>
              <a:rPr spc="18" dirty="0"/>
              <a:t>d</a:t>
            </a:r>
            <a:r>
              <a:rPr spc="-170" dirty="0"/>
              <a:t> </a:t>
            </a:r>
            <a:r>
              <a:rPr spc="-136" dirty="0"/>
              <a:t>parsing?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72065" y="3807008"/>
            <a:ext cx="119106" cy="119106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422758" y="2347405"/>
            <a:ext cx="119106" cy="119106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886766" y="4944531"/>
            <a:ext cx="226518" cy="158202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2285349" y="2073009"/>
            <a:ext cx="5177963" cy="4000051"/>
            <a:chOff x="3768004" y="3418545"/>
            <a:chExt cx="8538845" cy="6596380"/>
          </a:xfrm>
        </p:grpSpPr>
        <p:sp>
          <p:nvSpPr>
            <p:cNvPr id="7" name="object 7"/>
            <p:cNvSpPr/>
            <p:nvPr/>
          </p:nvSpPr>
          <p:spPr>
            <a:xfrm>
              <a:off x="11340246" y="9572023"/>
              <a:ext cx="179070" cy="151130"/>
            </a:xfrm>
            <a:custGeom>
              <a:avLst/>
              <a:gdLst/>
              <a:ahLst/>
              <a:cxnLst/>
              <a:rect l="l" t="t" r="r" b="b"/>
              <a:pathLst>
                <a:path w="179070" h="151129">
                  <a:moveTo>
                    <a:pt x="89279" y="0"/>
                  </a:moveTo>
                  <a:lnTo>
                    <a:pt x="39746" y="15000"/>
                  </a:lnTo>
                  <a:lnTo>
                    <a:pt x="6796" y="55113"/>
                  </a:lnTo>
                  <a:lnTo>
                    <a:pt x="0" y="89279"/>
                  </a:lnTo>
                  <a:lnTo>
                    <a:pt x="1731" y="106777"/>
                  </a:lnTo>
                  <a:lnTo>
                    <a:pt x="6796" y="123444"/>
                  </a:lnTo>
                  <a:lnTo>
                    <a:pt x="15000" y="138811"/>
                  </a:lnTo>
                  <a:lnTo>
                    <a:pt x="24732" y="150681"/>
                  </a:lnTo>
                  <a:lnTo>
                    <a:pt x="153826" y="150681"/>
                  </a:lnTo>
                  <a:lnTo>
                    <a:pt x="163558" y="138811"/>
                  </a:lnTo>
                  <a:lnTo>
                    <a:pt x="171762" y="123444"/>
                  </a:lnTo>
                  <a:lnTo>
                    <a:pt x="176827" y="106777"/>
                  </a:lnTo>
                  <a:lnTo>
                    <a:pt x="178558" y="89279"/>
                  </a:lnTo>
                  <a:lnTo>
                    <a:pt x="176827" y="71780"/>
                  </a:lnTo>
                  <a:lnTo>
                    <a:pt x="152409" y="26149"/>
                  </a:lnTo>
                  <a:lnTo>
                    <a:pt x="106777" y="1731"/>
                  </a:lnTo>
                  <a:lnTo>
                    <a:pt x="89279" y="0"/>
                  </a:lnTo>
                  <a:close/>
                </a:path>
              </a:pathLst>
            </a:custGeom>
            <a:solidFill>
              <a:srgbClr val="6495ED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8" name="object 8"/>
            <p:cNvSpPr/>
            <p:nvPr/>
          </p:nvSpPr>
          <p:spPr>
            <a:xfrm>
              <a:off x="11340246" y="9572023"/>
              <a:ext cx="179070" cy="151130"/>
            </a:xfrm>
            <a:custGeom>
              <a:avLst/>
              <a:gdLst/>
              <a:ahLst/>
              <a:cxnLst/>
              <a:rect l="l" t="t" r="r" b="b"/>
              <a:pathLst>
                <a:path w="179070" h="151129">
                  <a:moveTo>
                    <a:pt x="153826" y="150681"/>
                  </a:moveTo>
                  <a:lnTo>
                    <a:pt x="163558" y="138811"/>
                  </a:lnTo>
                  <a:lnTo>
                    <a:pt x="171762" y="123444"/>
                  </a:lnTo>
                  <a:lnTo>
                    <a:pt x="176827" y="106777"/>
                  </a:lnTo>
                  <a:lnTo>
                    <a:pt x="178558" y="89279"/>
                  </a:lnTo>
                  <a:lnTo>
                    <a:pt x="176827" y="71780"/>
                  </a:lnTo>
                  <a:lnTo>
                    <a:pt x="152409" y="26149"/>
                  </a:lnTo>
                  <a:lnTo>
                    <a:pt x="106777" y="1731"/>
                  </a:lnTo>
                  <a:lnTo>
                    <a:pt x="89279" y="0"/>
                  </a:lnTo>
                  <a:lnTo>
                    <a:pt x="71780" y="1731"/>
                  </a:lnTo>
                  <a:lnTo>
                    <a:pt x="26149" y="26149"/>
                  </a:lnTo>
                  <a:lnTo>
                    <a:pt x="1731" y="71780"/>
                  </a:lnTo>
                  <a:lnTo>
                    <a:pt x="0" y="89279"/>
                  </a:lnTo>
                  <a:lnTo>
                    <a:pt x="1731" y="106777"/>
                  </a:lnTo>
                  <a:lnTo>
                    <a:pt x="6796" y="123444"/>
                  </a:lnTo>
                  <a:lnTo>
                    <a:pt x="15000" y="138811"/>
                  </a:lnTo>
                  <a:lnTo>
                    <a:pt x="24732" y="150681"/>
                  </a:lnTo>
                  <a:lnTo>
                    <a:pt x="153826" y="150681"/>
                  </a:lnTo>
                </a:path>
              </a:pathLst>
            </a:custGeom>
            <a:ln w="1785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9" name="object 9"/>
            <p:cNvSpPr/>
            <p:nvPr/>
          </p:nvSpPr>
          <p:spPr>
            <a:xfrm>
              <a:off x="11411817" y="9651282"/>
              <a:ext cx="0" cy="71755"/>
            </a:xfrm>
            <a:custGeom>
              <a:avLst/>
              <a:gdLst/>
              <a:ahLst/>
              <a:cxnLst/>
              <a:rect l="l" t="t" r="r" b="b"/>
              <a:pathLst>
                <a:path h="71754">
                  <a:moveTo>
                    <a:pt x="0" y="0"/>
                  </a:moveTo>
                  <a:lnTo>
                    <a:pt x="0" y="71423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0" name="object 10"/>
            <p:cNvSpPr/>
            <p:nvPr/>
          </p:nvSpPr>
          <p:spPr>
            <a:xfrm>
              <a:off x="11411817" y="9651282"/>
              <a:ext cx="0" cy="71755"/>
            </a:xfrm>
            <a:custGeom>
              <a:avLst/>
              <a:gdLst/>
              <a:ahLst/>
              <a:cxnLst/>
              <a:rect l="l" t="t" r="r" b="b"/>
              <a:pathLst>
                <a:path h="71754">
                  <a:moveTo>
                    <a:pt x="0" y="71423"/>
                  </a:moveTo>
                  <a:lnTo>
                    <a:pt x="0" y="0"/>
                  </a:lnTo>
                </a:path>
              </a:pathLst>
            </a:custGeom>
            <a:ln w="892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1" name="object 11"/>
            <p:cNvSpPr/>
            <p:nvPr/>
          </p:nvSpPr>
          <p:spPr>
            <a:xfrm>
              <a:off x="4326602" y="9651282"/>
              <a:ext cx="0" cy="71755"/>
            </a:xfrm>
            <a:custGeom>
              <a:avLst/>
              <a:gdLst/>
              <a:ahLst/>
              <a:cxnLst/>
              <a:rect l="l" t="t" r="r" b="b"/>
              <a:pathLst>
                <a:path h="71754">
                  <a:moveTo>
                    <a:pt x="0" y="0"/>
                  </a:moveTo>
                  <a:lnTo>
                    <a:pt x="0" y="71423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2" name="object 12"/>
            <p:cNvSpPr/>
            <p:nvPr/>
          </p:nvSpPr>
          <p:spPr>
            <a:xfrm>
              <a:off x="4326602" y="9651282"/>
              <a:ext cx="0" cy="71755"/>
            </a:xfrm>
            <a:custGeom>
              <a:avLst/>
              <a:gdLst/>
              <a:ahLst/>
              <a:cxnLst/>
              <a:rect l="l" t="t" r="r" b="b"/>
              <a:pathLst>
                <a:path h="71754">
                  <a:moveTo>
                    <a:pt x="0" y="71423"/>
                  </a:moveTo>
                  <a:lnTo>
                    <a:pt x="0" y="0"/>
                  </a:lnTo>
                </a:path>
              </a:pathLst>
            </a:custGeom>
            <a:ln w="892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3" name="object 13"/>
            <p:cNvSpPr/>
            <p:nvPr/>
          </p:nvSpPr>
          <p:spPr>
            <a:xfrm>
              <a:off x="4326602" y="9692004"/>
              <a:ext cx="71755" cy="0"/>
            </a:xfrm>
            <a:custGeom>
              <a:avLst/>
              <a:gdLst/>
              <a:ahLst/>
              <a:cxnLst/>
              <a:rect l="l" t="t" r="r" b="b"/>
              <a:pathLst>
                <a:path w="71754">
                  <a:moveTo>
                    <a:pt x="71423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4" name="object 14"/>
            <p:cNvSpPr/>
            <p:nvPr/>
          </p:nvSpPr>
          <p:spPr>
            <a:xfrm>
              <a:off x="4326602" y="9692004"/>
              <a:ext cx="71755" cy="0"/>
            </a:xfrm>
            <a:custGeom>
              <a:avLst/>
              <a:gdLst/>
              <a:ahLst/>
              <a:cxnLst/>
              <a:rect l="l" t="t" r="r" b="b"/>
              <a:pathLst>
                <a:path w="71754">
                  <a:moveTo>
                    <a:pt x="0" y="0"/>
                  </a:moveTo>
                  <a:lnTo>
                    <a:pt x="71423" y="0"/>
                  </a:lnTo>
                </a:path>
              </a:pathLst>
            </a:custGeom>
            <a:ln w="892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5" name="object 15"/>
            <p:cNvSpPr/>
            <p:nvPr/>
          </p:nvSpPr>
          <p:spPr>
            <a:xfrm>
              <a:off x="4326602" y="3551715"/>
              <a:ext cx="0" cy="71755"/>
            </a:xfrm>
            <a:custGeom>
              <a:avLst/>
              <a:gdLst/>
              <a:ahLst/>
              <a:cxnLst/>
              <a:rect l="l" t="t" r="r" b="b"/>
              <a:pathLst>
                <a:path h="71754">
                  <a:moveTo>
                    <a:pt x="0" y="0"/>
                  </a:moveTo>
                  <a:lnTo>
                    <a:pt x="0" y="71423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6" name="object 16"/>
            <p:cNvSpPr/>
            <p:nvPr/>
          </p:nvSpPr>
          <p:spPr>
            <a:xfrm>
              <a:off x="4326602" y="3551715"/>
              <a:ext cx="0" cy="71755"/>
            </a:xfrm>
            <a:custGeom>
              <a:avLst/>
              <a:gdLst/>
              <a:ahLst/>
              <a:cxnLst/>
              <a:rect l="l" t="t" r="r" b="b"/>
              <a:pathLst>
                <a:path h="71754">
                  <a:moveTo>
                    <a:pt x="0" y="0"/>
                  </a:moveTo>
                  <a:lnTo>
                    <a:pt x="0" y="71423"/>
                  </a:lnTo>
                </a:path>
              </a:pathLst>
            </a:custGeom>
            <a:ln w="892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7" name="object 17"/>
            <p:cNvSpPr/>
            <p:nvPr/>
          </p:nvSpPr>
          <p:spPr>
            <a:xfrm>
              <a:off x="4326602" y="3551715"/>
              <a:ext cx="71755" cy="0"/>
            </a:xfrm>
            <a:custGeom>
              <a:avLst/>
              <a:gdLst/>
              <a:ahLst/>
              <a:cxnLst/>
              <a:rect l="l" t="t" r="r" b="b"/>
              <a:pathLst>
                <a:path w="71754">
                  <a:moveTo>
                    <a:pt x="71423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8" name="object 18"/>
            <p:cNvSpPr/>
            <p:nvPr/>
          </p:nvSpPr>
          <p:spPr>
            <a:xfrm>
              <a:off x="4326602" y="3551715"/>
              <a:ext cx="71755" cy="0"/>
            </a:xfrm>
            <a:custGeom>
              <a:avLst/>
              <a:gdLst/>
              <a:ahLst/>
              <a:cxnLst/>
              <a:rect l="l" t="t" r="r" b="b"/>
              <a:pathLst>
                <a:path w="71754">
                  <a:moveTo>
                    <a:pt x="0" y="0"/>
                  </a:moveTo>
                  <a:lnTo>
                    <a:pt x="71423" y="0"/>
                  </a:lnTo>
                </a:path>
              </a:pathLst>
            </a:custGeom>
            <a:ln w="892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9" name="object 19"/>
            <p:cNvSpPr/>
            <p:nvPr/>
          </p:nvSpPr>
          <p:spPr>
            <a:xfrm>
              <a:off x="6097906" y="3551715"/>
              <a:ext cx="0" cy="71755"/>
            </a:xfrm>
            <a:custGeom>
              <a:avLst/>
              <a:gdLst/>
              <a:ahLst/>
              <a:cxnLst/>
              <a:rect l="l" t="t" r="r" b="b"/>
              <a:pathLst>
                <a:path h="71754">
                  <a:moveTo>
                    <a:pt x="0" y="0"/>
                  </a:moveTo>
                  <a:lnTo>
                    <a:pt x="0" y="71423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0" name="object 20"/>
            <p:cNvSpPr/>
            <p:nvPr/>
          </p:nvSpPr>
          <p:spPr>
            <a:xfrm>
              <a:off x="6097906" y="3551715"/>
              <a:ext cx="0" cy="71755"/>
            </a:xfrm>
            <a:custGeom>
              <a:avLst/>
              <a:gdLst/>
              <a:ahLst/>
              <a:cxnLst/>
              <a:rect l="l" t="t" r="r" b="b"/>
              <a:pathLst>
                <a:path h="71754">
                  <a:moveTo>
                    <a:pt x="0" y="0"/>
                  </a:moveTo>
                  <a:lnTo>
                    <a:pt x="0" y="71423"/>
                  </a:lnTo>
                </a:path>
              </a:pathLst>
            </a:custGeom>
            <a:ln w="892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1" name="object 21"/>
            <p:cNvSpPr/>
            <p:nvPr/>
          </p:nvSpPr>
          <p:spPr>
            <a:xfrm>
              <a:off x="7869209" y="3551715"/>
              <a:ext cx="0" cy="71755"/>
            </a:xfrm>
            <a:custGeom>
              <a:avLst/>
              <a:gdLst/>
              <a:ahLst/>
              <a:cxnLst/>
              <a:rect l="l" t="t" r="r" b="b"/>
              <a:pathLst>
                <a:path h="71754">
                  <a:moveTo>
                    <a:pt x="0" y="0"/>
                  </a:moveTo>
                  <a:lnTo>
                    <a:pt x="0" y="71423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2" name="object 22"/>
            <p:cNvSpPr/>
            <p:nvPr/>
          </p:nvSpPr>
          <p:spPr>
            <a:xfrm>
              <a:off x="7869209" y="3551715"/>
              <a:ext cx="0" cy="71755"/>
            </a:xfrm>
            <a:custGeom>
              <a:avLst/>
              <a:gdLst/>
              <a:ahLst/>
              <a:cxnLst/>
              <a:rect l="l" t="t" r="r" b="b"/>
              <a:pathLst>
                <a:path h="71754">
                  <a:moveTo>
                    <a:pt x="0" y="0"/>
                  </a:moveTo>
                  <a:lnTo>
                    <a:pt x="0" y="71423"/>
                  </a:lnTo>
                </a:path>
              </a:pathLst>
            </a:custGeom>
            <a:ln w="892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3" name="object 23"/>
            <p:cNvSpPr/>
            <p:nvPr/>
          </p:nvSpPr>
          <p:spPr>
            <a:xfrm>
              <a:off x="9640513" y="3551715"/>
              <a:ext cx="0" cy="71755"/>
            </a:xfrm>
            <a:custGeom>
              <a:avLst/>
              <a:gdLst/>
              <a:ahLst/>
              <a:cxnLst/>
              <a:rect l="l" t="t" r="r" b="b"/>
              <a:pathLst>
                <a:path h="71754">
                  <a:moveTo>
                    <a:pt x="0" y="0"/>
                  </a:moveTo>
                  <a:lnTo>
                    <a:pt x="0" y="71423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4" name="object 24"/>
            <p:cNvSpPr/>
            <p:nvPr/>
          </p:nvSpPr>
          <p:spPr>
            <a:xfrm>
              <a:off x="9640513" y="3551715"/>
              <a:ext cx="0" cy="71755"/>
            </a:xfrm>
            <a:custGeom>
              <a:avLst/>
              <a:gdLst/>
              <a:ahLst/>
              <a:cxnLst/>
              <a:rect l="l" t="t" r="r" b="b"/>
              <a:pathLst>
                <a:path h="71754">
                  <a:moveTo>
                    <a:pt x="0" y="0"/>
                  </a:moveTo>
                  <a:lnTo>
                    <a:pt x="0" y="71423"/>
                  </a:lnTo>
                </a:path>
              </a:pathLst>
            </a:custGeom>
            <a:ln w="892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5" name="object 25"/>
            <p:cNvSpPr/>
            <p:nvPr/>
          </p:nvSpPr>
          <p:spPr>
            <a:xfrm>
              <a:off x="11411817" y="3551715"/>
              <a:ext cx="0" cy="71755"/>
            </a:xfrm>
            <a:custGeom>
              <a:avLst/>
              <a:gdLst/>
              <a:ahLst/>
              <a:cxnLst/>
              <a:rect l="l" t="t" r="r" b="b"/>
              <a:pathLst>
                <a:path h="71754">
                  <a:moveTo>
                    <a:pt x="0" y="0"/>
                  </a:moveTo>
                  <a:lnTo>
                    <a:pt x="0" y="71423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6" name="object 26"/>
            <p:cNvSpPr/>
            <p:nvPr/>
          </p:nvSpPr>
          <p:spPr>
            <a:xfrm>
              <a:off x="11411817" y="3551715"/>
              <a:ext cx="0" cy="71755"/>
            </a:xfrm>
            <a:custGeom>
              <a:avLst/>
              <a:gdLst/>
              <a:ahLst/>
              <a:cxnLst/>
              <a:rect l="l" t="t" r="r" b="b"/>
              <a:pathLst>
                <a:path h="71754">
                  <a:moveTo>
                    <a:pt x="0" y="0"/>
                  </a:moveTo>
                  <a:lnTo>
                    <a:pt x="0" y="71423"/>
                  </a:lnTo>
                </a:path>
              </a:pathLst>
            </a:custGeom>
            <a:ln w="892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7" name="object 27"/>
            <p:cNvSpPr/>
            <p:nvPr/>
          </p:nvSpPr>
          <p:spPr>
            <a:xfrm>
              <a:off x="12226045" y="3551715"/>
              <a:ext cx="71755" cy="0"/>
            </a:xfrm>
            <a:custGeom>
              <a:avLst/>
              <a:gdLst/>
              <a:ahLst/>
              <a:cxnLst/>
              <a:rect l="l" t="t" r="r" b="b"/>
              <a:pathLst>
                <a:path w="71754">
                  <a:moveTo>
                    <a:pt x="71423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8" name="object 28"/>
            <p:cNvSpPr/>
            <p:nvPr/>
          </p:nvSpPr>
          <p:spPr>
            <a:xfrm>
              <a:off x="12226045" y="3551715"/>
              <a:ext cx="71755" cy="0"/>
            </a:xfrm>
            <a:custGeom>
              <a:avLst/>
              <a:gdLst/>
              <a:ahLst/>
              <a:cxnLst/>
              <a:rect l="l" t="t" r="r" b="b"/>
              <a:pathLst>
                <a:path w="71754">
                  <a:moveTo>
                    <a:pt x="71423" y="0"/>
                  </a:moveTo>
                  <a:lnTo>
                    <a:pt x="0" y="0"/>
                  </a:lnTo>
                </a:path>
              </a:pathLst>
            </a:custGeom>
            <a:ln w="892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9" name="object 29"/>
            <p:cNvSpPr/>
            <p:nvPr/>
          </p:nvSpPr>
          <p:spPr>
            <a:xfrm>
              <a:off x="4326602" y="3551715"/>
              <a:ext cx="7971155" cy="0"/>
            </a:xfrm>
            <a:custGeom>
              <a:avLst/>
              <a:gdLst/>
              <a:ahLst/>
              <a:cxnLst/>
              <a:rect l="l" t="t" r="r" b="b"/>
              <a:pathLst>
                <a:path w="7971155">
                  <a:moveTo>
                    <a:pt x="0" y="0"/>
                  </a:moveTo>
                  <a:lnTo>
                    <a:pt x="7970867" y="0"/>
                  </a:lnTo>
                </a:path>
              </a:pathLst>
            </a:custGeom>
            <a:ln w="1785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30" name="object 30"/>
            <p:cNvSpPr/>
            <p:nvPr/>
          </p:nvSpPr>
          <p:spPr>
            <a:xfrm>
              <a:off x="12226045" y="9692004"/>
              <a:ext cx="71755" cy="0"/>
            </a:xfrm>
            <a:custGeom>
              <a:avLst/>
              <a:gdLst/>
              <a:ahLst/>
              <a:cxnLst/>
              <a:rect l="l" t="t" r="r" b="b"/>
              <a:pathLst>
                <a:path w="71754">
                  <a:moveTo>
                    <a:pt x="71423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31" name="object 31"/>
            <p:cNvSpPr/>
            <p:nvPr/>
          </p:nvSpPr>
          <p:spPr>
            <a:xfrm>
              <a:off x="12226045" y="9692004"/>
              <a:ext cx="71755" cy="0"/>
            </a:xfrm>
            <a:custGeom>
              <a:avLst/>
              <a:gdLst/>
              <a:ahLst/>
              <a:cxnLst/>
              <a:rect l="l" t="t" r="r" b="b"/>
              <a:pathLst>
                <a:path w="71754">
                  <a:moveTo>
                    <a:pt x="71423" y="0"/>
                  </a:moveTo>
                  <a:lnTo>
                    <a:pt x="0" y="0"/>
                  </a:lnTo>
                </a:path>
              </a:pathLst>
            </a:custGeom>
            <a:ln w="892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32" name="object 32"/>
            <p:cNvSpPr/>
            <p:nvPr/>
          </p:nvSpPr>
          <p:spPr>
            <a:xfrm>
              <a:off x="12226045" y="8156931"/>
              <a:ext cx="71755" cy="0"/>
            </a:xfrm>
            <a:custGeom>
              <a:avLst/>
              <a:gdLst/>
              <a:ahLst/>
              <a:cxnLst/>
              <a:rect l="l" t="t" r="r" b="b"/>
              <a:pathLst>
                <a:path w="71754">
                  <a:moveTo>
                    <a:pt x="71423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33" name="object 33"/>
            <p:cNvSpPr/>
            <p:nvPr/>
          </p:nvSpPr>
          <p:spPr>
            <a:xfrm>
              <a:off x="12226045" y="8156931"/>
              <a:ext cx="71755" cy="0"/>
            </a:xfrm>
            <a:custGeom>
              <a:avLst/>
              <a:gdLst/>
              <a:ahLst/>
              <a:cxnLst/>
              <a:rect l="l" t="t" r="r" b="b"/>
              <a:pathLst>
                <a:path w="71754">
                  <a:moveTo>
                    <a:pt x="71423" y="0"/>
                  </a:moveTo>
                  <a:lnTo>
                    <a:pt x="0" y="0"/>
                  </a:lnTo>
                </a:path>
              </a:pathLst>
            </a:custGeom>
            <a:ln w="892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34" name="object 34"/>
            <p:cNvSpPr/>
            <p:nvPr/>
          </p:nvSpPr>
          <p:spPr>
            <a:xfrm>
              <a:off x="12226045" y="6621859"/>
              <a:ext cx="71755" cy="0"/>
            </a:xfrm>
            <a:custGeom>
              <a:avLst/>
              <a:gdLst/>
              <a:ahLst/>
              <a:cxnLst/>
              <a:rect l="l" t="t" r="r" b="b"/>
              <a:pathLst>
                <a:path w="71754">
                  <a:moveTo>
                    <a:pt x="71423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35" name="object 35"/>
            <p:cNvSpPr/>
            <p:nvPr/>
          </p:nvSpPr>
          <p:spPr>
            <a:xfrm>
              <a:off x="12226045" y="6621859"/>
              <a:ext cx="71755" cy="0"/>
            </a:xfrm>
            <a:custGeom>
              <a:avLst/>
              <a:gdLst/>
              <a:ahLst/>
              <a:cxnLst/>
              <a:rect l="l" t="t" r="r" b="b"/>
              <a:pathLst>
                <a:path w="71754">
                  <a:moveTo>
                    <a:pt x="71423" y="0"/>
                  </a:moveTo>
                  <a:lnTo>
                    <a:pt x="0" y="0"/>
                  </a:lnTo>
                </a:path>
              </a:pathLst>
            </a:custGeom>
            <a:ln w="892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36" name="object 36"/>
            <p:cNvSpPr/>
            <p:nvPr/>
          </p:nvSpPr>
          <p:spPr>
            <a:xfrm>
              <a:off x="12226045" y="5086786"/>
              <a:ext cx="71755" cy="0"/>
            </a:xfrm>
            <a:custGeom>
              <a:avLst/>
              <a:gdLst/>
              <a:ahLst/>
              <a:cxnLst/>
              <a:rect l="l" t="t" r="r" b="b"/>
              <a:pathLst>
                <a:path w="71754">
                  <a:moveTo>
                    <a:pt x="71423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37" name="object 37"/>
            <p:cNvSpPr/>
            <p:nvPr/>
          </p:nvSpPr>
          <p:spPr>
            <a:xfrm>
              <a:off x="12226045" y="5086786"/>
              <a:ext cx="71755" cy="0"/>
            </a:xfrm>
            <a:custGeom>
              <a:avLst/>
              <a:gdLst/>
              <a:ahLst/>
              <a:cxnLst/>
              <a:rect l="l" t="t" r="r" b="b"/>
              <a:pathLst>
                <a:path w="71754">
                  <a:moveTo>
                    <a:pt x="71423" y="0"/>
                  </a:moveTo>
                  <a:lnTo>
                    <a:pt x="0" y="0"/>
                  </a:lnTo>
                </a:path>
              </a:pathLst>
            </a:custGeom>
            <a:ln w="892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38" name="object 38"/>
            <p:cNvSpPr/>
            <p:nvPr/>
          </p:nvSpPr>
          <p:spPr>
            <a:xfrm>
              <a:off x="12297469" y="3551715"/>
              <a:ext cx="0" cy="6171565"/>
            </a:xfrm>
            <a:custGeom>
              <a:avLst/>
              <a:gdLst/>
              <a:ahLst/>
              <a:cxnLst/>
              <a:rect l="l" t="t" r="r" b="b"/>
              <a:pathLst>
                <a:path h="6171565">
                  <a:moveTo>
                    <a:pt x="0" y="6170990"/>
                  </a:moveTo>
                  <a:lnTo>
                    <a:pt x="0" y="0"/>
                  </a:lnTo>
                </a:path>
              </a:pathLst>
            </a:custGeom>
            <a:ln w="1785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pic>
          <p:nvPicPr>
            <p:cNvPr id="39" name="object 3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183931" y="9799204"/>
              <a:ext cx="142846" cy="215699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364204" y="9799204"/>
              <a:ext cx="143703" cy="215699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130070" y="9558835"/>
              <a:ext cx="143989" cy="215699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6097906" y="9651282"/>
              <a:ext cx="0" cy="71755"/>
            </a:xfrm>
            <a:custGeom>
              <a:avLst/>
              <a:gdLst/>
              <a:ahLst/>
              <a:cxnLst/>
              <a:rect l="l" t="t" r="r" b="b"/>
              <a:pathLst>
                <a:path h="71754">
                  <a:moveTo>
                    <a:pt x="0" y="0"/>
                  </a:moveTo>
                  <a:lnTo>
                    <a:pt x="0" y="71423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43" name="object 43"/>
            <p:cNvSpPr/>
            <p:nvPr/>
          </p:nvSpPr>
          <p:spPr>
            <a:xfrm>
              <a:off x="6097906" y="9651282"/>
              <a:ext cx="0" cy="71755"/>
            </a:xfrm>
            <a:custGeom>
              <a:avLst/>
              <a:gdLst/>
              <a:ahLst/>
              <a:cxnLst/>
              <a:rect l="l" t="t" r="r" b="b"/>
              <a:pathLst>
                <a:path h="71754">
                  <a:moveTo>
                    <a:pt x="0" y="71423"/>
                  </a:moveTo>
                  <a:lnTo>
                    <a:pt x="0" y="0"/>
                  </a:lnTo>
                </a:path>
              </a:pathLst>
            </a:custGeom>
            <a:ln w="892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44" name="object 44"/>
            <p:cNvSpPr/>
            <p:nvPr/>
          </p:nvSpPr>
          <p:spPr>
            <a:xfrm>
              <a:off x="7869209" y="9651282"/>
              <a:ext cx="0" cy="71755"/>
            </a:xfrm>
            <a:custGeom>
              <a:avLst/>
              <a:gdLst/>
              <a:ahLst/>
              <a:cxnLst/>
              <a:rect l="l" t="t" r="r" b="b"/>
              <a:pathLst>
                <a:path h="71754">
                  <a:moveTo>
                    <a:pt x="0" y="0"/>
                  </a:moveTo>
                  <a:lnTo>
                    <a:pt x="0" y="71423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45" name="object 45"/>
            <p:cNvSpPr/>
            <p:nvPr/>
          </p:nvSpPr>
          <p:spPr>
            <a:xfrm>
              <a:off x="7869209" y="9651282"/>
              <a:ext cx="0" cy="71755"/>
            </a:xfrm>
            <a:custGeom>
              <a:avLst/>
              <a:gdLst/>
              <a:ahLst/>
              <a:cxnLst/>
              <a:rect l="l" t="t" r="r" b="b"/>
              <a:pathLst>
                <a:path h="71754">
                  <a:moveTo>
                    <a:pt x="0" y="71423"/>
                  </a:moveTo>
                  <a:lnTo>
                    <a:pt x="0" y="0"/>
                  </a:lnTo>
                </a:path>
              </a:pathLst>
            </a:custGeom>
            <a:ln w="892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46" name="object 46"/>
            <p:cNvSpPr/>
            <p:nvPr/>
          </p:nvSpPr>
          <p:spPr>
            <a:xfrm>
              <a:off x="9640513" y="9651282"/>
              <a:ext cx="0" cy="71755"/>
            </a:xfrm>
            <a:custGeom>
              <a:avLst/>
              <a:gdLst/>
              <a:ahLst/>
              <a:cxnLst/>
              <a:rect l="l" t="t" r="r" b="b"/>
              <a:pathLst>
                <a:path h="71754">
                  <a:moveTo>
                    <a:pt x="0" y="0"/>
                  </a:moveTo>
                  <a:lnTo>
                    <a:pt x="0" y="71423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47" name="object 47"/>
            <p:cNvSpPr/>
            <p:nvPr/>
          </p:nvSpPr>
          <p:spPr>
            <a:xfrm>
              <a:off x="9640513" y="9651282"/>
              <a:ext cx="0" cy="71755"/>
            </a:xfrm>
            <a:custGeom>
              <a:avLst/>
              <a:gdLst/>
              <a:ahLst/>
              <a:cxnLst/>
              <a:rect l="l" t="t" r="r" b="b"/>
              <a:pathLst>
                <a:path h="71754">
                  <a:moveTo>
                    <a:pt x="0" y="71423"/>
                  </a:moveTo>
                  <a:lnTo>
                    <a:pt x="0" y="0"/>
                  </a:lnTo>
                </a:path>
              </a:pathLst>
            </a:custGeom>
            <a:ln w="892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48" name="object 48"/>
            <p:cNvSpPr/>
            <p:nvPr/>
          </p:nvSpPr>
          <p:spPr>
            <a:xfrm>
              <a:off x="4326602" y="9722705"/>
              <a:ext cx="7971155" cy="0"/>
            </a:xfrm>
            <a:custGeom>
              <a:avLst/>
              <a:gdLst/>
              <a:ahLst/>
              <a:cxnLst/>
              <a:rect l="l" t="t" r="r" b="b"/>
              <a:pathLst>
                <a:path w="7971155">
                  <a:moveTo>
                    <a:pt x="0" y="0"/>
                  </a:moveTo>
                  <a:lnTo>
                    <a:pt x="7970867" y="0"/>
                  </a:lnTo>
                </a:path>
              </a:pathLst>
            </a:custGeom>
            <a:ln w="1785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49" name="object 49"/>
            <p:cNvSpPr/>
            <p:nvPr/>
          </p:nvSpPr>
          <p:spPr>
            <a:xfrm>
              <a:off x="4326602" y="8156931"/>
              <a:ext cx="71755" cy="0"/>
            </a:xfrm>
            <a:custGeom>
              <a:avLst/>
              <a:gdLst/>
              <a:ahLst/>
              <a:cxnLst/>
              <a:rect l="l" t="t" r="r" b="b"/>
              <a:pathLst>
                <a:path w="71754">
                  <a:moveTo>
                    <a:pt x="71423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50" name="object 50"/>
            <p:cNvSpPr/>
            <p:nvPr/>
          </p:nvSpPr>
          <p:spPr>
            <a:xfrm>
              <a:off x="4326602" y="8156931"/>
              <a:ext cx="71755" cy="0"/>
            </a:xfrm>
            <a:custGeom>
              <a:avLst/>
              <a:gdLst/>
              <a:ahLst/>
              <a:cxnLst/>
              <a:rect l="l" t="t" r="r" b="b"/>
              <a:pathLst>
                <a:path w="71754">
                  <a:moveTo>
                    <a:pt x="0" y="0"/>
                  </a:moveTo>
                  <a:lnTo>
                    <a:pt x="71423" y="0"/>
                  </a:lnTo>
                </a:path>
              </a:pathLst>
            </a:custGeom>
            <a:ln w="892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pic>
          <p:nvPicPr>
            <p:cNvPr id="51" name="object 5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772469" y="8027477"/>
              <a:ext cx="134847" cy="211985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951027" y="8023762"/>
              <a:ext cx="143990" cy="215699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132729" y="8023762"/>
              <a:ext cx="143989" cy="215699"/>
            </a:xfrm>
            <a:prstGeom prst="rect">
              <a:avLst/>
            </a:prstGeom>
          </p:spPr>
        </p:pic>
        <p:sp>
          <p:nvSpPr>
            <p:cNvPr id="54" name="object 54"/>
            <p:cNvSpPr/>
            <p:nvPr/>
          </p:nvSpPr>
          <p:spPr>
            <a:xfrm>
              <a:off x="4326602" y="6621859"/>
              <a:ext cx="71755" cy="0"/>
            </a:xfrm>
            <a:custGeom>
              <a:avLst/>
              <a:gdLst/>
              <a:ahLst/>
              <a:cxnLst/>
              <a:rect l="l" t="t" r="r" b="b"/>
              <a:pathLst>
                <a:path w="71754">
                  <a:moveTo>
                    <a:pt x="71423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55" name="object 55"/>
            <p:cNvSpPr/>
            <p:nvPr/>
          </p:nvSpPr>
          <p:spPr>
            <a:xfrm>
              <a:off x="4326602" y="6621859"/>
              <a:ext cx="71755" cy="0"/>
            </a:xfrm>
            <a:custGeom>
              <a:avLst/>
              <a:gdLst/>
              <a:ahLst/>
              <a:cxnLst/>
              <a:rect l="l" t="t" r="r" b="b"/>
              <a:pathLst>
                <a:path w="71754">
                  <a:moveTo>
                    <a:pt x="0" y="0"/>
                  </a:moveTo>
                  <a:lnTo>
                    <a:pt x="71423" y="0"/>
                  </a:lnTo>
                </a:path>
              </a:pathLst>
            </a:custGeom>
            <a:ln w="892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pic>
          <p:nvPicPr>
            <p:cNvPr id="56" name="object 5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778607" y="6488690"/>
              <a:ext cx="143989" cy="215699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960308" y="6488690"/>
              <a:ext cx="143989" cy="215699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142009" y="6488690"/>
              <a:ext cx="143989" cy="215699"/>
            </a:xfrm>
            <a:prstGeom prst="rect">
              <a:avLst/>
            </a:prstGeom>
          </p:spPr>
        </p:pic>
        <p:sp>
          <p:nvSpPr>
            <p:cNvPr id="59" name="object 59"/>
            <p:cNvSpPr/>
            <p:nvPr/>
          </p:nvSpPr>
          <p:spPr>
            <a:xfrm>
              <a:off x="4326602" y="5086786"/>
              <a:ext cx="71755" cy="0"/>
            </a:xfrm>
            <a:custGeom>
              <a:avLst/>
              <a:gdLst/>
              <a:ahLst/>
              <a:cxnLst/>
              <a:rect l="l" t="t" r="r" b="b"/>
              <a:pathLst>
                <a:path w="71754">
                  <a:moveTo>
                    <a:pt x="71423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60" name="object 60"/>
            <p:cNvSpPr/>
            <p:nvPr/>
          </p:nvSpPr>
          <p:spPr>
            <a:xfrm>
              <a:off x="4326602" y="5086786"/>
              <a:ext cx="71755" cy="0"/>
            </a:xfrm>
            <a:custGeom>
              <a:avLst/>
              <a:gdLst/>
              <a:ahLst/>
              <a:cxnLst/>
              <a:rect l="l" t="t" r="r" b="b"/>
              <a:pathLst>
                <a:path w="71754">
                  <a:moveTo>
                    <a:pt x="0" y="0"/>
                  </a:moveTo>
                  <a:lnTo>
                    <a:pt x="71423" y="0"/>
                  </a:lnTo>
                </a:path>
              </a:pathLst>
            </a:custGeom>
            <a:ln w="892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pic>
          <p:nvPicPr>
            <p:cNvPr id="61" name="object 6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781749" y="4957331"/>
              <a:ext cx="134847" cy="211985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960308" y="4953617"/>
              <a:ext cx="143989" cy="215699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142009" y="4953617"/>
              <a:ext cx="143989" cy="215699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768004" y="3418545"/>
              <a:ext cx="143990" cy="215699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949706" y="3418545"/>
              <a:ext cx="143989" cy="215699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131408" y="3418545"/>
              <a:ext cx="143989" cy="215699"/>
            </a:xfrm>
            <a:prstGeom prst="rect">
              <a:avLst/>
            </a:prstGeom>
          </p:spPr>
        </p:pic>
        <p:sp>
          <p:nvSpPr>
            <p:cNvPr id="67" name="object 67"/>
            <p:cNvSpPr/>
            <p:nvPr/>
          </p:nvSpPr>
          <p:spPr>
            <a:xfrm>
              <a:off x="4326602" y="3551715"/>
              <a:ext cx="0" cy="6171565"/>
            </a:xfrm>
            <a:custGeom>
              <a:avLst/>
              <a:gdLst/>
              <a:ahLst/>
              <a:cxnLst/>
              <a:rect l="l" t="t" r="r" b="b"/>
              <a:pathLst>
                <a:path h="6171565">
                  <a:moveTo>
                    <a:pt x="0" y="6170990"/>
                  </a:moveTo>
                  <a:lnTo>
                    <a:pt x="0" y="0"/>
                  </a:lnTo>
                </a:path>
              </a:pathLst>
            </a:custGeom>
            <a:ln w="1785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</p:grpSp>
      <p:pic>
        <p:nvPicPr>
          <p:cNvPr id="68" name="object 68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7097317" y="5743217"/>
            <a:ext cx="119106" cy="119106"/>
          </a:xfrm>
          <a:prstGeom prst="rect">
            <a:avLst/>
          </a:prstGeom>
        </p:spPr>
      </p:pic>
      <p:pic>
        <p:nvPicPr>
          <p:cNvPr id="69" name="object 69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4712769" y="4842135"/>
            <a:ext cx="119106" cy="119106"/>
          </a:xfrm>
          <a:prstGeom prst="rect">
            <a:avLst/>
          </a:prstGeom>
        </p:spPr>
      </p:pic>
      <p:pic>
        <p:nvPicPr>
          <p:cNvPr id="70" name="object 70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5572065" y="4600109"/>
            <a:ext cx="119106" cy="119106"/>
          </a:xfrm>
          <a:prstGeom prst="rect">
            <a:avLst/>
          </a:prstGeom>
        </p:spPr>
      </p:pic>
      <p:grpSp>
        <p:nvGrpSpPr>
          <p:cNvPr id="71" name="object 71"/>
          <p:cNvGrpSpPr/>
          <p:nvPr/>
        </p:nvGrpSpPr>
        <p:grpSpPr>
          <a:xfrm>
            <a:off x="3610060" y="5942246"/>
            <a:ext cx="198308" cy="130922"/>
            <a:chOff x="5952550" y="9799204"/>
            <a:chExt cx="327025" cy="215900"/>
          </a:xfrm>
        </p:grpSpPr>
        <p:pic>
          <p:nvPicPr>
            <p:cNvPr id="72" name="object 72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952550" y="9799204"/>
              <a:ext cx="143703" cy="215699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135109" y="9799204"/>
              <a:ext cx="143989" cy="215699"/>
            </a:xfrm>
            <a:prstGeom prst="rect">
              <a:avLst/>
            </a:prstGeom>
          </p:spPr>
        </p:pic>
      </p:grpSp>
      <p:pic>
        <p:nvPicPr>
          <p:cNvPr id="74" name="object 74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4686464" y="5942246"/>
            <a:ext cx="87142" cy="130800"/>
          </a:xfrm>
          <a:prstGeom prst="rect">
            <a:avLst/>
          </a:prstGeom>
        </p:spPr>
      </p:pic>
      <p:pic>
        <p:nvPicPr>
          <p:cNvPr id="75" name="object 75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4804789" y="5944498"/>
            <a:ext cx="75188" cy="126296"/>
          </a:xfrm>
          <a:prstGeom prst="rect">
            <a:avLst/>
          </a:prstGeom>
        </p:spPr>
      </p:pic>
      <p:grpSp>
        <p:nvGrpSpPr>
          <p:cNvPr id="76" name="object 76"/>
          <p:cNvGrpSpPr/>
          <p:nvPr/>
        </p:nvGrpSpPr>
        <p:grpSpPr>
          <a:xfrm>
            <a:off x="5761260" y="5942246"/>
            <a:ext cx="192147" cy="130922"/>
            <a:chOff x="9500039" y="9799204"/>
            <a:chExt cx="316865" cy="215900"/>
          </a:xfrm>
        </p:grpSpPr>
        <p:pic>
          <p:nvPicPr>
            <p:cNvPr id="77" name="object 77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9500039" y="9799204"/>
              <a:ext cx="143704" cy="215699"/>
            </a:xfrm>
            <a:prstGeom prst="rect">
              <a:avLst/>
            </a:prstGeom>
          </p:spPr>
        </p:pic>
        <p:pic>
          <p:nvPicPr>
            <p:cNvPr id="78" name="object 78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9684598" y="9799204"/>
              <a:ext cx="132276" cy="211985"/>
            </a:xfrm>
            <a:prstGeom prst="rect">
              <a:avLst/>
            </a:prstGeom>
          </p:spPr>
        </p:pic>
      </p:grpSp>
      <p:grpSp>
        <p:nvGrpSpPr>
          <p:cNvPr id="79" name="object 79"/>
          <p:cNvGrpSpPr/>
          <p:nvPr/>
        </p:nvGrpSpPr>
        <p:grpSpPr>
          <a:xfrm>
            <a:off x="6833602" y="5942246"/>
            <a:ext cx="195613" cy="130922"/>
            <a:chOff x="11268410" y="9799204"/>
            <a:chExt cx="322580" cy="215900"/>
          </a:xfrm>
        </p:grpSpPr>
        <p:pic>
          <p:nvPicPr>
            <p:cNvPr id="80" name="object 80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1268410" y="9799204"/>
              <a:ext cx="143702" cy="215699"/>
            </a:xfrm>
            <a:prstGeom prst="rect">
              <a:avLst/>
            </a:prstGeom>
          </p:spPr>
        </p:pic>
        <p:pic>
          <p:nvPicPr>
            <p:cNvPr id="81" name="object 81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1453829" y="9799204"/>
              <a:ext cx="137137" cy="215699"/>
            </a:xfrm>
            <a:prstGeom prst="rect">
              <a:avLst/>
            </a:prstGeom>
          </p:spPr>
        </p:pic>
      </p:grpSp>
      <p:pic>
        <p:nvPicPr>
          <p:cNvPr id="82" name="object 82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2189217" y="3937000"/>
            <a:ext cx="75188" cy="126296"/>
          </a:xfrm>
          <a:prstGeom prst="rect">
            <a:avLst/>
          </a:prstGeom>
        </p:spPr>
      </p:pic>
      <p:pic>
        <p:nvPicPr>
          <p:cNvPr id="83" name="object 83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2189217" y="3006130"/>
            <a:ext cx="75188" cy="126296"/>
          </a:xfrm>
          <a:prstGeom prst="rect">
            <a:avLst/>
          </a:prstGeom>
        </p:spPr>
      </p:pic>
      <p:pic>
        <p:nvPicPr>
          <p:cNvPr id="84" name="object 84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2176378" y="2073009"/>
            <a:ext cx="80212" cy="128548"/>
          </a:xfrm>
          <a:prstGeom prst="rect">
            <a:avLst/>
          </a:prstGeom>
        </p:spPr>
      </p:pic>
      <p:sp>
        <p:nvSpPr>
          <p:cNvPr id="85" name="object 85"/>
          <p:cNvSpPr txBox="1"/>
          <p:nvPr/>
        </p:nvSpPr>
        <p:spPr>
          <a:xfrm>
            <a:off x="7483994" y="4400879"/>
            <a:ext cx="2795954" cy="1998742"/>
          </a:xfrm>
          <a:prstGeom prst="rect">
            <a:avLst/>
          </a:prstGeom>
        </p:spPr>
        <p:txBody>
          <a:bodyPr vert="horz" wrap="square" lIns="0" tIns="23104" rIns="0" bIns="0" rtlCol="0">
            <a:spAutoFit/>
          </a:bodyPr>
          <a:lstStyle/>
          <a:p>
            <a:pPr marL="16558" marR="743174" indent="-1925">
              <a:lnSpc>
                <a:spcPct val="105400"/>
              </a:lnSpc>
              <a:spcBef>
                <a:spcPts val="182"/>
              </a:spcBef>
            </a:pPr>
            <a:r>
              <a:rPr sz="1486" spc="21" dirty="0">
                <a:solidFill>
                  <a:srgbClr val="F38A31"/>
                </a:solidFill>
                <a:latin typeface="Comic Sans MS" panose="030F0702030302020204" pitchFamily="66" charset="0"/>
                <a:cs typeface="Arial"/>
              </a:rPr>
              <a:t>[Chen</a:t>
            </a:r>
            <a:r>
              <a:rPr sz="1486" spc="-6" dirty="0">
                <a:solidFill>
                  <a:srgbClr val="F38A31"/>
                </a:solidFill>
                <a:latin typeface="Comic Sans MS" panose="030F0702030302020204" pitchFamily="66" charset="0"/>
                <a:cs typeface="Arial"/>
              </a:rPr>
              <a:t> </a:t>
            </a:r>
            <a:r>
              <a:rPr sz="1486" spc="9" dirty="0">
                <a:solidFill>
                  <a:srgbClr val="F38A31"/>
                </a:solidFill>
                <a:latin typeface="Comic Sans MS" panose="030F0702030302020204" pitchFamily="66" charset="0"/>
                <a:cs typeface="Arial"/>
              </a:rPr>
              <a:t>&amp;</a:t>
            </a:r>
            <a:r>
              <a:rPr sz="1486" spc="-6" dirty="0">
                <a:solidFill>
                  <a:srgbClr val="F38A31"/>
                </a:solidFill>
                <a:latin typeface="Comic Sans MS" panose="030F0702030302020204" pitchFamily="66" charset="0"/>
                <a:cs typeface="Arial"/>
              </a:rPr>
              <a:t> </a:t>
            </a:r>
            <a:r>
              <a:rPr sz="1486" spc="18" dirty="0">
                <a:solidFill>
                  <a:srgbClr val="F38A31"/>
                </a:solidFill>
                <a:latin typeface="Comic Sans MS" panose="030F0702030302020204" pitchFamily="66" charset="0"/>
                <a:cs typeface="Arial"/>
              </a:rPr>
              <a:t>Manning</a:t>
            </a:r>
            <a:r>
              <a:rPr sz="1486" spc="-6" dirty="0">
                <a:solidFill>
                  <a:srgbClr val="F38A31"/>
                </a:solidFill>
                <a:latin typeface="Comic Sans MS" panose="030F0702030302020204" pitchFamily="66" charset="0"/>
                <a:cs typeface="Arial"/>
              </a:rPr>
              <a:t> </a:t>
            </a:r>
            <a:r>
              <a:rPr sz="1486" spc="21" dirty="0">
                <a:solidFill>
                  <a:srgbClr val="F38A31"/>
                </a:solidFill>
                <a:latin typeface="Comic Sans MS" panose="030F0702030302020204" pitchFamily="66" charset="0"/>
                <a:cs typeface="Arial"/>
              </a:rPr>
              <a:t>2014] </a:t>
            </a:r>
            <a:r>
              <a:rPr sz="1486" spc="-403" dirty="0">
                <a:solidFill>
                  <a:srgbClr val="F38A31"/>
                </a:solidFill>
                <a:latin typeface="Comic Sans MS" panose="030F0702030302020204" pitchFamily="66" charset="0"/>
                <a:cs typeface="Arial"/>
              </a:rPr>
              <a:t> </a:t>
            </a:r>
            <a:r>
              <a:rPr sz="1486" spc="6" dirty="0">
                <a:solidFill>
                  <a:srgbClr val="6495ED"/>
                </a:solidFill>
                <a:latin typeface="Comic Sans MS" panose="030F0702030302020204" pitchFamily="66" charset="0"/>
                <a:cs typeface="Arial"/>
              </a:rPr>
              <a:t>[Rush </a:t>
            </a:r>
            <a:r>
              <a:rPr sz="1486" spc="9" dirty="0">
                <a:solidFill>
                  <a:srgbClr val="6495ED"/>
                </a:solidFill>
                <a:latin typeface="Comic Sans MS" panose="030F0702030302020204" pitchFamily="66" charset="0"/>
                <a:cs typeface="Arial"/>
              </a:rPr>
              <a:t>&amp; </a:t>
            </a:r>
            <a:r>
              <a:rPr sz="1486" spc="-12" dirty="0">
                <a:solidFill>
                  <a:srgbClr val="6495ED"/>
                </a:solidFill>
                <a:latin typeface="Comic Sans MS" panose="030F0702030302020204" pitchFamily="66" charset="0"/>
                <a:cs typeface="Arial"/>
              </a:rPr>
              <a:t>Petrov </a:t>
            </a:r>
            <a:r>
              <a:rPr sz="1486" spc="6" dirty="0">
                <a:solidFill>
                  <a:srgbClr val="6495ED"/>
                </a:solidFill>
                <a:latin typeface="Comic Sans MS" panose="030F0702030302020204" pitchFamily="66" charset="0"/>
                <a:cs typeface="Arial"/>
              </a:rPr>
              <a:t>2012; </a:t>
            </a:r>
            <a:r>
              <a:rPr sz="1486" spc="9" dirty="0">
                <a:solidFill>
                  <a:srgbClr val="6495ED"/>
                </a:solidFill>
                <a:latin typeface="Comic Sans MS" panose="030F0702030302020204" pitchFamily="66" charset="0"/>
                <a:cs typeface="Arial"/>
              </a:rPr>
              <a:t> </a:t>
            </a:r>
            <a:r>
              <a:rPr sz="1486" spc="-15" dirty="0">
                <a:solidFill>
                  <a:srgbClr val="6495ED"/>
                </a:solidFill>
                <a:latin typeface="Comic Sans MS" panose="030F0702030302020204" pitchFamily="66" charset="0"/>
                <a:cs typeface="Arial"/>
              </a:rPr>
              <a:t>Weiss</a:t>
            </a:r>
            <a:r>
              <a:rPr sz="1486" spc="-3" dirty="0">
                <a:solidFill>
                  <a:srgbClr val="6495ED"/>
                </a:solidFill>
                <a:latin typeface="Comic Sans MS" panose="030F0702030302020204" pitchFamily="66" charset="0"/>
                <a:cs typeface="Arial"/>
              </a:rPr>
              <a:t> </a:t>
            </a:r>
            <a:r>
              <a:rPr sz="1486" spc="9" dirty="0">
                <a:solidFill>
                  <a:srgbClr val="6495ED"/>
                </a:solidFill>
                <a:latin typeface="Comic Sans MS" panose="030F0702030302020204" pitchFamily="66" charset="0"/>
                <a:cs typeface="Arial"/>
              </a:rPr>
              <a:t>&amp;</a:t>
            </a:r>
            <a:r>
              <a:rPr sz="1486" spc="-3" dirty="0">
                <a:solidFill>
                  <a:srgbClr val="6495ED"/>
                </a:solidFill>
                <a:latin typeface="Comic Sans MS" panose="030F0702030302020204" pitchFamily="66" charset="0"/>
                <a:cs typeface="Arial"/>
              </a:rPr>
              <a:t> </a:t>
            </a:r>
            <a:r>
              <a:rPr sz="1486" spc="-36" dirty="0">
                <a:solidFill>
                  <a:srgbClr val="6495ED"/>
                </a:solidFill>
                <a:latin typeface="Comic Sans MS" panose="030F0702030302020204" pitchFamily="66" charset="0"/>
                <a:cs typeface="Arial"/>
              </a:rPr>
              <a:t>Taskar</a:t>
            </a:r>
            <a:r>
              <a:rPr sz="1486" dirty="0">
                <a:solidFill>
                  <a:srgbClr val="6495ED"/>
                </a:solidFill>
                <a:latin typeface="Comic Sans MS" panose="030F0702030302020204" pitchFamily="66" charset="0"/>
                <a:cs typeface="Arial"/>
              </a:rPr>
              <a:t> </a:t>
            </a:r>
            <a:r>
              <a:rPr sz="1486" spc="21" dirty="0">
                <a:solidFill>
                  <a:srgbClr val="6495ED"/>
                </a:solidFill>
                <a:latin typeface="Comic Sans MS" panose="030F0702030302020204" pitchFamily="66" charset="0"/>
                <a:cs typeface="Arial"/>
              </a:rPr>
              <a:t>2010]</a:t>
            </a:r>
            <a:endParaRPr sz="1486" dirty="0">
              <a:latin typeface="Comic Sans MS" panose="030F0702030302020204" pitchFamily="66" charset="0"/>
              <a:cs typeface="Arial"/>
            </a:endParaRPr>
          </a:p>
          <a:p>
            <a:pPr marL="7701">
              <a:spcBef>
                <a:spcPts val="76"/>
              </a:spcBef>
            </a:pPr>
            <a:r>
              <a:rPr sz="1486" spc="-3" dirty="0">
                <a:solidFill>
                  <a:srgbClr val="F38A31"/>
                </a:solidFill>
                <a:latin typeface="Comic Sans MS" panose="030F0702030302020204" pitchFamily="66" charset="0"/>
                <a:cs typeface="Arial"/>
              </a:rPr>
              <a:t>MaltParser </a:t>
            </a:r>
            <a:r>
              <a:rPr sz="1486" spc="15" dirty="0">
                <a:solidFill>
                  <a:srgbClr val="F38A31"/>
                </a:solidFill>
                <a:latin typeface="Comic Sans MS" panose="030F0702030302020204" pitchFamily="66" charset="0"/>
                <a:cs typeface="Arial"/>
              </a:rPr>
              <a:t>[Nivre</a:t>
            </a:r>
            <a:r>
              <a:rPr sz="1486" dirty="0">
                <a:solidFill>
                  <a:srgbClr val="F38A31"/>
                </a:solidFill>
                <a:latin typeface="Comic Sans MS" panose="030F0702030302020204" pitchFamily="66" charset="0"/>
                <a:cs typeface="Arial"/>
              </a:rPr>
              <a:t> </a:t>
            </a:r>
            <a:r>
              <a:rPr sz="1486" spc="3" dirty="0">
                <a:solidFill>
                  <a:srgbClr val="F38A31"/>
                </a:solidFill>
                <a:latin typeface="Comic Sans MS" panose="030F0702030302020204" pitchFamily="66" charset="0"/>
                <a:cs typeface="Arial"/>
              </a:rPr>
              <a:t>et</a:t>
            </a:r>
            <a:r>
              <a:rPr sz="1486" spc="-3" dirty="0">
                <a:solidFill>
                  <a:srgbClr val="F38A31"/>
                </a:solidFill>
                <a:latin typeface="Comic Sans MS" panose="030F0702030302020204" pitchFamily="66" charset="0"/>
                <a:cs typeface="Arial"/>
              </a:rPr>
              <a:t> </a:t>
            </a:r>
            <a:r>
              <a:rPr sz="1486" spc="3" dirty="0">
                <a:solidFill>
                  <a:srgbClr val="F38A31"/>
                </a:solidFill>
                <a:latin typeface="Comic Sans MS" panose="030F0702030302020204" pitchFamily="66" charset="0"/>
                <a:cs typeface="Arial"/>
              </a:rPr>
              <a:t>al.</a:t>
            </a:r>
            <a:r>
              <a:rPr sz="1486" dirty="0">
                <a:solidFill>
                  <a:srgbClr val="F38A31"/>
                </a:solidFill>
                <a:latin typeface="Comic Sans MS" panose="030F0702030302020204" pitchFamily="66" charset="0"/>
                <a:cs typeface="Arial"/>
              </a:rPr>
              <a:t> </a:t>
            </a:r>
            <a:r>
              <a:rPr sz="1486" spc="21" dirty="0">
                <a:solidFill>
                  <a:srgbClr val="F38A31"/>
                </a:solidFill>
                <a:latin typeface="Comic Sans MS" panose="030F0702030302020204" pitchFamily="66" charset="0"/>
                <a:cs typeface="Arial"/>
              </a:rPr>
              <a:t>2009]</a:t>
            </a:r>
            <a:endParaRPr sz="1486" dirty="0">
              <a:latin typeface="Comic Sans MS" panose="030F0702030302020204" pitchFamily="66" charset="0"/>
              <a:cs typeface="Arial"/>
            </a:endParaRPr>
          </a:p>
          <a:p>
            <a:pPr marL="14247" marR="3081" indent="-6931">
              <a:lnSpc>
                <a:spcPct val="110100"/>
              </a:lnSpc>
              <a:spcBef>
                <a:spcPts val="309"/>
              </a:spcBef>
            </a:pPr>
            <a:r>
              <a:rPr sz="1486" spc="-15" dirty="0">
                <a:solidFill>
                  <a:srgbClr val="6495ED"/>
                </a:solidFill>
                <a:latin typeface="Comic Sans MS" panose="030F0702030302020204" pitchFamily="66" charset="0"/>
                <a:cs typeface="Arial"/>
              </a:rPr>
              <a:t>TurboParser </a:t>
            </a:r>
            <a:r>
              <a:rPr sz="1486" spc="18" dirty="0">
                <a:solidFill>
                  <a:srgbClr val="6495ED"/>
                </a:solidFill>
                <a:latin typeface="Comic Sans MS" panose="030F0702030302020204" pitchFamily="66" charset="0"/>
                <a:cs typeface="Arial"/>
              </a:rPr>
              <a:t>[Martins </a:t>
            </a:r>
            <a:r>
              <a:rPr sz="1486" spc="3" dirty="0">
                <a:solidFill>
                  <a:srgbClr val="6495ED"/>
                </a:solidFill>
                <a:latin typeface="Comic Sans MS" panose="030F0702030302020204" pitchFamily="66" charset="0"/>
                <a:cs typeface="Arial"/>
              </a:rPr>
              <a:t>et al. </a:t>
            </a:r>
            <a:r>
              <a:rPr sz="1486" spc="21" dirty="0">
                <a:solidFill>
                  <a:srgbClr val="6495ED"/>
                </a:solidFill>
                <a:latin typeface="Comic Sans MS" panose="030F0702030302020204" pitchFamily="66" charset="0"/>
                <a:cs typeface="Arial"/>
              </a:rPr>
              <a:t>2010] </a:t>
            </a:r>
            <a:r>
              <a:rPr sz="1486" spc="-406" dirty="0">
                <a:solidFill>
                  <a:srgbClr val="6495ED"/>
                </a:solidFill>
                <a:latin typeface="Comic Sans MS" panose="030F0702030302020204" pitchFamily="66" charset="0"/>
                <a:cs typeface="Arial"/>
              </a:rPr>
              <a:t> </a:t>
            </a:r>
            <a:r>
              <a:rPr sz="1486" spc="33" dirty="0">
                <a:solidFill>
                  <a:srgbClr val="6495ED"/>
                </a:solidFill>
                <a:latin typeface="Comic Sans MS" panose="030F0702030302020204" pitchFamily="66" charset="0"/>
                <a:cs typeface="Arial"/>
              </a:rPr>
              <a:t>[Zhang</a:t>
            </a:r>
            <a:r>
              <a:rPr sz="1486" dirty="0">
                <a:solidFill>
                  <a:srgbClr val="6495ED"/>
                </a:solidFill>
                <a:latin typeface="Comic Sans MS" panose="030F0702030302020204" pitchFamily="66" charset="0"/>
                <a:cs typeface="Arial"/>
              </a:rPr>
              <a:t> </a:t>
            </a:r>
            <a:r>
              <a:rPr sz="1486" spc="9" dirty="0">
                <a:solidFill>
                  <a:srgbClr val="6495ED"/>
                </a:solidFill>
                <a:latin typeface="Comic Sans MS" panose="030F0702030302020204" pitchFamily="66" charset="0"/>
                <a:cs typeface="Arial"/>
              </a:rPr>
              <a:t>&amp;</a:t>
            </a:r>
            <a:r>
              <a:rPr sz="1486" dirty="0">
                <a:solidFill>
                  <a:srgbClr val="6495ED"/>
                </a:solidFill>
                <a:latin typeface="Comic Sans MS" panose="030F0702030302020204" pitchFamily="66" charset="0"/>
                <a:cs typeface="Arial"/>
              </a:rPr>
              <a:t> </a:t>
            </a:r>
            <a:r>
              <a:rPr sz="1486" spc="27" dirty="0">
                <a:solidFill>
                  <a:srgbClr val="6495ED"/>
                </a:solidFill>
                <a:latin typeface="Comic Sans MS" panose="030F0702030302020204" pitchFamily="66" charset="0"/>
                <a:cs typeface="Arial"/>
              </a:rPr>
              <a:t>McDonald</a:t>
            </a:r>
            <a:r>
              <a:rPr sz="1486" dirty="0">
                <a:solidFill>
                  <a:srgbClr val="6495ED"/>
                </a:solidFill>
                <a:latin typeface="Comic Sans MS" panose="030F0702030302020204" pitchFamily="66" charset="0"/>
                <a:cs typeface="Arial"/>
              </a:rPr>
              <a:t> </a:t>
            </a:r>
            <a:r>
              <a:rPr sz="1486" spc="21" dirty="0">
                <a:solidFill>
                  <a:srgbClr val="6495ED"/>
                </a:solidFill>
                <a:latin typeface="Comic Sans MS" panose="030F0702030302020204" pitchFamily="66" charset="0"/>
                <a:cs typeface="Arial"/>
              </a:rPr>
              <a:t>2014]</a:t>
            </a:r>
            <a:endParaRPr sz="1486" dirty="0">
              <a:latin typeface="Comic Sans MS" panose="030F0702030302020204" pitchFamily="66" charset="0"/>
              <a:cs typeface="Arial"/>
            </a:endParaRPr>
          </a:p>
        </p:txBody>
      </p:sp>
      <p:sp>
        <p:nvSpPr>
          <p:cNvPr id="92" name="object 92"/>
          <p:cNvSpPr txBox="1"/>
          <p:nvPr/>
        </p:nvSpPr>
        <p:spPr>
          <a:xfrm>
            <a:off x="4037808" y="6205532"/>
            <a:ext cx="1850235" cy="5129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701">
              <a:lnSpc>
                <a:spcPts val="2001"/>
              </a:lnSpc>
            </a:pPr>
            <a:r>
              <a:rPr sz="2001" spc="39" dirty="0">
                <a:latin typeface="Comic Sans MS" panose="030F0702030302020204" pitchFamily="66" charset="0"/>
                <a:cs typeface="Arial"/>
              </a:rPr>
              <a:t>Accuracy</a:t>
            </a:r>
            <a:r>
              <a:rPr sz="2001" spc="-36" dirty="0">
                <a:latin typeface="Comic Sans MS" panose="030F0702030302020204" pitchFamily="66" charset="0"/>
                <a:cs typeface="Arial"/>
              </a:rPr>
              <a:t> </a:t>
            </a:r>
            <a:r>
              <a:rPr sz="2001" spc="-24" dirty="0">
                <a:latin typeface="Comic Sans MS" panose="030F0702030302020204" pitchFamily="66" charset="0"/>
                <a:cs typeface="Arial"/>
              </a:rPr>
              <a:t>(UAS)</a:t>
            </a:r>
            <a:endParaRPr sz="2001" dirty="0">
              <a:latin typeface="Comic Sans MS" panose="030F0702030302020204" pitchFamily="66" charset="0"/>
              <a:cs typeface="Arial"/>
            </a:endParaRPr>
          </a:p>
        </p:txBody>
      </p:sp>
      <p:sp>
        <p:nvSpPr>
          <p:cNvPr id="93" name="object 93"/>
          <p:cNvSpPr txBox="1"/>
          <p:nvPr/>
        </p:nvSpPr>
        <p:spPr>
          <a:xfrm>
            <a:off x="11873378" y="6550126"/>
            <a:ext cx="142859" cy="277974"/>
          </a:xfrm>
          <a:prstGeom prst="rect">
            <a:avLst/>
          </a:prstGeom>
        </p:spPr>
        <p:txBody>
          <a:bodyPr vert="horz" wrap="square" lIns="0" tIns="7316" rIns="0" bIns="0" rtlCol="0">
            <a:spAutoFit/>
          </a:bodyPr>
          <a:lstStyle/>
          <a:p>
            <a:pPr marL="7701">
              <a:spcBef>
                <a:spcPts val="58"/>
              </a:spcBef>
            </a:pPr>
            <a:r>
              <a:rPr sz="879" b="1" spc="9" dirty="0">
                <a:latin typeface="Comic Sans MS" panose="030F0702030302020204" pitchFamily="66" charset="0"/>
                <a:cs typeface="Arial"/>
              </a:rPr>
              <a:t>24</a:t>
            </a:r>
            <a:endParaRPr sz="879" dirty="0">
              <a:latin typeface="Comic Sans MS" panose="030F0702030302020204" pitchFamily="66" charset="0"/>
              <a:cs typeface="Arial"/>
            </a:endParaRPr>
          </a:p>
        </p:txBody>
      </p:sp>
      <p:sp>
        <p:nvSpPr>
          <p:cNvPr id="86" name="object 86"/>
          <p:cNvSpPr txBox="1"/>
          <p:nvPr/>
        </p:nvSpPr>
        <p:spPr>
          <a:xfrm>
            <a:off x="1835577" y="2717344"/>
            <a:ext cx="513282" cy="265540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7701">
              <a:lnSpc>
                <a:spcPts val="2001"/>
              </a:lnSpc>
            </a:pPr>
            <a:r>
              <a:rPr sz="2001" spc="18" dirty="0">
                <a:latin typeface="Comic Sans MS" panose="030F0702030302020204" pitchFamily="66" charset="0"/>
                <a:cs typeface="Arial"/>
              </a:rPr>
              <a:t>Speed</a:t>
            </a:r>
            <a:r>
              <a:rPr sz="2001" spc="-15" dirty="0">
                <a:latin typeface="Comic Sans MS" panose="030F0702030302020204" pitchFamily="66" charset="0"/>
                <a:cs typeface="Arial"/>
              </a:rPr>
              <a:t> </a:t>
            </a:r>
            <a:r>
              <a:rPr sz="2001" spc="12" dirty="0">
                <a:latin typeface="Comic Sans MS" panose="030F0702030302020204" pitchFamily="66" charset="0"/>
                <a:cs typeface="Arial"/>
              </a:rPr>
              <a:t>(sentences/sec)</a:t>
            </a:r>
            <a:endParaRPr sz="2001" dirty="0">
              <a:latin typeface="Comic Sans MS" panose="030F0702030302020204" pitchFamily="66" charset="0"/>
              <a:cs typeface="Arial"/>
            </a:endParaRPr>
          </a:p>
        </p:txBody>
      </p:sp>
      <p:sp>
        <p:nvSpPr>
          <p:cNvPr id="87" name="object 87"/>
          <p:cNvSpPr txBox="1"/>
          <p:nvPr/>
        </p:nvSpPr>
        <p:spPr>
          <a:xfrm>
            <a:off x="6200802" y="5428445"/>
            <a:ext cx="1158659" cy="466637"/>
          </a:xfrm>
          <a:prstGeom prst="rect">
            <a:avLst/>
          </a:prstGeom>
        </p:spPr>
        <p:txBody>
          <a:bodyPr vert="horz" wrap="square" lIns="0" tIns="9242" rIns="0" bIns="0" rtlCol="0">
            <a:spAutoFit/>
          </a:bodyPr>
          <a:lstStyle/>
          <a:p>
            <a:pPr marL="7701">
              <a:spcBef>
                <a:spcPts val="73"/>
              </a:spcBef>
            </a:pPr>
            <a:r>
              <a:rPr sz="1486" spc="27" dirty="0">
                <a:solidFill>
                  <a:srgbClr val="6495ED"/>
                </a:solidFill>
                <a:latin typeface="Comic Sans MS" panose="030F0702030302020204" pitchFamily="66" charset="0"/>
                <a:cs typeface="Arial"/>
              </a:rPr>
              <a:t>Graph-based</a:t>
            </a:r>
            <a:endParaRPr sz="1486" dirty="0">
              <a:latin typeface="Comic Sans MS" panose="030F0702030302020204" pitchFamily="66" charset="0"/>
              <a:cs typeface="Arial"/>
            </a:endParaRPr>
          </a:p>
        </p:txBody>
      </p:sp>
      <p:sp>
        <p:nvSpPr>
          <p:cNvPr id="88" name="object 88"/>
          <p:cNvSpPr txBox="1"/>
          <p:nvPr/>
        </p:nvSpPr>
        <p:spPr>
          <a:xfrm>
            <a:off x="2725095" y="5080059"/>
            <a:ext cx="1427049" cy="466637"/>
          </a:xfrm>
          <a:prstGeom prst="rect">
            <a:avLst/>
          </a:prstGeom>
        </p:spPr>
        <p:txBody>
          <a:bodyPr vert="horz" wrap="square" lIns="0" tIns="9242" rIns="0" bIns="0" rtlCol="0">
            <a:spAutoFit/>
          </a:bodyPr>
          <a:lstStyle/>
          <a:p>
            <a:pPr marL="7701">
              <a:spcBef>
                <a:spcPts val="73"/>
              </a:spcBef>
            </a:pPr>
            <a:r>
              <a:rPr sz="1486" dirty="0">
                <a:solidFill>
                  <a:srgbClr val="F38A31"/>
                </a:solidFill>
                <a:latin typeface="Comic Sans MS" panose="030F0702030302020204" pitchFamily="66" charset="0"/>
                <a:cs typeface="Arial"/>
              </a:rPr>
              <a:t>Transition-based</a:t>
            </a:r>
            <a:endParaRPr sz="1486" dirty="0">
              <a:latin typeface="Comic Sans MS" panose="030F0702030302020204" pitchFamily="66" charset="0"/>
              <a:cs typeface="Arial"/>
            </a:endParaRPr>
          </a:p>
        </p:txBody>
      </p:sp>
      <p:sp>
        <p:nvSpPr>
          <p:cNvPr id="89" name="object 89"/>
          <p:cNvSpPr txBox="1"/>
          <p:nvPr/>
        </p:nvSpPr>
        <p:spPr>
          <a:xfrm>
            <a:off x="5521432" y="4269164"/>
            <a:ext cx="1222580" cy="466637"/>
          </a:xfrm>
          <a:prstGeom prst="rect">
            <a:avLst/>
          </a:prstGeom>
        </p:spPr>
        <p:txBody>
          <a:bodyPr vert="horz" wrap="square" lIns="0" tIns="9242" rIns="0" bIns="0" rtlCol="0">
            <a:spAutoFit/>
          </a:bodyPr>
          <a:lstStyle/>
          <a:p>
            <a:pPr marL="7701">
              <a:spcBef>
                <a:spcPts val="73"/>
              </a:spcBef>
            </a:pPr>
            <a:r>
              <a:rPr sz="1486" spc="-76" dirty="0">
                <a:solidFill>
                  <a:srgbClr val="F38A31"/>
                </a:solidFill>
                <a:latin typeface="Comic Sans MS" panose="030F0702030302020204" pitchFamily="66" charset="0"/>
                <a:cs typeface="Arial"/>
              </a:rPr>
              <a:t>FF</a:t>
            </a:r>
            <a:r>
              <a:rPr sz="1486" spc="-21" dirty="0">
                <a:solidFill>
                  <a:srgbClr val="F38A31"/>
                </a:solidFill>
                <a:latin typeface="Comic Sans MS" panose="030F0702030302020204" pitchFamily="66" charset="0"/>
                <a:cs typeface="Arial"/>
              </a:rPr>
              <a:t> </a:t>
            </a:r>
            <a:r>
              <a:rPr sz="1486" spc="6" dirty="0">
                <a:solidFill>
                  <a:srgbClr val="F38A31"/>
                </a:solidFill>
                <a:latin typeface="Comic Sans MS" panose="030F0702030302020204" pitchFamily="66" charset="0"/>
                <a:cs typeface="Arial"/>
              </a:rPr>
              <a:t>neural</a:t>
            </a:r>
            <a:r>
              <a:rPr sz="1486" spc="-21" dirty="0">
                <a:solidFill>
                  <a:srgbClr val="F38A31"/>
                </a:solidFill>
                <a:latin typeface="Comic Sans MS" panose="030F0702030302020204" pitchFamily="66" charset="0"/>
                <a:cs typeface="Arial"/>
              </a:rPr>
              <a:t> </a:t>
            </a:r>
            <a:r>
              <a:rPr sz="1486" spc="6" dirty="0">
                <a:solidFill>
                  <a:srgbClr val="F38A31"/>
                </a:solidFill>
                <a:latin typeface="Comic Sans MS" panose="030F0702030302020204" pitchFamily="66" charset="0"/>
                <a:cs typeface="Arial"/>
              </a:rPr>
              <a:t>nets</a:t>
            </a:r>
            <a:endParaRPr sz="1486" dirty="0">
              <a:latin typeface="Comic Sans MS" panose="030F0702030302020204" pitchFamily="66" charset="0"/>
              <a:cs typeface="Arial"/>
            </a:endParaRPr>
          </a:p>
        </p:txBody>
      </p:sp>
      <p:sp>
        <p:nvSpPr>
          <p:cNvPr id="90" name="object 90"/>
          <p:cNvSpPr txBox="1"/>
          <p:nvPr/>
        </p:nvSpPr>
        <p:spPr>
          <a:xfrm>
            <a:off x="3520314" y="4331396"/>
            <a:ext cx="1808263" cy="685971"/>
          </a:xfrm>
          <a:prstGeom prst="rect">
            <a:avLst/>
          </a:prstGeom>
        </p:spPr>
        <p:txBody>
          <a:bodyPr vert="horz" wrap="square" lIns="0" tIns="7316" rIns="0" bIns="0" rtlCol="0">
            <a:spAutoFit/>
          </a:bodyPr>
          <a:lstStyle/>
          <a:p>
            <a:pPr marL="485566" marR="3081" indent="-478249">
              <a:lnSpc>
                <a:spcPct val="101000"/>
              </a:lnSpc>
              <a:spcBef>
                <a:spcPts val="58"/>
              </a:spcBef>
            </a:pPr>
            <a:r>
              <a:rPr sz="1486" spc="9" dirty="0">
                <a:solidFill>
                  <a:srgbClr val="6495ED"/>
                </a:solidFill>
                <a:latin typeface="Comic Sans MS" panose="030F0702030302020204" pitchFamily="66" charset="0"/>
                <a:cs typeface="Arial"/>
              </a:rPr>
              <a:t>Structured</a:t>
            </a:r>
            <a:r>
              <a:rPr sz="1486" spc="-21" dirty="0">
                <a:solidFill>
                  <a:srgbClr val="6495ED"/>
                </a:solidFill>
                <a:latin typeface="Comic Sans MS" panose="030F0702030302020204" pitchFamily="66" charset="0"/>
                <a:cs typeface="Arial"/>
              </a:rPr>
              <a:t> </a:t>
            </a:r>
            <a:r>
              <a:rPr sz="1486" spc="27" dirty="0">
                <a:solidFill>
                  <a:srgbClr val="6495ED"/>
                </a:solidFill>
                <a:latin typeface="Comic Sans MS" panose="030F0702030302020204" pitchFamily="66" charset="0"/>
                <a:cs typeface="Arial"/>
              </a:rPr>
              <a:t>prediction </a:t>
            </a:r>
            <a:r>
              <a:rPr sz="1486" spc="-403" dirty="0">
                <a:solidFill>
                  <a:srgbClr val="6495ED"/>
                </a:solidFill>
                <a:latin typeface="Comic Sans MS" panose="030F0702030302020204" pitchFamily="66" charset="0"/>
                <a:cs typeface="Arial"/>
              </a:rPr>
              <a:t> </a:t>
            </a:r>
            <a:r>
              <a:rPr sz="1486" spc="36" dirty="0">
                <a:solidFill>
                  <a:srgbClr val="6495ED"/>
                </a:solidFill>
                <a:latin typeface="Comic Sans MS" panose="030F0702030302020204" pitchFamily="66" charset="0"/>
                <a:cs typeface="Arial"/>
              </a:rPr>
              <a:t>cascades</a:t>
            </a:r>
            <a:endParaRPr sz="1486" dirty="0">
              <a:latin typeface="Comic Sans MS" panose="030F0702030302020204" pitchFamily="66" charset="0"/>
              <a:cs typeface="Arial"/>
            </a:endParaRPr>
          </a:p>
        </p:txBody>
      </p:sp>
      <p:sp>
        <p:nvSpPr>
          <p:cNvPr id="91" name="object 91"/>
          <p:cNvSpPr txBox="1"/>
          <p:nvPr/>
        </p:nvSpPr>
        <p:spPr>
          <a:xfrm>
            <a:off x="2625810" y="1587329"/>
            <a:ext cx="6638513" cy="2880353"/>
          </a:xfrm>
          <a:prstGeom prst="rect">
            <a:avLst/>
          </a:prstGeom>
        </p:spPr>
        <p:txBody>
          <a:bodyPr vert="horz" wrap="square" lIns="0" tIns="7316" rIns="0" bIns="0" rtlCol="0">
            <a:spAutoFit/>
          </a:bodyPr>
          <a:lstStyle/>
          <a:p>
            <a:pPr marL="7701">
              <a:spcBef>
                <a:spcPts val="58"/>
              </a:spcBef>
            </a:pPr>
            <a:r>
              <a:rPr sz="2001" spc="30" dirty="0">
                <a:latin typeface="Comic Sans MS" panose="030F0702030302020204" pitchFamily="66" charset="0"/>
                <a:cs typeface="Arial"/>
              </a:rPr>
              <a:t>Dependency</a:t>
            </a:r>
            <a:r>
              <a:rPr sz="2001" dirty="0">
                <a:latin typeface="Comic Sans MS" panose="030F0702030302020204" pitchFamily="66" charset="0"/>
                <a:cs typeface="Arial"/>
              </a:rPr>
              <a:t> </a:t>
            </a:r>
            <a:r>
              <a:rPr sz="2001" spc="24" dirty="0">
                <a:latin typeface="Comic Sans MS" panose="030F0702030302020204" pitchFamily="66" charset="0"/>
                <a:cs typeface="Arial"/>
              </a:rPr>
              <a:t>parsing:</a:t>
            </a:r>
            <a:r>
              <a:rPr sz="2001" dirty="0">
                <a:latin typeface="Comic Sans MS" panose="030F0702030302020204" pitchFamily="66" charset="0"/>
                <a:cs typeface="Arial"/>
              </a:rPr>
              <a:t> </a:t>
            </a:r>
            <a:r>
              <a:rPr sz="2001" spc="39" dirty="0">
                <a:latin typeface="Comic Sans MS" panose="030F0702030302020204" pitchFamily="66" charset="0"/>
                <a:cs typeface="Arial"/>
              </a:rPr>
              <a:t>accuracy</a:t>
            </a:r>
            <a:r>
              <a:rPr sz="2001" dirty="0">
                <a:latin typeface="Comic Sans MS" panose="030F0702030302020204" pitchFamily="66" charset="0"/>
                <a:cs typeface="Arial"/>
              </a:rPr>
              <a:t> </a:t>
            </a:r>
            <a:r>
              <a:rPr sz="2001" spc="-3" dirty="0">
                <a:latin typeface="Comic Sans MS" panose="030F0702030302020204" pitchFamily="66" charset="0"/>
                <a:cs typeface="Arial"/>
              </a:rPr>
              <a:t>vs.</a:t>
            </a:r>
            <a:r>
              <a:rPr sz="2001" spc="3" dirty="0">
                <a:latin typeface="Comic Sans MS" panose="030F0702030302020204" pitchFamily="66" charset="0"/>
                <a:cs typeface="Arial"/>
              </a:rPr>
              <a:t> </a:t>
            </a:r>
            <a:r>
              <a:rPr sz="2001" spc="42" dirty="0">
                <a:latin typeface="Comic Sans MS" panose="030F0702030302020204" pitchFamily="66" charset="0"/>
                <a:cs typeface="Arial"/>
              </a:rPr>
              <a:t>speed</a:t>
            </a:r>
            <a:endParaRPr sz="2001" dirty="0">
              <a:latin typeface="Comic Sans MS" panose="030F0702030302020204" pitchFamily="66" charset="0"/>
              <a:cs typeface="Arial"/>
            </a:endParaRPr>
          </a:p>
          <a:p>
            <a:pPr>
              <a:spcBef>
                <a:spcPts val="15"/>
              </a:spcBef>
            </a:pPr>
            <a:endParaRPr sz="2274" dirty="0">
              <a:latin typeface="Comic Sans MS" panose="030F0702030302020204" pitchFamily="66" charset="0"/>
              <a:cs typeface="Arial"/>
            </a:endParaRPr>
          </a:p>
          <a:p>
            <a:pPr marL="4915726"/>
            <a:r>
              <a:rPr sz="1486" spc="12" dirty="0">
                <a:solidFill>
                  <a:srgbClr val="ED4630"/>
                </a:solidFill>
                <a:latin typeface="Comic Sans MS" panose="030F0702030302020204" pitchFamily="66" charset="0"/>
                <a:cs typeface="Arial"/>
              </a:rPr>
              <a:t>[Strubell</a:t>
            </a:r>
            <a:r>
              <a:rPr sz="1486" spc="-3" dirty="0">
                <a:solidFill>
                  <a:srgbClr val="ED4630"/>
                </a:solidFill>
                <a:latin typeface="Comic Sans MS" panose="030F0702030302020204" pitchFamily="66" charset="0"/>
                <a:cs typeface="Arial"/>
              </a:rPr>
              <a:t> </a:t>
            </a:r>
            <a:r>
              <a:rPr sz="1486" spc="3" dirty="0">
                <a:solidFill>
                  <a:srgbClr val="ED4630"/>
                </a:solidFill>
                <a:latin typeface="Comic Sans MS" panose="030F0702030302020204" pitchFamily="66" charset="0"/>
                <a:cs typeface="Arial"/>
              </a:rPr>
              <a:t>et</a:t>
            </a:r>
            <a:r>
              <a:rPr sz="1486" spc="-3" dirty="0">
                <a:solidFill>
                  <a:srgbClr val="ED4630"/>
                </a:solidFill>
                <a:latin typeface="Comic Sans MS" panose="030F0702030302020204" pitchFamily="66" charset="0"/>
                <a:cs typeface="Arial"/>
              </a:rPr>
              <a:t> </a:t>
            </a:r>
            <a:r>
              <a:rPr sz="1486" spc="3" dirty="0">
                <a:solidFill>
                  <a:srgbClr val="ED4630"/>
                </a:solidFill>
                <a:latin typeface="Comic Sans MS" panose="030F0702030302020204" pitchFamily="66" charset="0"/>
                <a:cs typeface="Arial"/>
              </a:rPr>
              <a:t>al.</a:t>
            </a:r>
            <a:r>
              <a:rPr sz="1486" dirty="0">
                <a:solidFill>
                  <a:srgbClr val="ED4630"/>
                </a:solidFill>
                <a:latin typeface="Comic Sans MS" panose="030F0702030302020204" pitchFamily="66" charset="0"/>
                <a:cs typeface="Arial"/>
              </a:rPr>
              <a:t> </a:t>
            </a:r>
            <a:r>
              <a:rPr sz="1486" spc="21" dirty="0">
                <a:solidFill>
                  <a:srgbClr val="ED4630"/>
                </a:solidFill>
                <a:latin typeface="Comic Sans MS" panose="030F0702030302020204" pitchFamily="66" charset="0"/>
                <a:cs typeface="Arial"/>
              </a:rPr>
              <a:t>2015]</a:t>
            </a:r>
            <a:endParaRPr sz="1486" dirty="0">
              <a:latin typeface="Comic Sans MS" panose="030F0702030302020204" pitchFamily="66" charset="0"/>
              <a:cs typeface="Arial"/>
            </a:endParaRPr>
          </a:p>
          <a:p>
            <a:pPr>
              <a:lnSpc>
                <a:spcPct val="100000"/>
              </a:lnSpc>
            </a:pPr>
            <a:endParaRPr sz="1455" dirty="0">
              <a:latin typeface="Comic Sans MS" panose="030F0702030302020204" pitchFamily="66" charset="0"/>
              <a:cs typeface="Arial"/>
            </a:endParaRPr>
          </a:p>
          <a:p>
            <a:pPr>
              <a:spcBef>
                <a:spcPts val="30"/>
              </a:spcBef>
            </a:pPr>
            <a:endParaRPr sz="1486" dirty="0">
              <a:latin typeface="Comic Sans MS" panose="030F0702030302020204" pitchFamily="66" charset="0"/>
              <a:cs typeface="Arial"/>
            </a:endParaRPr>
          </a:p>
          <a:p>
            <a:pPr marR="1030816" algn="ctr">
              <a:spcBef>
                <a:spcPts val="3"/>
              </a:spcBef>
            </a:pPr>
            <a:r>
              <a:rPr sz="1486" spc="15" dirty="0">
                <a:solidFill>
                  <a:srgbClr val="ED4630"/>
                </a:solidFill>
                <a:latin typeface="Comic Sans MS" panose="030F0702030302020204" pitchFamily="66" charset="0"/>
                <a:cs typeface="Arial"/>
              </a:rPr>
              <a:t>transition-based</a:t>
            </a:r>
            <a:r>
              <a:rPr sz="1486" spc="-15" dirty="0">
                <a:solidFill>
                  <a:srgbClr val="ED4630"/>
                </a:solidFill>
                <a:latin typeface="Comic Sans MS" panose="030F0702030302020204" pitchFamily="66" charset="0"/>
                <a:cs typeface="Arial"/>
              </a:rPr>
              <a:t> </a:t>
            </a:r>
            <a:r>
              <a:rPr sz="1486" spc="6" dirty="0">
                <a:solidFill>
                  <a:srgbClr val="ED4630"/>
                </a:solidFill>
                <a:latin typeface="Comic Sans MS" panose="030F0702030302020204" pitchFamily="66" charset="0"/>
                <a:cs typeface="Arial"/>
              </a:rPr>
              <a:t>w/</a:t>
            </a:r>
            <a:endParaRPr sz="1486" dirty="0">
              <a:latin typeface="Comic Sans MS" panose="030F0702030302020204" pitchFamily="66" charset="0"/>
              <a:cs typeface="Arial"/>
            </a:endParaRPr>
          </a:p>
          <a:p>
            <a:pPr marR="1030816" algn="ctr">
              <a:spcBef>
                <a:spcPts val="15"/>
              </a:spcBef>
            </a:pPr>
            <a:r>
              <a:rPr sz="1486" i="1" spc="30" dirty="0">
                <a:solidFill>
                  <a:srgbClr val="ED4630"/>
                </a:solidFill>
                <a:latin typeface="Comic Sans MS" panose="030F0702030302020204" pitchFamily="66" charset="0"/>
                <a:cs typeface="Arial"/>
              </a:rPr>
              <a:t>dynamic</a:t>
            </a:r>
            <a:r>
              <a:rPr sz="1486" i="1" spc="-9" dirty="0">
                <a:solidFill>
                  <a:srgbClr val="ED4630"/>
                </a:solidFill>
                <a:latin typeface="Comic Sans MS" panose="030F0702030302020204" pitchFamily="66" charset="0"/>
                <a:cs typeface="Arial"/>
              </a:rPr>
              <a:t> </a:t>
            </a:r>
            <a:r>
              <a:rPr sz="1486" i="1" dirty="0">
                <a:solidFill>
                  <a:srgbClr val="ED4630"/>
                </a:solidFill>
                <a:latin typeface="Comic Sans MS" panose="030F0702030302020204" pitchFamily="66" charset="0"/>
                <a:cs typeface="Arial"/>
              </a:rPr>
              <a:t>feature</a:t>
            </a:r>
            <a:r>
              <a:rPr sz="1486" i="1" spc="-9" dirty="0">
                <a:solidFill>
                  <a:srgbClr val="ED4630"/>
                </a:solidFill>
                <a:latin typeface="Comic Sans MS" panose="030F0702030302020204" pitchFamily="66" charset="0"/>
                <a:cs typeface="Arial"/>
              </a:rPr>
              <a:t> </a:t>
            </a:r>
            <a:r>
              <a:rPr sz="1486" i="1" spc="15" dirty="0">
                <a:solidFill>
                  <a:srgbClr val="ED4630"/>
                </a:solidFill>
                <a:latin typeface="Comic Sans MS" panose="030F0702030302020204" pitchFamily="66" charset="0"/>
                <a:cs typeface="Arial"/>
              </a:rPr>
              <a:t>selection</a:t>
            </a:r>
            <a:endParaRPr sz="1486" dirty="0">
              <a:latin typeface="Comic Sans MS" panose="030F0702030302020204" pitchFamily="66" charset="0"/>
              <a:cs typeface="Arial"/>
            </a:endParaRPr>
          </a:p>
          <a:p>
            <a:pPr>
              <a:lnSpc>
                <a:spcPct val="100000"/>
              </a:lnSpc>
            </a:pPr>
            <a:endParaRPr sz="1455" dirty="0">
              <a:latin typeface="Comic Sans MS" panose="030F0702030302020204" pitchFamily="66" charset="0"/>
              <a:cs typeface="Arial"/>
            </a:endParaRPr>
          </a:p>
          <a:p>
            <a:pPr marL="4915726">
              <a:spcBef>
                <a:spcPts val="1276"/>
              </a:spcBef>
            </a:pPr>
            <a:r>
              <a:rPr sz="1486" spc="12" dirty="0">
                <a:solidFill>
                  <a:srgbClr val="ED4630"/>
                </a:solidFill>
                <a:latin typeface="Comic Sans MS" panose="030F0702030302020204" pitchFamily="66" charset="0"/>
                <a:cs typeface="Arial"/>
              </a:rPr>
              <a:t>[Strubell</a:t>
            </a:r>
            <a:r>
              <a:rPr sz="1486" spc="-3" dirty="0">
                <a:solidFill>
                  <a:srgbClr val="ED4630"/>
                </a:solidFill>
                <a:latin typeface="Comic Sans MS" panose="030F0702030302020204" pitchFamily="66" charset="0"/>
                <a:cs typeface="Arial"/>
              </a:rPr>
              <a:t> </a:t>
            </a:r>
            <a:r>
              <a:rPr sz="1486" spc="3" dirty="0">
                <a:solidFill>
                  <a:srgbClr val="ED4630"/>
                </a:solidFill>
                <a:latin typeface="Comic Sans MS" panose="030F0702030302020204" pitchFamily="66" charset="0"/>
                <a:cs typeface="Arial"/>
              </a:rPr>
              <a:t>et</a:t>
            </a:r>
            <a:r>
              <a:rPr sz="1486" spc="-3" dirty="0">
                <a:solidFill>
                  <a:srgbClr val="ED4630"/>
                </a:solidFill>
                <a:latin typeface="Comic Sans MS" panose="030F0702030302020204" pitchFamily="66" charset="0"/>
                <a:cs typeface="Arial"/>
              </a:rPr>
              <a:t> </a:t>
            </a:r>
            <a:r>
              <a:rPr sz="1486" spc="3" dirty="0">
                <a:solidFill>
                  <a:srgbClr val="ED4630"/>
                </a:solidFill>
                <a:latin typeface="Comic Sans MS" panose="030F0702030302020204" pitchFamily="66" charset="0"/>
                <a:cs typeface="Arial"/>
              </a:rPr>
              <a:t>al.</a:t>
            </a:r>
            <a:r>
              <a:rPr sz="1486" dirty="0">
                <a:solidFill>
                  <a:srgbClr val="ED4630"/>
                </a:solidFill>
                <a:latin typeface="Comic Sans MS" panose="030F0702030302020204" pitchFamily="66" charset="0"/>
                <a:cs typeface="Arial"/>
              </a:rPr>
              <a:t> </a:t>
            </a:r>
            <a:r>
              <a:rPr sz="1486" spc="21" dirty="0">
                <a:solidFill>
                  <a:srgbClr val="ED4630"/>
                </a:solidFill>
                <a:latin typeface="Comic Sans MS" panose="030F0702030302020204" pitchFamily="66" charset="0"/>
                <a:cs typeface="Arial"/>
              </a:rPr>
              <a:t>2015]</a:t>
            </a:r>
            <a:endParaRPr sz="1486" dirty="0">
              <a:latin typeface="Comic Sans MS" panose="030F0702030302020204" pitchFamily="66" charset="0"/>
              <a:cs typeface="Arial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44348" y="73413"/>
            <a:ext cx="10569637" cy="685273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>
              <a:spcBef>
                <a:spcPts val="64"/>
              </a:spcBef>
            </a:pPr>
            <a:r>
              <a:rPr spc="-58" dirty="0"/>
              <a:t>Graph-base</a:t>
            </a:r>
            <a:r>
              <a:rPr spc="30" dirty="0"/>
              <a:t>d</a:t>
            </a:r>
            <a:r>
              <a:rPr spc="-170" dirty="0"/>
              <a:t> </a:t>
            </a:r>
            <a:r>
              <a:rPr spc="-182" dirty="0"/>
              <a:t>vs</a:t>
            </a:r>
            <a:r>
              <a:rPr spc="-45" dirty="0"/>
              <a:t>.</a:t>
            </a:r>
            <a:r>
              <a:rPr spc="-170" dirty="0"/>
              <a:t> </a:t>
            </a:r>
            <a:r>
              <a:rPr spc="-73" dirty="0"/>
              <a:t>transition-base</a:t>
            </a:r>
            <a:r>
              <a:rPr spc="18" dirty="0"/>
              <a:t>d</a:t>
            </a:r>
            <a:r>
              <a:rPr spc="-170" dirty="0"/>
              <a:t> </a:t>
            </a:r>
            <a:r>
              <a:rPr spc="-136" dirty="0"/>
              <a:t>parsing?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72065" y="3807008"/>
            <a:ext cx="119106" cy="119106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422758" y="2347405"/>
            <a:ext cx="119106" cy="119106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886766" y="4944531"/>
            <a:ext cx="226518" cy="158202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2285349" y="2073009"/>
            <a:ext cx="7909226" cy="4000051"/>
            <a:chOff x="3768004" y="3418545"/>
            <a:chExt cx="13042900" cy="6596380"/>
          </a:xfrm>
        </p:grpSpPr>
        <p:sp>
          <p:nvSpPr>
            <p:cNvPr id="7" name="object 7"/>
            <p:cNvSpPr/>
            <p:nvPr/>
          </p:nvSpPr>
          <p:spPr>
            <a:xfrm>
              <a:off x="11340246" y="9572023"/>
              <a:ext cx="179070" cy="151130"/>
            </a:xfrm>
            <a:custGeom>
              <a:avLst/>
              <a:gdLst/>
              <a:ahLst/>
              <a:cxnLst/>
              <a:rect l="l" t="t" r="r" b="b"/>
              <a:pathLst>
                <a:path w="179070" h="151129">
                  <a:moveTo>
                    <a:pt x="89279" y="0"/>
                  </a:moveTo>
                  <a:lnTo>
                    <a:pt x="39746" y="15000"/>
                  </a:lnTo>
                  <a:lnTo>
                    <a:pt x="6796" y="55113"/>
                  </a:lnTo>
                  <a:lnTo>
                    <a:pt x="0" y="89279"/>
                  </a:lnTo>
                  <a:lnTo>
                    <a:pt x="1731" y="106777"/>
                  </a:lnTo>
                  <a:lnTo>
                    <a:pt x="6796" y="123444"/>
                  </a:lnTo>
                  <a:lnTo>
                    <a:pt x="15000" y="138811"/>
                  </a:lnTo>
                  <a:lnTo>
                    <a:pt x="24732" y="150681"/>
                  </a:lnTo>
                  <a:lnTo>
                    <a:pt x="153826" y="150681"/>
                  </a:lnTo>
                  <a:lnTo>
                    <a:pt x="163558" y="138811"/>
                  </a:lnTo>
                  <a:lnTo>
                    <a:pt x="171762" y="123444"/>
                  </a:lnTo>
                  <a:lnTo>
                    <a:pt x="176827" y="106777"/>
                  </a:lnTo>
                  <a:lnTo>
                    <a:pt x="178558" y="89279"/>
                  </a:lnTo>
                  <a:lnTo>
                    <a:pt x="176827" y="71780"/>
                  </a:lnTo>
                  <a:lnTo>
                    <a:pt x="152409" y="26149"/>
                  </a:lnTo>
                  <a:lnTo>
                    <a:pt x="106777" y="1731"/>
                  </a:lnTo>
                  <a:lnTo>
                    <a:pt x="89279" y="0"/>
                  </a:lnTo>
                  <a:close/>
                </a:path>
              </a:pathLst>
            </a:custGeom>
            <a:solidFill>
              <a:srgbClr val="6495ED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8" name="object 8"/>
            <p:cNvSpPr/>
            <p:nvPr/>
          </p:nvSpPr>
          <p:spPr>
            <a:xfrm>
              <a:off x="11340246" y="9572023"/>
              <a:ext cx="179070" cy="151130"/>
            </a:xfrm>
            <a:custGeom>
              <a:avLst/>
              <a:gdLst/>
              <a:ahLst/>
              <a:cxnLst/>
              <a:rect l="l" t="t" r="r" b="b"/>
              <a:pathLst>
                <a:path w="179070" h="151129">
                  <a:moveTo>
                    <a:pt x="153826" y="150681"/>
                  </a:moveTo>
                  <a:lnTo>
                    <a:pt x="163558" y="138811"/>
                  </a:lnTo>
                  <a:lnTo>
                    <a:pt x="171762" y="123444"/>
                  </a:lnTo>
                  <a:lnTo>
                    <a:pt x="176827" y="106777"/>
                  </a:lnTo>
                  <a:lnTo>
                    <a:pt x="178558" y="89279"/>
                  </a:lnTo>
                  <a:lnTo>
                    <a:pt x="176827" y="71780"/>
                  </a:lnTo>
                  <a:lnTo>
                    <a:pt x="152409" y="26149"/>
                  </a:lnTo>
                  <a:lnTo>
                    <a:pt x="106777" y="1731"/>
                  </a:lnTo>
                  <a:lnTo>
                    <a:pt x="89279" y="0"/>
                  </a:lnTo>
                  <a:lnTo>
                    <a:pt x="71780" y="1731"/>
                  </a:lnTo>
                  <a:lnTo>
                    <a:pt x="26149" y="26149"/>
                  </a:lnTo>
                  <a:lnTo>
                    <a:pt x="1731" y="71780"/>
                  </a:lnTo>
                  <a:lnTo>
                    <a:pt x="0" y="89279"/>
                  </a:lnTo>
                  <a:lnTo>
                    <a:pt x="1731" y="106777"/>
                  </a:lnTo>
                  <a:lnTo>
                    <a:pt x="6796" y="123444"/>
                  </a:lnTo>
                  <a:lnTo>
                    <a:pt x="15000" y="138811"/>
                  </a:lnTo>
                  <a:lnTo>
                    <a:pt x="24732" y="150681"/>
                  </a:lnTo>
                  <a:lnTo>
                    <a:pt x="153826" y="150681"/>
                  </a:lnTo>
                </a:path>
              </a:pathLst>
            </a:custGeom>
            <a:ln w="1785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9" name="object 9"/>
            <p:cNvSpPr/>
            <p:nvPr/>
          </p:nvSpPr>
          <p:spPr>
            <a:xfrm>
              <a:off x="11411817" y="9651282"/>
              <a:ext cx="0" cy="71755"/>
            </a:xfrm>
            <a:custGeom>
              <a:avLst/>
              <a:gdLst/>
              <a:ahLst/>
              <a:cxnLst/>
              <a:rect l="l" t="t" r="r" b="b"/>
              <a:pathLst>
                <a:path h="71754">
                  <a:moveTo>
                    <a:pt x="0" y="0"/>
                  </a:moveTo>
                  <a:lnTo>
                    <a:pt x="0" y="71423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0" name="object 10"/>
            <p:cNvSpPr/>
            <p:nvPr/>
          </p:nvSpPr>
          <p:spPr>
            <a:xfrm>
              <a:off x="11411817" y="9651282"/>
              <a:ext cx="0" cy="71755"/>
            </a:xfrm>
            <a:custGeom>
              <a:avLst/>
              <a:gdLst/>
              <a:ahLst/>
              <a:cxnLst/>
              <a:rect l="l" t="t" r="r" b="b"/>
              <a:pathLst>
                <a:path h="71754">
                  <a:moveTo>
                    <a:pt x="0" y="71423"/>
                  </a:moveTo>
                  <a:lnTo>
                    <a:pt x="0" y="0"/>
                  </a:lnTo>
                </a:path>
              </a:pathLst>
            </a:custGeom>
            <a:ln w="892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1" name="object 11"/>
            <p:cNvSpPr/>
            <p:nvPr/>
          </p:nvSpPr>
          <p:spPr>
            <a:xfrm>
              <a:off x="4326602" y="9651282"/>
              <a:ext cx="0" cy="71755"/>
            </a:xfrm>
            <a:custGeom>
              <a:avLst/>
              <a:gdLst/>
              <a:ahLst/>
              <a:cxnLst/>
              <a:rect l="l" t="t" r="r" b="b"/>
              <a:pathLst>
                <a:path h="71754">
                  <a:moveTo>
                    <a:pt x="0" y="0"/>
                  </a:moveTo>
                  <a:lnTo>
                    <a:pt x="0" y="71423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2" name="object 12"/>
            <p:cNvSpPr/>
            <p:nvPr/>
          </p:nvSpPr>
          <p:spPr>
            <a:xfrm>
              <a:off x="4326602" y="9651282"/>
              <a:ext cx="0" cy="71755"/>
            </a:xfrm>
            <a:custGeom>
              <a:avLst/>
              <a:gdLst/>
              <a:ahLst/>
              <a:cxnLst/>
              <a:rect l="l" t="t" r="r" b="b"/>
              <a:pathLst>
                <a:path h="71754">
                  <a:moveTo>
                    <a:pt x="0" y="71423"/>
                  </a:moveTo>
                  <a:lnTo>
                    <a:pt x="0" y="0"/>
                  </a:lnTo>
                </a:path>
              </a:pathLst>
            </a:custGeom>
            <a:ln w="892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3" name="object 13"/>
            <p:cNvSpPr/>
            <p:nvPr/>
          </p:nvSpPr>
          <p:spPr>
            <a:xfrm>
              <a:off x="4326602" y="9692004"/>
              <a:ext cx="71755" cy="0"/>
            </a:xfrm>
            <a:custGeom>
              <a:avLst/>
              <a:gdLst/>
              <a:ahLst/>
              <a:cxnLst/>
              <a:rect l="l" t="t" r="r" b="b"/>
              <a:pathLst>
                <a:path w="71754">
                  <a:moveTo>
                    <a:pt x="71423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4" name="object 14"/>
            <p:cNvSpPr/>
            <p:nvPr/>
          </p:nvSpPr>
          <p:spPr>
            <a:xfrm>
              <a:off x="4326602" y="9692004"/>
              <a:ext cx="71755" cy="0"/>
            </a:xfrm>
            <a:custGeom>
              <a:avLst/>
              <a:gdLst/>
              <a:ahLst/>
              <a:cxnLst/>
              <a:rect l="l" t="t" r="r" b="b"/>
              <a:pathLst>
                <a:path w="71754">
                  <a:moveTo>
                    <a:pt x="0" y="0"/>
                  </a:moveTo>
                  <a:lnTo>
                    <a:pt x="71423" y="0"/>
                  </a:lnTo>
                </a:path>
              </a:pathLst>
            </a:custGeom>
            <a:ln w="892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183931" y="9799204"/>
              <a:ext cx="142846" cy="21569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364204" y="9799204"/>
              <a:ext cx="143703" cy="215699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130070" y="9558835"/>
              <a:ext cx="143989" cy="215699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6097906" y="9651282"/>
              <a:ext cx="0" cy="71755"/>
            </a:xfrm>
            <a:custGeom>
              <a:avLst/>
              <a:gdLst/>
              <a:ahLst/>
              <a:cxnLst/>
              <a:rect l="l" t="t" r="r" b="b"/>
              <a:pathLst>
                <a:path h="71754">
                  <a:moveTo>
                    <a:pt x="0" y="0"/>
                  </a:moveTo>
                  <a:lnTo>
                    <a:pt x="0" y="71423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9" name="object 19"/>
            <p:cNvSpPr/>
            <p:nvPr/>
          </p:nvSpPr>
          <p:spPr>
            <a:xfrm>
              <a:off x="6097906" y="9651282"/>
              <a:ext cx="0" cy="71755"/>
            </a:xfrm>
            <a:custGeom>
              <a:avLst/>
              <a:gdLst/>
              <a:ahLst/>
              <a:cxnLst/>
              <a:rect l="l" t="t" r="r" b="b"/>
              <a:pathLst>
                <a:path h="71754">
                  <a:moveTo>
                    <a:pt x="0" y="71423"/>
                  </a:moveTo>
                  <a:lnTo>
                    <a:pt x="0" y="0"/>
                  </a:lnTo>
                </a:path>
              </a:pathLst>
            </a:custGeom>
            <a:ln w="892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0" name="object 20"/>
            <p:cNvSpPr/>
            <p:nvPr/>
          </p:nvSpPr>
          <p:spPr>
            <a:xfrm>
              <a:off x="7869209" y="9651282"/>
              <a:ext cx="0" cy="71755"/>
            </a:xfrm>
            <a:custGeom>
              <a:avLst/>
              <a:gdLst/>
              <a:ahLst/>
              <a:cxnLst/>
              <a:rect l="l" t="t" r="r" b="b"/>
              <a:pathLst>
                <a:path h="71754">
                  <a:moveTo>
                    <a:pt x="0" y="0"/>
                  </a:moveTo>
                  <a:lnTo>
                    <a:pt x="0" y="71423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1" name="object 21"/>
            <p:cNvSpPr/>
            <p:nvPr/>
          </p:nvSpPr>
          <p:spPr>
            <a:xfrm>
              <a:off x="7869209" y="9651282"/>
              <a:ext cx="0" cy="71755"/>
            </a:xfrm>
            <a:custGeom>
              <a:avLst/>
              <a:gdLst/>
              <a:ahLst/>
              <a:cxnLst/>
              <a:rect l="l" t="t" r="r" b="b"/>
              <a:pathLst>
                <a:path h="71754">
                  <a:moveTo>
                    <a:pt x="0" y="71423"/>
                  </a:moveTo>
                  <a:lnTo>
                    <a:pt x="0" y="0"/>
                  </a:lnTo>
                </a:path>
              </a:pathLst>
            </a:custGeom>
            <a:ln w="892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2" name="object 22"/>
            <p:cNvSpPr/>
            <p:nvPr/>
          </p:nvSpPr>
          <p:spPr>
            <a:xfrm>
              <a:off x="9640513" y="9651282"/>
              <a:ext cx="0" cy="71755"/>
            </a:xfrm>
            <a:custGeom>
              <a:avLst/>
              <a:gdLst/>
              <a:ahLst/>
              <a:cxnLst/>
              <a:rect l="l" t="t" r="r" b="b"/>
              <a:pathLst>
                <a:path h="71754">
                  <a:moveTo>
                    <a:pt x="0" y="0"/>
                  </a:moveTo>
                  <a:lnTo>
                    <a:pt x="0" y="71423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3" name="object 23"/>
            <p:cNvSpPr/>
            <p:nvPr/>
          </p:nvSpPr>
          <p:spPr>
            <a:xfrm>
              <a:off x="9640513" y="9651282"/>
              <a:ext cx="0" cy="71755"/>
            </a:xfrm>
            <a:custGeom>
              <a:avLst/>
              <a:gdLst/>
              <a:ahLst/>
              <a:cxnLst/>
              <a:rect l="l" t="t" r="r" b="b"/>
              <a:pathLst>
                <a:path h="71754">
                  <a:moveTo>
                    <a:pt x="0" y="71423"/>
                  </a:moveTo>
                  <a:lnTo>
                    <a:pt x="0" y="0"/>
                  </a:lnTo>
                </a:path>
              </a:pathLst>
            </a:custGeom>
            <a:ln w="892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4" name="object 24"/>
            <p:cNvSpPr/>
            <p:nvPr/>
          </p:nvSpPr>
          <p:spPr>
            <a:xfrm>
              <a:off x="12297469" y="9701864"/>
              <a:ext cx="0" cy="20955"/>
            </a:xfrm>
            <a:custGeom>
              <a:avLst/>
              <a:gdLst/>
              <a:ahLst/>
              <a:cxnLst/>
              <a:rect l="l" t="t" r="r" b="b"/>
              <a:pathLst>
                <a:path h="20954">
                  <a:moveTo>
                    <a:pt x="0" y="0"/>
                  </a:moveTo>
                  <a:lnTo>
                    <a:pt x="0" y="20840"/>
                  </a:lnTo>
                </a:path>
              </a:pathLst>
            </a:custGeom>
            <a:ln w="1785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5" name="object 25"/>
            <p:cNvSpPr/>
            <p:nvPr/>
          </p:nvSpPr>
          <p:spPr>
            <a:xfrm>
              <a:off x="4326602" y="9722705"/>
              <a:ext cx="7971155" cy="0"/>
            </a:xfrm>
            <a:custGeom>
              <a:avLst/>
              <a:gdLst/>
              <a:ahLst/>
              <a:cxnLst/>
              <a:rect l="l" t="t" r="r" b="b"/>
              <a:pathLst>
                <a:path w="7971155">
                  <a:moveTo>
                    <a:pt x="0" y="0"/>
                  </a:moveTo>
                  <a:lnTo>
                    <a:pt x="7970867" y="0"/>
                  </a:lnTo>
                </a:path>
              </a:pathLst>
            </a:custGeom>
            <a:ln w="1785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6" name="object 26"/>
            <p:cNvSpPr/>
            <p:nvPr/>
          </p:nvSpPr>
          <p:spPr>
            <a:xfrm>
              <a:off x="4326602" y="3551715"/>
              <a:ext cx="0" cy="71755"/>
            </a:xfrm>
            <a:custGeom>
              <a:avLst/>
              <a:gdLst/>
              <a:ahLst/>
              <a:cxnLst/>
              <a:rect l="l" t="t" r="r" b="b"/>
              <a:pathLst>
                <a:path h="71754">
                  <a:moveTo>
                    <a:pt x="0" y="0"/>
                  </a:moveTo>
                  <a:lnTo>
                    <a:pt x="0" y="71423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7" name="object 27"/>
            <p:cNvSpPr/>
            <p:nvPr/>
          </p:nvSpPr>
          <p:spPr>
            <a:xfrm>
              <a:off x="4326602" y="3551715"/>
              <a:ext cx="0" cy="71755"/>
            </a:xfrm>
            <a:custGeom>
              <a:avLst/>
              <a:gdLst/>
              <a:ahLst/>
              <a:cxnLst/>
              <a:rect l="l" t="t" r="r" b="b"/>
              <a:pathLst>
                <a:path h="71754">
                  <a:moveTo>
                    <a:pt x="0" y="0"/>
                  </a:moveTo>
                  <a:lnTo>
                    <a:pt x="0" y="71423"/>
                  </a:lnTo>
                </a:path>
              </a:pathLst>
            </a:custGeom>
            <a:ln w="892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8" name="object 28"/>
            <p:cNvSpPr/>
            <p:nvPr/>
          </p:nvSpPr>
          <p:spPr>
            <a:xfrm>
              <a:off x="4326602" y="3551715"/>
              <a:ext cx="28575" cy="0"/>
            </a:xfrm>
            <a:custGeom>
              <a:avLst/>
              <a:gdLst/>
              <a:ahLst/>
              <a:cxnLst/>
              <a:rect l="l" t="t" r="r" b="b"/>
              <a:pathLst>
                <a:path w="28575">
                  <a:moveTo>
                    <a:pt x="0" y="0"/>
                  </a:moveTo>
                  <a:lnTo>
                    <a:pt x="2801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9" name="object 29"/>
            <p:cNvSpPr/>
            <p:nvPr/>
          </p:nvSpPr>
          <p:spPr>
            <a:xfrm>
              <a:off x="4326602" y="3551715"/>
              <a:ext cx="28575" cy="0"/>
            </a:xfrm>
            <a:custGeom>
              <a:avLst/>
              <a:gdLst/>
              <a:ahLst/>
              <a:cxnLst/>
              <a:rect l="l" t="t" r="r" b="b"/>
              <a:pathLst>
                <a:path w="28575">
                  <a:moveTo>
                    <a:pt x="0" y="0"/>
                  </a:moveTo>
                  <a:lnTo>
                    <a:pt x="28017" y="0"/>
                  </a:lnTo>
                </a:path>
              </a:pathLst>
            </a:custGeom>
            <a:ln w="892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30" name="object 30"/>
            <p:cNvSpPr/>
            <p:nvPr/>
          </p:nvSpPr>
          <p:spPr>
            <a:xfrm>
              <a:off x="4326602" y="3551715"/>
              <a:ext cx="28575" cy="0"/>
            </a:xfrm>
            <a:custGeom>
              <a:avLst/>
              <a:gdLst/>
              <a:ahLst/>
              <a:cxnLst/>
              <a:rect l="l" t="t" r="r" b="b"/>
              <a:pathLst>
                <a:path w="28575">
                  <a:moveTo>
                    <a:pt x="0" y="0"/>
                  </a:moveTo>
                  <a:lnTo>
                    <a:pt x="28017" y="0"/>
                  </a:lnTo>
                </a:path>
              </a:pathLst>
            </a:custGeom>
            <a:ln w="1785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31" name="object 31"/>
            <p:cNvSpPr/>
            <p:nvPr/>
          </p:nvSpPr>
          <p:spPr>
            <a:xfrm>
              <a:off x="4326602" y="8156931"/>
              <a:ext cx="71755" cy="0"/>
            </a:xfrm>
            <a:custGeom>
              <a:avLst/>
              <a:gdLst/>
              <a:ahLst/>
              <a:cxnLst/>
              <a:rect l="l" t="t" r="r" b="b"/>
              <a:pathLst>
                <a:path w="71754">
                  <a:moveTo>
                    <a:pt x="71423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32" name="object 32"/>
            <p:cNvSpPr/>
            <p:nvPr/>
          </p:nvSpPr>
          <p:spPr>
            <a:xfrm>
              <a:off x="4326602" y="8156931"/>
              <a:ext cx="71755" cy="0"/>
            </a:xfrm>
            <a:custGeom>
              <a:avLst/>
              <a:gdLst/>
              <a:ahLst/>
              <a:cxnLst/>
              <a:rect l="l" t="t" r="r" b="b"/>
              <a:pathLst>
                <a:path w="71754">
                  <a:moveTo>
                    <a:pt x="0" y="0"/>
                  </a:moveTo>
                  <a:lnTo>
                    <a:pt x="71423" y="0"/>
                  </a:lnTo>
                </a:path>
              </a:pathLst>
            </a:custGeom>
            <a:ln w="892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pic>
          <p:nvPicPr>
            <p:cNvPr id="33" name="object 3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772469" y="8027477"/>
              <a:ext cx="134847" cy="211985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951027" y="8023762"/>
              <a:ext cx="143990" cy="215699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132729" y="8023762"/>
              <a:ext cx="143989" cy="215699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4326602" y="6621859"/>
              <a:ext cx="71755" cy="0"/>
            </a:xfrm>
            <a:custGeom>
              <a:avLst/>
              <a:gdLst/>
              <a:ahLst/>
              <a:cxnLst/>
              <a:rect l="l" t="t" r="r" b="b"/>
              <a:pathLst>
                <a:path w="71754">
                  <a:moveTo>
                    <a:pt x="71423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37" name="object 37"/>
            <p:cNvSpPr/>
            <p:nvPr/>
          </p:nvSpPr>
          <p:spPr>
            <a:xfrm>
              <a:off x="4326602" y="6621859"/>
              <a:ext cx="71755" cy="0"/>
            </a:xfrm>
            <a:custGeom>
              <a:avLst/>
              <a:gdLst/>
              <a:ahLst/>
              <a:cxnLst/>
              <a:rect l="l" t="t" r="r" b="b"/>
              <a:pathLst>
                <a:path w="71754">
                  <a:moveTo>
                    <a:pt x="0" y="0"/>
                  </a:moveTo>
                  <a:lnTo>
                    <a:pt x="71423" y="0"/>
                  </a:lnTo>
                </a:path>
              </a:pathLst>
            </a:custGeom>
            <a:ln w="892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pic>
          <p:nvPicPr>
            <p:cNvPr id="38" name="object 3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778607" y="6488690"/>
              <a:ext cx="143989" cy="215699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960308" y="6488690"/>
              <a:ext cx="143989" cy="215699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142009" y="6488690"/>
              <a:ext cx="143989" cy="215699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4326602" y="5086786"/>
              <a:ext cx="71755" cy="0"/>
            </a:xfrm>
            <a:custGeom>
              <a:avLst/>
              <a:gdLst/>
              <a:ahLst/>
              <a:cxnLst/>
              <a:rect l="l" t="t" r="r" b="b"/>
              <a:pathLst>
                <a:path w="71754">
                  <a:moveTo>
                    <a:pt x="71423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42" name="object 42"/>
            <p:cNvSpPr/>
            <p:nvPr/>
          </p:nvSpPr>
          <p:spPr>
            <a:xfrm>
              <a:off x="4326602" y="5086786"/>
              <a:ext cx="71755" cy="0"/>
            </a:xfrm>
            <a:custGeom>
              <a:avLst/>
              <a:gdLst/>
              <a:ahLst/>
              <a:cxnLst/>
              <a:rect l="l" t="t" r="r" b="b"/>
              <a:pathLst>
                <a:path w="71754">
                  <a:moveTo>
                    <a:pt x="0" y="0"/>
                  </a:moveTo>
                  <a:lnTo>
                    <a:pt x="71423" y="0"/>
                  </a:lnTo>
                </a:path>
              </a:pathLst>
            </a:custGeom>
            <a:ln w="892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pic>
          <p:nvPicPr>
            <p:cNvPr id="43" name="object 4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781749" y="4957331"/>
              <a:ext cx="134847" cy="211985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960308" y="4953617"/>
              <a:ext cx="143989" cy="215699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142009" y="4953617"/>
              <a:ext cx="143989" cy="215699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768004" y="3418545"/>
              <a:ext cx="143990" cy="215699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949706" y="3418545"/>
              <a:ext cx="143989" cy="215699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131408" y="3418545"/>
              <a:ext cx="143989" cy="215699"/>
            </a:xfrm>
            <a:prstGeom prst="rect">
              <a:avLst/>
            </a:prstGeom>
          </p:spPr>
        </p:pic>
        <p:sp>
          <p:nvSpPr>
            <p:cNvPr id="49" name="object 49"/>
            <p:cNvSpPr/>
            <p:nvPr/>
          </p:nvSpPr>
          <p:spPr>
            <a:xfrm>
              <a:off x="4326602" y="3551715"/>
              <a:ext cx="0" cy="6171565"/>
            </a:xfrm>
            <a:custGeom>
              <a:avLst/>
              <a:gdLst/>
              <a:ahLst/>
              <a:cxnLst/>
              <a:rect l="l" t="t" r="r" b="b"/>
              <a:pathLst>
                <a:path h="6171565">
                  <a:moveTo>
                    <a:pt x="0" y="6170990"/>
                  </a:moveTo>
                  <a:lnTo>
                    <a:pt x="0" y="0"/>
                  </a:lnTo>
                </a:path>
              </a:pathLst>
            </a:custGeom>
            <a:ln w="1785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50" name="object 50"/>
            <p:cNvSpPr/>
            <p:nvPr/>
          </p:nvSpPr>
          <p:spPr>
            <a:xfrm>
              <a:off x="12280547" y="9701643"/>
              <a:ext cx="4530090" cy="10795"/>
            </a:xfrm>
            <a:custGeom>
              <a:avLst/>
              <a:gdLst/>
              <a:ahLst/>
              <a:cxnLst/>
              <a:rect l="l" t="t" r="r" b="b"/>
              <a:pathLst>
                <a:path w="4530090" h="10795">
                  <a:moveTo>
                    <a:pt x="0" y="0"/>
                  </a:moveTo>
                  <a:lnTo>
                    <a:pt x="4530073" y="0"/>
                  </a:lnTo>
                </a:path>
                <a:path w="4530090" h="10795">
                  <a:moveTo>
                    <a:pt x="0" y="10470"/>
                  </a:moveTo>
                  <a:lnTo>
                    <a:pt x="4530073" y="1047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51" name="object 51"/>
            <p:cNvSpPr/>
            <p:nvPr/>
          </p:nvSpPr>
          <p:spPr>
            <a:xfrm>
              <a:off x="13230163" y="9600776"/>
              <a:ext cx="635" cy="114300"/>
            </a:xfrm>
            <a:custGeom>
              <a:avLst/>
              <a:gdLst/>
              <a:ahLst/>
              <a:cxnLst/>
              <a:rect l="l" t="t" r="r" b="b"/>
              <a:pathLst>
                <a:path w="634" h="114300">
                  <a:moveTo>
                    <a:pt x="302" y="114116"/>
                  </a:moveTo>
                  <a:lnTo>
                    <a:pt x="0" y="0"/>
                  </a:lnTo>
                </a:path>
              </a:pathLst>
            </a:custGeom>
            <a:ln w="1047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52" name="object 52"/>
            <p:cNvSpPr/>
            <p:nvPr/>
          </p:nvSpPr>
          <p:spPr>
            <a:xfrm>
              <a:off x="15014663" y="9600776"/>
              <a:ext cx="635" cy="114300"/>
            </a:xfrm>
            <a:custGeom>
              <a:avLst/>
              <a:gdLst/>
              <a:ahLst/>
              <a:cxnLst/>
              <a:rect l="l" t="t" r="r" b="b"/>
              <a:pathLst>
                <a:path w="634" h="114300">
                  <a:moveTo>
                    <a:pt x="302" y="114116"/>
                  </a:moveTo>
                  <a:lnTo>
                    <a:pt x="0" y="0"/>
                  </a:lnTo>
                </a:path>
              </a:pathLst>
            </a:custGeom>
            <a:ln w="1047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53" name="object 53"/>
            <p:cNvSpPr/>
            <p:nvPr/>
          </p:nvSpPr>
          <p:spPr>
            <a:xfrm>
              <a:off x="13334871" y="9705486"/>
              <a:ext cx="0" cy="13335"/>
            </a:xfrm>
            <a:custGeom>
              <a:avLst/>
              <a:gdLst/>
              <a:ahLst/>
              <a:cxnLst/>
              <a:rect l="l" t="t" r="r" b="b"/>
              <a:pathLst>
                <a:path h="13334">
                  <a:moveTo>
                    <a:pt x="0" y="12812"/>
                  </a:moveTo>
                  <a:lnTo>
                    <a:pt x="0" y="0"/>
                  </a:lnTo>
                </a:path>
              </a:pathLst>
            </a:custGeom>
            <a:ln w="1047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54" name="object 54"/>
            <p:cNvSpPr/>
            <p:nvPr/>
          </p:nvSpPr>
          <p:spPr>
            <a:xfrm>
              <a:off x="16804410" y="9600776"/>
              <a:ext cx="635" cy="114300"/>
            </a:xfrm>
            <a:custGeom>
              <a:avLst/>
              <a:gdLst/>
              <a:ahLst/>
              <a:cxnLst/>
              <a:rect l="l" t="t" r="r" b="b"/>
              <a:pathLst>
                <a:path w="634" h="114300">
                  <a:moveTo>
                    <a:pt x="302" y="114116"/>
                  </a:moveTo>
                  <a:lnTo>
                    <a:pt x="0" y="0"/>
                  </a:lnTo>
                </a:path>
              </a:pathLst>
            </a:custGeom>
            <a:ln w="1047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pic>
          <p:nvPicPr>
            <p:cNvPr id="55" name="object 55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6184952" y="8427878"/>
              <a:ext cx="205620" cy="205620"/>
            </a:xfrm>
            <a:prstGeom prst="rect">
              <a:avLst/>
            </a:prstGeom>
          </p:spPr>
        </p:pic>
      </p:grpSp>
      <p:pic>
        <p:nvPicPr>
          <p:cNvPr id="56" name="object 56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7097317" y="5743217"/>
            <a:ext cx="119106" cy="119106"/>
          </a:xfrm>
          <a:prstGeom prst="rect">
            <a:avLst/>
          </a:prstGeom>
        </p:spPr>
      </p:pic>
      <p:pic>
        <p:nvPicPr>
          <p:cNvPr id="57" name="object 57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4712769" y="4842135"/>
            <a:ext cx="119106" cy="119106"/>
          </a:xfrm>
          <a:prstGeom prst="rect">
            <a:avLst/>
          </a:prstGeom>
        </p:spPr>
      </p:pic>
      <p:pic>
        <p:nvPicPr>
          <p:cNvPr id="58" name="object 58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5572065" y="4600109"/>
            <a:ext cx="119106" cy="119106"/>
          </a:xfrm>
          <a:prstGeom prst="rect">
            <a:avLst/>
          </a:prstGeom>
        </p:spPr>
      </p:pic>
      <p:grpSp>
        <p:nvGrpSpPr>
          <p:cNvPr id="59" name="object 59"/>
          <p:cNvGrpSpPr/>
          <p:nvPr/>
        </p:nvGrpSpPr>
        <p:grpSpPr>
          <a:xfrm>
            <a:off x="3610060" y="5942246"/>
            <a:ext cx="198308" cy="130922"/>
            <a:chOff x="5952550" y="9799204"/>
            <a:chExt cx="327025" cy="215900"/>
          </a:xfrm>
        </p:grpSpPr>
        <p:pic>
          <p:nvPicPr>
            <p:cNvPr id="60" name="object 60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952550" y="9799204"/>
              <a:ext cx="143703" cy="215699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135109" y="9799204"/>
              <a:ext cx="143989" cy="215699"/>
            </a:xfrm>
            <a:prstGeom prst="rect">
              <a:avLst/>
            </a:prstGeom>
          </p:spPr>
        </p:pic>
      </p:grpSp>
      <p:pic>
        <p:nvPicPr>
          <p:cNvPr id="62" name="object 62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4686464" y="5942246"/>
            <a:ext cx="87142" cy="130800"/>
          </a:xfrm>
          <a:prstGeom prst="rect">
            <a:avLst/>
          </a:prstGeom>
        </p:spPr>
      </p:pic>
      <p:pic>
        <p:nvPicPr>
          <p:cNvPr id="63" name="object 63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4804789" y="5944498"/>
            <a:ext cx="75188" cy="126296"/>
          </a:xfrm>
          <a:prstGeom prst="rect">
            <a:avLst/>
          </a:prstGeom>
        </p:spPr>
      </p:pic>
      <p:grpSp>
        <p:nvGrpSpPr>
          <p:cNvPr id="64" name="object 64"/>
          <p:cNvGrpSpPr/>
          <p:nvPr/>
        </p:nvGrpSpPr>
        <p:grpSpPr>
          <a:xfrm>
            <a:off x="5761260" y="5942246"/>
            <a:ext cx="192147" cy="130922"/>
            <a:chOff x="9500039" y="9799204"/>
            <a:chExt cx="316865" cy="215900"/>
          </a:xfrm>
        </p:grpSpPr>
        <p:pic>
          <p:nvPicPr>
            <p:cNvPr id="65" name="object 65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9500039" y="9799204"/>
              <a:ext cx="143704" cy="215699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9684598" y="9799204"/>
              <a:ext cx="132276" cy="211985"/>
            </a:xfrm>
            <a:prstGeom prst="rect">
              <a:avLst/>
            </a:prstGeom>
          </p:spPr>
        </p:pic>
      </p:grpSp>
      <p:grpSp>
        <p:nvGrpSpPr>
          <p:cNvPr id="67" name="object 67"/>
          <p:cNvGrpSpPr/>
          <p:nvPr/>
        </p:nvGrpSpPr>
        <p:grpSpPr>
          <a:xfrm>
            <a:off x="6833602" y="5942246"/>
            <a:ext cx="195613" cy="130922"/>
            <a:chOff x="11268410" y="9799204"/>
            <a:chExt cx="322580" cy="215900"/>
          </a:xfrm>
        </p:grpSpPr>
        <p:pic>
          <p:nvPicPr>
            <p:cNvPr id="68" name="object 68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1268410" y="9799204"/>
              <a:ext cx="143702" cy="215699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1453829" y="9799204"/>
              <a:ext cx="137137" cy="215699"/>
            </a:xfrm>
            <a:prstGeom prst="rect">
              <a:avLst/>
            </a:prstGeom>
          </p:spPr>
        </p:pic>
      </p:grpSp>
      <p:pic>
        <p:nvPicPr>
          <p:cNvPr id="70" name="object 70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2189217" y="3937000"/>
            <a:ext cx="75188" cy="126296"/>
          </a:xfrm>
          <a:prstGeom prst="rect">
            <a:avLst/>
          </a:prstGeom>
        </p:spPr>
      </p:pic>
      <p:pic>
        <p:nvPicPr>
          <p:cNvPr id="71" name="object 71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2189217" y="3006130"/>
            <a:ext cx="75188" cy="126296"/>
          </a:xfrm>
          <a:prstGeom prst="rect">
            <a:avLst/>
          </a:prstGeom>
        </p:spPr>
      </p:pic>
      <p:pic>
        <p:nvPicPr>
          <p:cNvPr id="72" name="object 72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2176378" y="2073009"/>
            <a:ext cx="80212" cy="128548"/>
          </a:xfrm>
          <a:prstGeom prst="rect">
            <a:avLst/>
          </a:prstGeom>
        </p:spPr>
      </p:pic>
      <p:sp>
        <p:nvSpPr>
          <p:cNvPr id="73" name="object 73"/>
          <p:cNvSpPr txBox="1"/>
          <p:nvPr/>
        </p:nvSpPr>
        <p:spPr>
          <a:xfrm>
            <a:off x="4325443" y="2884269"/>
            <a:ext cx="2203724" cy="695289"/>
          </a:xfrm>
          <a:prstGeom prst="rect">
            <a:avLst/>
          </a:prstGeom>
        </p:spPr>
        <p:txBody>
          <a:bodyPr vert="horz" wrap="square" lIns="0" tIns="9242" rIns="0" bIns="0" rtlCol="0">
            <a:spAutoFit/>
          </a:bodyPr>
          <a:lstStyle/>
          <a:p>
            <a:pPr algn="ctr">
              <a:spcBef>
                <a:spcPts val="73"/>
              </a:spcBef>
            </a:pPr>
            <a:r>
              <a:rPr sz="1486" spc="15" dirty="0">
                <a:solidFill>
                  <a:srgbClr val="ED4630"/>
                </a:solidFill>
                <a:latin typeface="Comic Sans MS" panose="030F0702030302020204" pitchFamily="66" charset="0"/>
                <a:cs typeface="Arial"/>
              </a:rPr>
              <a:t>transition-based</a:t>
            </a:r>
            <a:r>
              <a:rPr sz="1486" spc="-15" dirty="0">
                <a:solidFill>
                  <a:srgbClr val="ED4630"/>
                </a:solidFill>
                <a:latin typeface="Comic Sans MS" panose="030F0702030302020204" pitchFamily="66" charset="0"/>
                <a:cs typeface="Arial"/>
              </a:rPr>
              <a:t> </a:t>
            </a:r>
            <a:r>
              <a:rPr sz="1486" spc="6" dirty="0">
                <a:solidFill>
                  <a:srgbClr val="ED4630"/>
                </a:solidFill>
                <a:latin typeface="Comic Sans MS" panose="030F0702030302020204" pitchFamily="66" charset="0"/>
                <a:cs typeface="Arial"/>
              </a:rPr>
              <a:t>w/</a:t>
            </a:r>
            <a:endParaRPr sz="1486" dirty="0">
              <a:latin typeface="Comic Sans MS" panose="030F0702030302020204" pitchFamily="66" charset="0"/>
              <a:cs typeface="Arial"/>
            </a:endParaRPr>
          </a:p>
          <a:p>
            <a:pPr algn="ctr">
              <a:spcBef>
                <a:spcPts val="18"/>
              </a:spcBef>
            </a:pPr>
            <a:r>
              <a:rPr sz="1486" i="1" spc="30" dirty="0">
                <a:solidFill>
                  <a:srgbClr val="ED4630"/>
                </a:solidFill>
                <a:latin typeface="Comic Sans MS" panose="030F0702030302020204" pitchFamily="66" charset="0"/>
                <a:cs typeface="Arial"/>
              </a:rPr>
              <a:t>dynamic</a:t>
            </a:r>
            <a:r>
              <a:rPr sz="1486" i="1" spc="-15" dirty="0">
                <a:solidFill>
                  <a:srgbClr val="ED4630"/>
                </a:solidFill>
                <a:latin typeface="Comic Sans MS" panose="030F0702030302020204" pitchFamily="66" charset="0"/>
                <a:cs typeface="Arial"/>
              </a:rPr>
              <a:t> </a:t>
            </a:r>
            <a:r>
              <a:rPr sz="1486" i="1" dirty="0">
                <a:solidFill>
                  <a:srgbClr val="ED4630"/>
                </a:solidFill>
                <a:latin typeface="Comic Sans MS" panose="030F0702030302020204" pitchFamily="66" charset="0"/>
                <a:cs typeface="Arial"/>
              </a:rPr>
              <a:t>feature</a:t>
            </a:r>
            <a:r>
              <a:rPr sz="1486" i="1" spc="-12" dirty="0">
                <a:solidFill>
                  <a:srgbClr val="ED4630"/>
                </a:solidFill>
                <a:latin typeface="Comic Sans MS" panose="030F0702030302020204" pitchFamily="66" charset="0"/>
                <a:cs typeface="Arial"/>
              </a:rPr>
              <a:t> </a:t>
            </a:r>
            <a:r>
              <a:rPr sz="1486" i="1" spc="15" dirty="0">
                <a:solidFill>
                  <a:srgbClr val="ED4630"/>
                </a:solidFill>
                <a:latin typeface="Comic Sans MS" panose="030F0702030302020204" pitchFamily="66" charset="0"/>
                <a:cs typeface="Arial"/>
              </a:rPr>
              <a:t>selection</a:t>
            </a:r>
            <a:endParaRPr sz="1486" dirty="0">
              <a:latin typeface="Comic Sans MS" panose="030F0702030302020204" pitchFamily="66" charset="0"/>
              <a:cs typeface="Arial"/>
            </a:endParaRPr>
          </a:p>
        </p:txBody>
      </p:sp>
      <p:sp>
        <p:nvSpPr>
          <p:cNvPr id="81" name="object 81"/>
          <p:cNvSpPr txBox="1"/>
          <p:nvPr/>
        </p:nvSpPr>
        <p:spPr>
          <a:xfrm>
            <a:off x="7913313" y="5879371"/>
            <a:ext cx="316287" cy="224685"/>
          </a:xfrm>
          <a:prstGeom prst="rect">
            <a:avLst/>
          </a:prstGeom>
        </p:spPr>
        <p:txBody>
          <a:bodyPr vert="horz" wrap="square" lIns="0" tIns="770" rIns="0" bIns="0" rtlCol="0">
            <a:spAutoFit/>
          </a:bodyPr>
          <a:lstStyle/>
          <a:p>
            <a:pPr marL="7701">
              <a:spcBef>
                <a:spcPts val="6"/>
              </a:spcBef>
            </a:pPr>
            <a:r>
              <a:rPr sz="1455" spc="-6" dirty="0">
                <a:latin typeface="Comic Sans MS" panose="030F0702030302020204" pitchFamily="66" charset="0"/>
                <a:cs typeface="Arial"/>
              </a:rPr>
              <a:t>94</a:t>
            </a:r>
            <a:endParaRPr sz="1455" dirty="0">
              <a:latin typeface="Comic Sans MS" panose="030F0702030302020204" pitchFamily="66" charset="0"/>
              <a:cs typeface="Arial"/>
            </a:endParaRPr>
          </a:p>
        </p:txBody>
      </p:sp>
      <p:sp>
        <p:nvSpPr>
          <p:cNvPr id="82" name="object 82"/>
          <p:cNvSpPr txBox="1"/>
          <p:nvPr/>
        </p:nvSpPr>
        <p:spPr>
          <a:xfrm>
            <a:off x="8995347" y="5879371"/>
            <a:ext cx="422202" cy="224685"/>
          </a:xfrm>
          <a:prstGeom prst="rect">
            <a:avLst/>
          </a:prstGeom>
        </p:spPr>
        <p:txBody>
          <a:bodyPr vert="horz" wrap="square" lIns="0" tIns="770" rIns="0" bIns="0" rtlCol="0">
            <a:spAutoFit/>
          </a:bodyPr>
          <a:lstStyle/>
          <a:p>
            <a:pPr marL="7701">
              <a:spcBef>
                <a:spcPts val="6"/>
              </a:spcBef>
            </a:pPr>
            <a:r>
              <a:rPr sz="1455" spc="-6" dirty="0">
                <a:latin typeface="Comic Sans MS" panose="030F0702030302020204" pitchFamily="66" charset="0"/>
                <a:cs typeface="Arial"/>
              </a:rPr>
              <a:t>95</a:t>
            </a:r>
            <a:endParaRPr sz="1455" dirty="0">
              <a:latin typeface="Comic Sans MS" panose="030F0702030302020204" pitchFamily="66" charset="0"/>
              <a:cs typeface="Arial"/>
            </a:endParaRPr>
          </a:p>
        </p:txBody>
      </p:sp>
      <p:sp>
        <p:nvSpPr>
          <p:cNvPr id="83" name="object 83"/>
          <p:cNvSpPr txBox="1"/>
          <p:nvPr/>
        </p:nvSpPr>
        <p:spPr>
          <a:xfrm>
            <a:off x="10077380" y="5879371"/>
            <a:ext cx="461039" cy="224685"/>
          </a:xfrm>
          <a:prstGeom prst="rect">
            <a:avLst/>
          </a:prstGeom>
        </p:spPr>
        <p:txBody>
          <a:bodyPr vert="horz" wrap="square" lIns="0" tIns="770" rIns="0" bIns="0" rtlCol="0">
            <a:spAutoFit/>
          </a:bodyPr>
          <a:lstStyle/>
          <a:p>
            <a:pPr marL="7701">
              <a:spcBef>
                <a:spcPts val="6"/>
              </a:spcBef>
            </a:pPr>
            <a:r>
              <a:rPr sz="1455" spc="-6" dirty="0">
                <a:latin typeface="Comic Sans MS" panose="030F0702030302020204" pitchFamily="66" charset="0"/>
                <a:cs typeface="Arial"/>
              </a:rPr>
              <a:t>96</a:t>
            </a:r>
            <a:endParaRPr sz="1455" dirty="0">
              <a:latin typeface="Comic Sans MS" panose="030F0702030302020204" pitchFamily="66" charset="0"/>
              <a:cs typeface="Arial"/>
            </a:endParaRPr>
          </a:p>
        </p:txBody>
      </p:sp>
      <p:sp>
        <p:nvSpPr>
          <p:cNvPr id="84" name="object 84"/>
          <p:cNvSpPr txBox="1"/>
          <p:nvPr/>
        </p:nvSpPr>
        <p:spPr>
          <a:xfrm>
            <a:off x="4037808" y="6205532"/>
            <a:ext cx="1850235" cy="5129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701">
              <a:lnSpc>
                <a:spcPts val="2001"/>
              </a:lnSpc>
            </a:pPr>
            <a:r>
              <a:rPr sz="2001" spc="39" dirty="0">
                <a:latin typeface="Comic Sans MS" panose="030F0702030302020204" pitchFamily="66" charset="0"/>
                <a:cs typeface="Arial"/>
              </a:rPr>
              <a:t>Accuracy</a:t>
            </a:r>
            <a:r>
              <a:rPr sz="2001" spc="-36" dirty="0">
                <a:latin typeface="Comic Sans MS" panose="030F0702030302020204" pitchFamily="66" charset="0"/>
                <a:cs typeface="Arial"/>
              </a:rPr>
              <a:t> </a:t>
            </a:r>
            <a:r>
              <a:rPr sz="2001" spc="-24" dirty="0">
                <a:latin typeface="Comic Sans MS" panose="030F0702030302020204" pitchFamily="66" charset="0"/>
                <a:cs typeface="Arial"/>
              </a:rPr>
              <a:t>(UAS)</a:t>
            </a:r>
            <a:endParaRPr sz="2001" dirty="0">
              <a:latin typeface="Comic Sans MS" panose="030F0702030302020204" pitchFamily="66" charset="0"/>
              <a:cs typeface="Arial"/>
            </a:endParaRPr>
          </a:p>
        </p:txBody>
      </p:sp>
      <p:sp>
        <p:nvSpPr>
          <p:cNvPr id="85" name="object 85"/>
          <p:cNvSpPr txBox="1"/>
          <p:nvPr/>
        </p:nvSpPr>
        <p:spPr>
          <a:xfrm>
            <a:off x="11873378" y="6550126"/>
            <a:ext cx="142859" cy="277974"/>
          </a:xfrm>
          <a:prstGeom prst="rect">
            <a:avLst/>
          </a:prstGeom>
        </p:spPr>
        <p:txBody>
          <a:bodyPr vert="horz" wrap="square" lIns="0" tIns="7316" rIns="0" bIns="0" rtlCol="0">
            <a:spAutoFit/>
          </a:bodyPr>
          <a:lstStyle/>
          <a:p>
            <a:pPr marL="7701">
              <a:spcBef>
                <a:spcPts val="58"/>
              </a:spcBef>
            </a:pPr>
            <a:r>
              <a:rPr sz="879" b="1" spc="9" dirty="0">
                <a:latin typeface="Comic Sans MS" panose="030F0702030302020204" pitchFamily="66" charset="0"/>
                <a:cs typeface="Arial"/>
              </a:rPr>
              <a:t>25</a:t>
            </a:r>
            <a:endParaRPr sz="879" dirty="0">
              <a:latin typeface="Comic Sans MS" panose="030F0702030302020204" pitchFamily="66" charset="0"/>
              <a:cs typeface="Arial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2625811" y="1587329"/>
            <a:ext cx="4800600" cy="623197"/>
          </a:xfrm>
          <a:prstGeom prst="rect">
            <a:avLst/>
          </a:prstGeom>
        </p:spPr>
        <p:txBody>
          <a:bodyPr vert="horz" wrap="square" lIns="0" tIns="7316" rIns="0" bIns="0" rtlCol="0">
            <a:spAutoFit/>
          </a:bodyPr>
          <a:lstStyle/>
          <a:p>
            <a:pPr marL="7701">
              <a:spcBef>
                <a:spcPts val="58"/>
              </a:spcBef>
            </a:pPr>
            <a:r>
              <a:rPr sz="2001" spc="30" dirty="0">
                <a:latin typeface="Comic Sans MS" panose="030F0702030302020204" pitchFamily="66" charset="0"/>
                <a:cs typeface="Arial"/>
              </a:rPr>
              <a:t>Dependency</a:t>
            </a:r>
            <a:r>
              <a:rPr sz="2001" dirty="0">
                <a:latin typeface="Comic Sans MS" panose="030F0702030302020204" pitchFamily="66" charset="0"/>
                <a:cs typeface="Arial"/>
              </a:rPr>
              <a:t> </a:t>
            </a:r>
            <a:r>
              <a:rPr sz="2001" spc="24" dirty="0">
                <a:latin typeface="Comic Sans MS" panose="030F0702030302020204" pitchFamily="66" charset="0"/>
                <a:cs typeface="Arial"/>
              </a:rPr>
              <a:t>parsing:</a:t>
            </a:r>
            <a:r>
              <a:rPr sz="2001" dirty="0">
                <a:latin typeface="Comic Sans MS" panose="030F0702030302020204" pitchFamily="66" charset="0"/>
                <a:cs typeface="Arial"/>
              </a:rPr>
              <a:t> </a:t>
            </a:r>
            <a:r>
              <a:rPr sz="2001" spc="39" dirty="0">
                <a:latin typeface="Comic Sans MS" panose="030F0702030302020204" pitchFamily="66" charset="0"/>
                <a:cs typeface="Arial"/>
              </a:rPr>
              <a:t>accuracy</a:t>
            </a:r>
            <a:r>
              <a:rPr sz="2001" spc="3" dirty="0">
                <a:latin typeface="Comic Sans MS" panose="030F0702030302020204" pitchFamily="66" charset="0"/>
                <a:cs typeface="Arial"/>
              </a:rPr>
              <a:t> </a:t>
            </a:r>
            <a:r>
              <a:rPr sz="2001" spc="-3" dirty="0">
                <a:latin typeface="Comic Sans MS" panose="030F0702030302020204" pitchFamily="66" charset="0"/>
                <a:cs typeface="Arial"/>
              </a:rPr>
              <a:t>vs.</a:t>
            </a:r>
            <a:r>
              <a:rPr sz="2001" dirty="0">
                <a:latin typeface="Comic Sans MS" panose="030F0702030302020204" pitchFamily="66" charset="0"/>
                <a:cs typeface="Arial"/>
              </a:rPr>
              <a:t> </a:t>
            </a:r>
            <a:r>
              <a:rPr sz="2001" spc="42" dirty="0">
                <a:latin typeface="Comic Sans MS" panose="030F0702030302020204" pitchFamily="66" charset="0"/>
                <a:cs typeface="Arial"/>
              </a:rPr>
              <a:t>speed</a:t>
            </a:r>
            <a:endParaRPr sz="2001" dirty="0">
              <a:latin typeface="Comic Sans MS" panose="030F0702030302020204" pitchFamily="66" charset="0"/>
              <a:cs typeface="Arial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1835577" y="2717344"/>
            <a:ext cx="513282" cy="265540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7701">
              <a:lnSpc>
                <a:spcPts val="2001"/>
              </a:lnSpc>
            </a:pPr>
            <a:r>
              <a:rPr sz="2001" spc="18" dirty="0">
                <a:latin typeface="Comic Sans MS" panose="030F0702030302020204" pitchFamily="66" charset="0"/>
                <a:cs typeface="Arial"/>
              </a:rPr>
              <a:t>Speed</a:t>
            </a:r>
            <a:r>
              <a:rPr sz="2001" spc="-15" dirty="0">
                <a:latin typeface="Comic Sans MS" panose="030F0702030302020204" pitchFamily="66" charset="0"/>
                <a:cs typeface="Arial"/>
              </a:rPr>
              <a:t> </a:t>
            </a:r>
            <a:r>
              <a:rPr sz="2001" spc="12" dirty="0">
                <a:latin typeface="Comic Sans MS" panose="030F0702030302020204" pitchFamily="66" charset="0"/>
                <a:cs typeface="Arial"/>
              </a:rPr>
              <a:t>(sentences/sec)</a:t>
            </a:r>
            <a:endParaRPr sz="2001" dirty="0">
              <a:latin typeface="Comic Sans MS" panose="030F0702030302020204" pitchFamily="66" charset="0"/>
              <a:cs typeface="Arial"/>
            </a:endParaRPr>
          </a:p>
        </p:txBody>
      </p:sp>
      <p:sp>
        <p:nvSpPr>
          <p:cNvPr id="76" name="object 76"/>
          <p:cNvSpPr txBox="1"/>
          <p:nvPr/>
        </p:nvSpPr>
        <p:spPr>
          <a:xfrm>
            <a:off x="6200802" y="5428445"/>
            <a:ext cx="1158659" cy="466637"/>
          </a:xfrm>
          <a:prstGeom prst="rect">
            <a:avLst/>
          </a:prstGeom>
        </p:spPr>
        <p:txBody>
          <a:bodyPr vert="horz" wrap="square" lIns="0" tIns="9242" rIns="0" bIns="0" rtlCol="0">
            <a:spAutoFit/>
          </a:bodyPr>
          <a:lstStyle/>
          <a:p>
            <a:pPr marL="7701">
              <a:spcBef>
                <a:spcPts val="73"/>
              </a:spcBef>
            </a:pPr>
            <a:r>
              <a:rPr sz="1486" spc="27" dirty="0">
                <a:solidFill>
                  <a:srgbClr val="6495ED"/>
                </a:solidFill>
                <a:latin typeface="Comic Sans MS" panose="030F0702030302020204" pitchFamily="66" charset="0"/>
                <a:cs typeface="Arial"/>
              </a:rPr>
              <a:t>Graph-based</a:t>
            </a:r>
            <a:endParaRPr sz="1486" dirty="0">
              <a:latin typeface="Comic Sans MS" panose="030F0702030302020204" pitchFamily="66" charset="0"/>
              <a:cs typeface="Arial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2725095" y="5080059"/>
            <a:ext cx="1427049" cy="466637"/>
          </a:xfrm>
          <a:prstGeom prst="rect">
            <a:avLst/>
          </a:prstGeom>
        </p:spPr>
        <p:txBody>
          <a:bodyPr vert="horz" wrap="square" lIns="0" tIns="9242" rIns="0" bIns="0" rtlCol="0">
            <a:spAutoFit/>
          </a:bodyPr>
          <a:lstStyle/>
          <a:p>
            <a:pPr marL="7701">
              <a:spcBef>
                <a:spcPts val="73"/>
              </a:spcBef>
            </a:pPr>
            <a:r>
              <a:rPr sz="1486" dirty="0">
                <a:solidFill>
                  <a:srgbClr val="F38A31"/>
                </a:solidFill>
                <a:latin typeface="Comic Sans MS" panose="030F0702030302020204" pitchFamily="66" charset="0"/>
                <a:cs typeface="Arial"/>
              </a:rPr>
              <a:t>Transition-based</a:t>
            </a:r>
            <a:endParaRPr sz="1486" dirty="0">
              <a:latin typeface="Comic Sans MS" panose="030F0702030302020204" pitchFamily="66" charset="0"/>
              <a:cs typeface="Arial"/>
            </a:endParaRPr>
          </a:p>
        </p:txBody>
      </p:sp>
      <p:sp>
        <p:nvSpPr>
          <p:cNvPr id="78" name="object 78"/>
          <p:cNvSpPr txBox="1"/>
          <p:nvPr/>
        </p:nvSpPr>
        <p:spPr>
          <a:xfrm>
            <a:off x="5521432" y="4269164"/>
            <a:ext cx="1222580" cy="466637"/>
          </a:xfrm>
          <a:prstGeom prst="rect">
            <a:avLst/>
          </a:prstGeom>
        </p:spPr>
        <p:txBody>
          <a:bodyPr vert="horz" wrap="square" lIns="0" tIns="9242" rIns="0" bIns="0" rtlCol="0">
            <a:spAutoFit/>
          </a:bodyPr>
          <a:lstStyle/>
          <a:p>
            <a:pPr marL="7701">
              <a:spcBef>
                <a:spcPts val="73"/>
              </a:spcBef>
            </a:pPr>
            <a:r>
              <a:rPr sz="1486" spc="-76" dirty="0">
                <a:solidFill>
                  <a:srgbClr val="F38A31"/>
                </a:solidFill>
                <a:latin typeface="Comic Sans MS" panose="030F0702030302020204" pitchFamily="66" charset="0"/>
                <a:cs typeface="Arial"/>
              </a:rPr>
              <a:t>FF</a:t>
            </a:r>
            <a:r>
              <a:rPr sz="1486" spc="-21" dirty="0">
                <a:solidFill>
                  <a:srgbClr val="F38A31"/>
                </a:solidFill>
                <a:latin typeface="Comic Sans MS" panose="030F0702030302020204" pitchFamily="66" charset="0"/>
                <a:cs typeface="Arial"/>
              </a:rPr>
              <a:t> </a:t>
            </a:r>
            <a:r>
              <a:rPr sz="1486" spc="6" dirty="0">
                <a:solidFill>
                  <a:srgbClr val="F38A31"/>
                </a:solidFill>
                <a:latin typeface="Comic Sans MS" panose="030F0702030302020204" pitchFamily="66" charset="0"/>
                <a:cs typeface="Arial"/>
              </a:rPr>
              <a:t>neural</a:t>
            </a:r>
            <a:r>
              <a:rPr sz="1486" spc="-21" dirty="0">
                <a:solidFill>
                  <a:srgbClr val="F38A31"/>
                </a:solidFill>
                <a:latin typeface="Comic Sans MS" panose="030F0702030302020204" pitchFamily="66" charset="0"/>
                <a:cs typeface="Arial"/>
              </a:rPr>
              <a:t> </a:t>
            </a:r>
            <a:r>
              <a:rPr sz="1486" spc="6" dirty="0">
                <a:solidFill>
                  <a:srgbClr val="F38A31"/>
                </a:solidFill>
                <a:latin typeface="Comic Sans MS" panose="030F0702030302020204" pitchFamily="66" charset="0"/>
                <a:cs typeface="Arial"/>
              </a:rPr>
              <a:t>nets</a:t>
            </a:r>
            <a:endParaRPr sz="1486" dirty="0">
              <a:latin typeface="Comic Sans MS" panose="030F0702030302020204" pitchFamily="66" charset="0"/>
              <a:cs typeface="Arial"/>
            </a:endParaRPr>
          </a:p>
        </p:txBody>
      </p:sp>
      <p:sp>
        <p:nvSpPr>
          <p:cNvPr id="79" name="object 79"/>
          <p:cNvSpPr txBox="1"/>
          <p:nvPr/>
        </p:nvSpPr>
        <p:spPr>
          <a:xfrm>
            <a:off x="3520314" y="4331396"/>
            <a:ext cx="1808263" cy="685971"/>
          </a:xfrm>
          <a:prstGeom prst="rect">
            <a:avLst/>
          </a:prstGeom>
        </p:spPr>
        <p:txBody>
          <a:bodyPr vert="horz" wrap="square" lIns="0" tIns="7316" rIns="0" bIns="0" rtlCol="0">
            <a:spAutoFit/>
          </a:bodyPr>
          <a:lstStyle/>
          <a:p>
            <a:pPr marL="485566" marR="3081" indent="-478249">
              <a:lnSpc>
                <a:spcPct val="101000"/>
              </a:lnSpc>
              <a:spcBef>
                <a:spcPts val="58"/>
              </a:spcBef>
            </a:pPr>
            <a:r>
              <a:rPr sz="1486" spc="9" dirty="0">
                <a:solidFill>
                  <a:srgbClr val="6495ED"/>
                </a:solidFill>
                <a:latin typeface="Comic Sans MS" panose="030F0702030302020204" pitchFamily="66" charset="0"/>
                <a:cs typeface="Arial"/>
              </a:rPr>
              <a:t>Structured</a:t>
            </a:r>
            <a:r>
              <a:rPr sz="1486" spc="-21" dirty="0">
                <a:solidFill>
                  <a:srgbClr val="6495ED"/>
                </a:solidFill>
                <a:latin typeface="Comic Sans MS" panose="030F0702030302020204" pitchFamily="66" charset="0"/>
                <a:cs typeface="Arial"/>
              </a:rPr>
              <a:t> </a:t>
            </a:r>
            <a:r>
              <a:rPr sz="1486" spc="27" dirty="0">
                <a:solidFill>
                  <a:srgbClr val="6495ED"/>
                </a:solidFill>
                <a:latin typeface="Comic Sans MS" panose="030F0702030302020204" pitchFamily="66" charset="0"/>
                <a:cs typeface="Arial"/>
              </a:rPr>
              <a:t>prediction </a:t>
            </a:r>
            <a:r>
              <a:rPr sz="1486" spc="-403" dirty="0">
                <a:solidFill>
                  <a:srgbClr val="6495ED"/>
                </a:solidFill>
                <a:latin typeface="Comic Sans MS" panose="030F0702030302020204" pitchFamily="66" charset="0"/>
                <a:cs typeface="Arial"/>
              </a:rPr>
              <a:t> </a:t>
            </a:r>
            <a:r>
              <a:rPr sz="1486" spc="36" dirty="0">
                <a:solidFill>
                  <a:srgbClr val="6495ED"/>
                </a:solidFill>
                <a:latin typeface="Comic Sans MS" panose="030F0702030302020204" pitchFamily="66" charset="0"/>
                <a:cs typeface="Arial"/>
              </a:rPr>
              <a:t>cascades</a:t>
            </a:r>
            <a:endParaRPr sz="1486" dirty="0">
              <a:latin typeface="Comic Sans MS" panose="030F0702030302020204" pitchFamily="66" charset="0"/>
              <a:cs typeface="Arial"/>
            </a:endParaRPr>
          </a:p>
        </p:txBody>
      </p:sp>
      <p:sp>
        <p:nvSpPr>
          <p:cNvPr id="80" name="object 80"/>
          <p:cNvSpPr txBox="1"/>
          <p:nvPr/>
        </p:nvSpPr>
        <p:spPr>
          <a:xfrm>
            <a:off x="9479189" y="4502894"/>
            <a:ext cx="2365837" cy="695289"/>
          </a:xfrm>
          <a:prstGeom prst="rect">
            <a:avLst/>
          </a:prstGeom>
        </p:spPr>
        <p:txBody>
          <a:bodyPr vert="horz" wrap="square" lIns="0" tIns="9242" rIns="0" bIns="0" rtlCol="0">
            <a:spAutoFit/>
          </a:bodyPr>
          <a:lstStyle/>
          <a:p>
            <a:pPr marL="60455">
              <a:spcBef>
                <a:spcPts val="73"/>
              </a:spcBef>
            </a:pPr>
            <a:r>
              <a:rPr sz="1486" spc="18" dirty="0">
                <a:solidFill>
                  <a:srgbClr val="6495ED"/>
                </a:solidFill>
                <a:latin typeface="Comic Sans MS" panose="030F0702030302020204" pitchFamily="66" charset="0"/>
                <a:cs typeface="Arial"/>
              </a:rPr>
              <a:t>Stacked</a:t>
            </a:r>
            <a:r>
              <a:rPr sz="1486" spc="-15" dirty="0">
                <a:solidFill>
                  <a:srgbClr val="6495ED"/>
                </a:solidFill>
                <a:latin typeface="Comic Sans MS" panose="030F0702030302020204" pitchFamily="66" charset="0"/>
                <a:cs typeface="Arial"/>
              </a:rPr>
              <a:t> </a:t>
            </a:r>
            <a:r>
              <a:rPr sz="1486" spc="-27" dirty="0">
                <a:solidFill>
                  <a:srgbClr val="6495ED"/>
                </a:solidFill>
                <a:latin typeface="Comic Sans MS" panose="030F0702030302020204" pitchFamily="66" charset="0"/>
                <a:cs typeface="Arial"/>
              </a:rPr>
              <a:t>LSTMs</a:t>
            </a:r>
            <a:endParaRPr sz="1486" dirty="0">
              <a:latin typeface="Comic Sans MS" panose="030F0702030302020204" pitchFamily="66" charset="0"/>
              <a:cs typeface="Arial"/>
            </a:endParaRPr>
          </a:p>
          <a:p>
            <a:pPr marL="7701">
              <a:spcBef>
                <a:spcPts val="18"/>
              </a:spcBef>
            </a:pPr>
            <a:r>
              <a:rPr sz="1486" spc="18" dirty="0">
                <a:solidFill>
                  <a:srgbClr val="6495ED"/>
                </a:solidFill>
                <a:latin typeface="Comic Sans MS" panose="030F0702030302020204" pitchFamily="66" charset="0"/>
                <a:cs typeface="Arial"/>
              </a:rPr>
              <a:t>[Dozat</a:t>
            </a:r>
            <a:r>
              <a:rPr sz="1486" spc="-3" dirty="0">
                <a:solidFill>
                  <a:srgbClr val="6495ED"/>
                </a:solidFill>
                <a:latin typeface="Comic Sans MS" panose="030F0702030302020204" pitchFamily="66" charset="0"/>
                <a:cs typeface="Arial"/>
              </a:rPr>
              <a:t> </a:t>
            </a:r>
            <a:r>
              <a:rPr sz="1486" spc="33" dirty="0">
                <a:solidFill>
                  <a:srgbClr val="6495ED"/>
                </a:solidFill>
                <a:latin typeface="Comic Sans MS" panose="030F0702030302020204" pitchFamily="66" charset="0"/>
                <a:cs typeface="Arial"/>
              </a:rPr>
              <a:t>and</a:t>
            </a:r>
            <a:r>
              <a:rPr sz="1486" spc="-3" dirty="0">
                <a:solidFill>
                  <a:srgbClr val="6495ED"/>
                </a:solidFill>
                <a:latin typeface="Comic Sans MS" panose="030F0702030302020204" pitchFamily="66" charset="0"/>
                <a:cs typeface="Arial"/>
              </a:rPr>
              <a:t> </a:t>
            </a:r>
            <a:r>
              <a:rPr sz="1486" spc="18" dirty="0">
                <a:solidFill>
                  <a:srgbClr val="6495ED"/>
                </a:solidFill>
                <a:latin typeface="Comic Sans MS" panose="030F0702030302020204" pitchFamily="66" charset="0"/>
                <a:cs typeface="Arial"/>
              </a:rPr>
              <a:t>Manning</a:t>
            </a:r>
            <a:r>
              <a:rPr sz="1486" spc="-6" dirty="0">
                <a:solidFill>
                  <a:srgbClr val="6495ED"/>
                </a:solidFill>
                <a:latin typeface="Comic Sans MS" panose="030F0702030302020204" pitchFamily="66" charset="0"/>
                <a:cs typeface="Arial"/>
              </a:rPr>
              <a:t> </a:t>
            </a:r>
            <a:r>
              <a:rPr sz="1486" spc="18" dirty="0">
                <a:solidFill>
                  <a:srgbClr val="6495ED"/>
                </a:solidFill>
                <a:latin typeface="Comic Sans MS" panose="030F0702030302020204" pitchFamily="66" charset="0"/>
                <a:cs typeface="Arial"/>
              </a:rPr>
              <a:t>2017]*</a:t>
            </a:r>
            <a:endParaRPr sz="1486" dirty="0">
              <a:latin typeface="Comic Sans MS" panose="030F0702030302020204" pitchFamily="66" charset="0"/>
              <a:cs typeface="Arial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44348" y="185676"/>
            <a:ext cx="10569637" cy="685273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>
              <a:spcBef>
                <a:spcPts val="64"/>
              </a:spcBef>
            </a:pPr>
            <a:r>
              <a:rPr spc="-58" dirty="0"/>
              <a:t>Graph-base</a:t>
            </a:r>
            <a:r>
              <a:rPr spc="30" dirty="0"/>
              <a:t>d</a:t>
            </a:r>
            <a:r>
              <a:rPr spc="-170" dirty="0"/>
              <a:t> </a:t>
            </a:r>
            <a:r>
              <a:rPr spc="-182" dirty="0"/>
              <a:t>vs</a:t>
            </a:r>
            <a:r>
              <a:rPr spc="-45" dirty="0"/>
              <a:t>.</a:t>
            </a:r>
            <a:r>
              <a:rPr spc="-170" dirty="0"/>
              <a:t> </a:t>
            </a:r>
            <a:r>
              <a:rPr spc="-73" dirty="0"/>
              <a:t>transition-base</a:t>
            </a:r>
            <a:r>
              <a:rPr spc="18" dirty="0"/>
              <a:t>d</a:t>
            </a:r>
            <a:r>
              <a:rPr spc="-170" dirty="0"/>
              <a:t> </a:t>
            </a:r>
            <a:r>
              <a:rPr spc="-136" dirty="0"/>
              <a:t>parsing?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72065" y="3807008"/>
            <a:ext cx="119106" cy="119106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422758" y="2347405"/>
            <a:ext cx="119106" cy="119106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886766" y="4944531"/>
            <a:ext cx="226518" cy="158202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2285349" y="2073009"/>
            <a:ext cx="7909226" cy="4000051"/>
            <a:chOff x="3768004" y="3418545"/>
            <a:chExt cx="13042900" cy="6596380"/>
          </a:xfrm>
        </p:grpSpPr>
        <p:sp>
          <p:nvSpPr>
            <p:cNvPr id="7" name="object 7"/>
            <p:cNvSpPr/>
            <p:nvPr/>
          </p:nvSpPr>
          <p:spPr>
            <a:xfrm>
              <a:off x="11340246" y="9572023"/>
              <a:ext cx="179070" cy="151130"/>
            </a:xfrm>
            <a:custGeom>
              <a:avLst/>
              <a:gdLst/>
              <a:ahLst/>
              <a:cxnLst/>
              <a:rect l="l" t="t" r="r" b="b"/>
              <a:pathLst>
                <a:path w="179070" h="151129">
                  <a:moveTo>
                    <a:pt x="89279" y="0"/>
                  </a:moveTo>
                  <a:lnTo>
                    <a:pt x="39746" y="15000"/>
                  </a:lnTo>
                  <a:lnTo>
                    <a:pt x="6796" y="55113"/>
                  </a:lnTo>
                  <a:lnTo>
                    <a:pt x="0" y="89279"/>
                  </a:lnTo>
                  <a:lnTo>
                    <a:pt x="1731" y="106777"/>
                  </a:lnTo>
                  <a:lnTo>
                    <a:pt x="6796" y="123444"/>
                  </a:lnTo>
                  <a:lnTo>
                    <a:pt x="15000" y="138811"/>
                  </a:lnTo>
                  <a:lnTo>
                    <a:pt x="24732" y="150681"/>
                  </a:lnTo>
                  <a:lnTo>
                    <a:pt x="153826" y="150681"/>
                  </a:lnTo>
                  <a:lnTo>
                    <a:pt x="163558" y="138811"/>
                  </a:lnTo>
                  <a:lnTo>
                    <a:pt x="171762" y="123444"/>
                  </a:lnTo>
                  <a:lnTo>
                    <a:pt x="176827" y="106777"/>
                  </a:lnTo>
                  <a:lnTo>
                    <a:pt x="178558" y="89279"/>
                  </a:lnTo>
                  <a:lnTo>
                    <a:pt x="176827" y="71780"/>
                  </a:lnTo>
                  <a:lnTo>
                    <a:pt x="152409" y="26149"/>
                  </a:lnTo>
                  <a:lnTo>
                    <a:pt x="106777" y="1731"/>
                  </a:lnTo>
                  <a:lnTo>
                    <a:pt x="89279" y="0"/>
                  </a:lnTo>
                  <a:close/>
                </a:path>
              </a:pathLst>
            </a:custGeom>
            <a:solidFill>
              <a:srgbClr val="6495ED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8" name="object 8"/>
            <p:cNvSpPr/>
            <p:nvPr/>
          </p:nvSpPr>
          <p:spPr>
            <a:xfrm>
              <a:off x="11340246" y="9572023"/>
              <a:ext cx="179070" cy="151130"/>
            </a:xfrm>
            <a:custGeom>
              <a:avLst/>
              <a:gdLst/>
              <a:ahLst/>
              <a:cxnLst/>
              <a:rect l="l" t="t" r="r" b="b"/>
              <a:pathLst>
                <a:path w="179070" h="151129">
                  <a:moveTo>
                    <a:pt x="153826" y="150681"/>
                  </a:moveTo>
                  <a:lnTo>
                    <a:pt x="163558" y="138811"/>
                  </a:lnTo>
                  <a:lnTo>
                    <a:pt x="171762" y="123444"/>
                  </a:lnTo>
                  <a:lnTo>
                    <a:pt x="176827" y="106777"/>
                  </a:lnTo>
                  <a:lnTo>
                    <a:pt x="178558" y="89279"/>
                  </a:lnTo>
                  <a:lnTo>
                    <a:pt x="176827" y="71780"/>
                  </a:lnTo>
                  <a:lnTo>
                    <a:pt x="152409" y="26149"/>
                  </a:lnTo>
                  <a:lnTo>
                    <a:pt x="106777" y="1731"/>
                  </a:lnTo>
                  <a:lnTo>
                    <a:pt x="89279" y="0"/>
                  </a:lnTo>
                  <a:lnTo>
                    <a:pt x="71780" y="1731"/>
                  </a:lnTo>
                  <a:lnTo>
                    <a:pt x="26149" y="26149"/>
                  </a:lnTo>
                  <a:lnTo>
                    <a:pt x="1731" y="71780"/>
                  </a:lnTo>
                  <a:lnTo>
                    <a:pt x="0" y="89279"/>
                  </a:lnTo>
                  <a:lnTo>
                    <a:pt x="1731" y="106777"/>
                  </a:lnTo>
                  <a:lnTo>
                    <a:pt x="6796" y="123444"/>
                  </a:lnTo>
                  <a:lnTo>
                    <a:pt x="15000" y="138811"/>
                  </a:lnTo>
                  <a:lnTo>
                    <a:pt x="24732" y="150681"/>
                  </a:lnTo>
                  <a:lnTo>
                    <a:pt x="153826" y="150681"/>
                  </a:lnTo>
                </a:path>
              </a:pathLst>
            </a:custGeom>
            <a:ln w="1785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9" name="object 9"/>
            <p:cNvSpPr/>
            <p:nvPr/>
          </p:nvSpPr>
          <p:spPr>
            <a:xfrm>
              <a:off x="11411817" y="9651282"/>
              <a:ext cx="0" cy="71755"/>
            </a:xfrm>
            <a:custGeom>
              <a:avLst/>
              <a:gdLst/>
              <a:ahLst/>
              <a:cxnLst/>
              <a:rect l="l" t="t" r="r" b="b"/>
              <a:pathLst>
                <a:path h="71754">
                  <a:moveTo>
                    <a:pt x="0" y="0"/>
                  </a:moveTo>
                  <a:lnTo>
                    <a:pt x="0" y="71423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0" name="object 10"/>
            <p:cNvSpPr/>
            <p:nvPr/>
          </p:nvSpPr>
          <p:spPr>
            <a:xfrm>
              <a:off x="11411817" y="9651282"/>
              <a:ext cx="0" cy="71755"/>
            </a:xfrm>
            <a:custGeom>
              <a:avLst/>
              <a:gdLst/>
              <a:ahLst/>
              <a:cxnLst/>
              <a:rect l="l" t="t" r="r" b="b"/>
              <a:pathLst>
                <a:path h="71754">
                  <a:moveTo>
                    <a:pt x="0" y="71423"/>
                  </a:moveTo>
                  <a:lnTo>
                    <a:pt x="0" y="0"/>
                  </a:lnTo>
                </a:path>
              </a:pathLst>
            </a:custGeom>
            <a:ln w="892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1" name="object 11"/>
            <p:cNvSpPr/>
            <p:nvPr/>
          </p:nvSpPr>
          <p:spPr>
            <a:xfrm>
              <a:off x="4326602" y="9651282"/>
              <a:ext cx="0" cy="71755"/>
            </a:xfrm>
            <a:custGeom>
              <a:avLst/>
              <a:gdLst/>
              <a:ahLst/>
              <a:cxnLst/>
              <a:rect l="l" t="t" r="r" b="b"/>
              <a:pathLst>
                <a:path h="71754">
                  <a:moveTo>
                    <a:pt x="0" y="0"/>
                  </a:moveTo>
                  <a:lnTo>
                    <a:pt x="0" y="71423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2" name="object 12"/>
            <p:cNvSpPr/>
            <p:nvPr/>
          </p:nvSpPr>
          <p:spPr>
            <a:xfrm>
              <a:off x="4326602" y="9651282"/>
              <a:ext cx="0" cy="71755"/>
            </a:xfrm>
            <a:custGeom>
              <a:avLst/>
              <a:gdLst/>
              <a:ahLst/>
              <a:cxnLst/>
              <a:rect l="l" t="t" r="r" b="b"/>
              <a:pathLst>
                <a:path h="71754">
                  <a:moveTo>
                    <a:pt x="0" y="71423"/>
                  </a:moveTo>
                  <a:lnTo>
                    <a:pt x="0" y="0"/>
                  </a:lnTo>
                </a:path>
              </a:pathLst>
            </a:custGeom>
            <a:ln w="892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3" name="object 13"/>
            <p:cNvSpPr/>
            <p:nvPr/>
          </p:nvSpPr>
          <p:spPr>
            <a:xfrm>
              <a:off x="4326602" y="9692004"/>
              <a:ext cx="71755" cy="0"/>
            </a:xfrm>
            <a:custGeom>
              <a:avLst/>
              <a:gdLst/>
              <a:ahLst/>
              <a:cxnLst/>
              <a:rect l="l" t="t" r="r" b="b"/>
              <a:pathLst>
                <a:path w="71754">
                  <a:moveTo>
                    <a:pt x="71423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4" name="object 14"/>
            <p:cNvSpPr/>
            <p:nvPr/>
          </p:nvSpPr>
          <p:spPr>
            <a:xfrm>
              <a:off x="4326602" y="9692004"/>
              <a:ext cx="71755" cy="0"/>
            </a:xfrm>
            <a:custGeom>
              <a:avLst/>
              <a:gdLst/>
              <a:ahLst/>
              <a:cxnLst/>
              <a:rect l="l" t="t" r="r" b="b"/>
              <a:pathLst>
                <a:path w="71754">
                  <a:moveTo>
                    <a:pt x="0" y="0"/>
                  </a:moveTo>
                  <a:lnTo>
                    <a:pt x="71423" y="0"/>
                  </a:lnTo>
                </a:path>
              </a:pathLst>
            </a:custGeom>
            <a:ln w="892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183931" y="9799204"/>
              <a:ext cx="142846" cy="21569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364204" y="9799204"/>
              <a:ext cx="143703" cy="215699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130070" y="9558835"/>
              <a:ext cx="143989" cy="215699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6097906" y="9651282"/>
              <a:ext cx="0" cy="71755"/>
            </a:xfrm>
            <a:custGeom>
              <a:avLst/>
              <a:gdLst/>
              <a:ahLst/>
              <a:cxnLst/>
              <a:rect l="l" t="t" r="r" b="b"/>
              <a:pathLst>
                <a:path h="71754">
                  <a:moveTo>
                    <a:pt x="0" y="0"/>
                  </a:moveTo>
                  <a:lnTo>
                    <a:pt x="0" y="71423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9" name="object 19"/>
            <p:cNvSpPr/>
            <p:nvPr/>
          </p:nvSpPr>
          <p:spPr>
            <a:xfrm>
              <a:off x="6097906" y="9651282"/>
              <a:ext cx="0" cy="71755"/>
            </a:xfrm>
            <a:custGeom>
              <a:avLst/>
              <a:gdLst/>
              <a:ahLst/>
              <a:cxnLst/>
              <a:rect l="l" t="t" r="r" b="b"/>
              <a:pathLst>
                <a:path h="71754">
                  <a:moveTo>
                    <a:pt x="0" y="71423"/>
                  </a:moveTo>
                  <a:lnTo>
                    <a:pt x="0" y="0"/>
                  </a:lnTo>
                </a:path>
              </a:pathLst>
            </a:custGeom>
            <a:ln w="892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0" name="object 20"/>
            <p:cNvSpPr/>
            <p:nvPr/>
          </p:nvSpPr>
          <p:spPr>
            <a:xfrm>
              <a:off x="7869209" y="9651282"/>
              <a:ext cx="0" cy="71755"/>
            </a:xfrm>
            <a:custGeom>
              <a:avLst/>
              <a:gdLst/>
              <a:ahLst/>
              <a:cxnLst/>
              <a:rect l="l" t="t" r="r" b="b"/>
              <a:pathLst>
                <a:path h="71754">
                  <a:moveTo>
                    <a:pt x="0" y="0"/>
                  </a:moveTo>
                  <a:lnTo>
                    <a:pt x="0" y="71423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1" name="object 21"/>
            <p:cNvSpPr/>
            <p:nvPr/>
          </p:nvSpPr>
          <p:spPr>
            <a:xfrm>
              <a:off x="7869209" y="9651282"/>
              <a:ext cx="0" cy="71755"/>
            </a:xfrm>
            <a:custGeom>
              <a:avLst/>
              <a:gdLst/>
              <a:ahLst/>
              <a:cxnLst/>
              <a:rect l="l" t="t" r="r" b="b"/>
              <a:pathLst>
                <a:path h="71754">
                  <a:moveTo>
                    <a:pt x="0" y="71423"/>
                  </a:moveTo>
                  <a:lnTo>
                    <a:pt x="0" y="0"/>
                  </a:lnTo>
                </a:path>
              </a:pathLst>
            </a:custGeom>
            <a:ln w="892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2" name="object 22"/>
            <p:cNvSpPr/>
            <p:nvPr/>
          </p:nvSpPr>
          <p:spPr>
            <a:xfrm>
              <a:off x="9640513" y="9651282"/>
              <a:ext cx="0" cy="71755"/>
            </a:xfrm>
            <a:custGeom>
              <a:avLst/>
              <a:gdLst/>
              <a:ahLst/>
              <a:cxnLst/>
              <a:rect l="l" t="t" r="r" b="b"/>
              <a:pathLst>
                <a:path h="71754">
                  <a:moveTo>
                    <a:pt x="0" y="0"/>
                  </a:moveTo>
                  <a:lnTo>
                    <a:pt x="0" y="71423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3" name="object 23"/>
            <p:cNvSpPr/>
            <p:nvPr/>
          </p:nvSpPr>
          <p:spPr>
            <a:xfrm>
              <a:off x="9640513" y="9651282"/>
              <a:ext cx="0" cy="71755"/>
            </a:xfrm>
            <a:custGeom>
              <a:avLst/>
              <a:gdLst/>
              <a:ahLst/>
              <a:cxnLst/>
              <a:rect l="l" t="t" r="r" b="b"/>
              <a:pathLst>
                <a:path h="71754">
                  <a:moveTo>
                    <a:pt x="0" y="71423"/>
                  </a:moveTo>
                  <a:lnTo>
                    <a:pt x="0" y="0"/>
                  </a:lnTo>
                </a:path>
              </a:pathLst>
            </a:custGeom>
            <a:ln w="892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4" name="object 24"/>
            <p:cNvSpPr/>
            <p:nvPr/>
          </p:nvSpPr>
          <p:spPr>
            <a:xfrm>
              <a:off x="12297469" y="9701864"/>
              <a:ext cx="0" cy="20955"/>
            </a:xfrm>
            <a:custGeom>
              <a:avLst/>
              <a:gdLst/>
              <a:ahLst/>
              <a:cxnLst/>
              <a:rect l="l" t="t" r="r" b="b"/>
              <a:pathLst>
                <a:path h="20954">
                  <a:moveTo>
                    <a:pt x="0" y="0"/>
                  </a:moveTo>
                  <a:lnTo>
                    <a:pt x="0" y="20840"/>
                  </a:lnTo>
                </a:path>
              </a:pathLst>
            </a:custGeom>
            <a:ln w="1785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5" name="object 25"/>
            <p:cNvSpPr/>
            <p:nvPr/>
          </p:nvSpPr>
          <p:spPr>
            <a:xfrm>
              <a:off x="4326602" y="9722705"/>
              <a:ext cx="7971155" cy="0"/>
            </a:xfrm>
            <a:custGeom>
              <a:avLst/>
              <a:gdLst/>
              <a:ahLst/>
              <a:cxnLst/>
              <a:rect l="l" t="t" r="r" b="b"/>
              <a:pathLst>
                <a:path w="7971155">
                  <a:moveTo>
                    <a:pt x="0" y="0"/>
                  </a:moveTo>
                  <a:lnTo>
                    <a:pt x="7970867" y="0"/>
                  </a:lnTo>
                </a:path>
              </a:pathLst>
            </a:custGeom>
            <a:ln w="1785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6" name="object 26"/>
            <p:cNvSpPr/>
            <p:nvPr/>
          </p:nvSpPr>
          <p:spPr>
            <a:xfrm>
              <a:off x="4326602" y="3551715"/>
              <a:ext cx="0" cy="71755"/>
            </a:xfrm>
            <a:custGeom>
              <a:avLst/>
              <a:gdLst/>
              <a:ahLst/>
              <a:cxnLst/>
              <a:rect l="l" t="t" r="r" b="b"/>
              <a:pathLst>
                <a:path h="71754">
                  <a:moveTo>
                    <a:pt x="0" y="0"/>
                  </a:moveTo>
                  <a:lnTo>
                    <a:pt x="0" y="71423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7" name="object 27"/>
            <p:cNvSpPr/>
            <p:nvPr/>
          </p:nvSpPr>
          <p:spPr>
            <a:xfrm>
              <a:off x="4326602" y="3551715"/>
              <a:ext cx="0" cy="71755"/>
            </a:xfrm>
            <a:custGeom>
              <a:avLst/>
              <a:gdLst/>
              <a:ahLst/>
              <a:cxnLst/>
              <a:rect l="l" t="t" r="r" b="b"/>
              <a:pathLst>
                <a:path h="71754">
                  <a:moveTo>
                    <a:pt x="0" y="0"/>
                  </a:moveTo>
                  <a:lnTo>
                    <a:pt x="0" y="71423"/>
                  </a:lnTo>
                </a:path>
              </a:pathLst>
            </a:custGeom>
            <a:ln w="892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8" name="object 28"/>
            <p:cNvSpPr/>
            <p:nvPr/>
          </p:nvSpPr>
          <p:spPr>
            <a:xfrm>
              <a:off x="4326602" y="3551715"/>
              <a:ext cx="28575" cy="0"/>
            </a:xfrm>
            <a:custGeom>
              <a:avLst/>
              <a:gdLst/>
              <a:ahLst/>
              <a:cxnLst/>
              <a:rect l="l" t="t" r="r" b="b"/>
              <a:pathLst>
                <a:path w="28575">
                  <a:moveTo>
                    <a:pt x="0" y="0"/>
                  </a:moveTo>
                  <a:lnTo>
                    <a:pt x="2801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9" name="object 29"/>
            <p:cNvSpPr/>
            <p:nvPr/>
          </p:nvSpPr>
          <p:spPr>
            <a:xfrm>
              <a:off x="4326602" y="3551715"/>
              <a:ext cx="28575" cy="0"/>
            </a:xfrm>
            <a:custGeom>
              <a:avLst/>
              <a:gdLst/>
              <a:ahLst/>
              <a:cxnLst/>
              <a:rect l="l" t="t" r="r" b="b"/>
              <a:pathLst>
                <a:path w="28575">
                  <a:moveTo>
                    <a:pt x="0" y="0"/>
                  </a:moveTo>
                  <a:lnTo>
                    <a:pt x="28017" y="0"/>
                  </a:lnTo>
                </a:path>
              </a:pathLst>
            </a:custGeom>
            <a:ln w="892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30" name="object 30"/>
            <p:cNvSpPr/>
            <p:nvPr/>
          </p:nvSpPr>
          <p:spPr>
            <a:xfrm>
              <a:off x="4326602" y="3551715"/>
              <a:ext cx="28575" cy="0"/>
            </a:xfrm>
            <a:custGeom>
              <a:avLst/>
              <a:gdLst/>
              <a:ahLst/>
              <a:cxnLst/>
              <a:rect l="l" t="t" r="r" b="b"/>
              <a:pathLst>
                <a:path w="28575">
                  <a:moveTo>
                    <a:pt x="0" y="0"/>
                  </a:moveTo>
                  <a:lnTo>
                    <a:pt x="28017" y="0"/>
                  </a:lnTo>
                </a:path>
              </a:pathLst>
            </a:custGeom>
            <a:ln w="1785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31" name="object 31"/>
            <p:cNvSpPr/>
            <p:nvPr/>
          </p:nvSpPr>
          <p:spPr>
            <a:xfrm>
              <a:off x="4326602" y="8156931"/>
              <a:ext cx="71755" cy="0"/>
            </a:xfrm>
            <a:custGeom>
              <a:avLst/>
              <a:gdLst/>
              <a:ahLst/>
              <a:cxnLst/>
              <a:rect l="l" t="t" r="r" b="b"/>
              <a:pathLst>
                <a:path w="71754">
                  <a:moveTo>
                    <a:pt x="71423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32" name="object 32"/>
            <p:cNvSpPr/>
            <p:nvPr/>
          </p:nvSpPr>
          <p:spPr>
            <a:xfrm>
              <a:off x="4326602" y="8156931"/>
              <a:ext cx="71755" cy="0"/>
            </a:xfrm>
            <a:custGeom>
              <a:avLst/>
              <a:gdLst/>
              <a:ahLst/>
              <a:cxnLst/>
              <a:rect l="l" t="t" r="r" b="b"/>
              <a:pathLst>
                <a:path w="71754">
                  <a:moveTo>
                    <a:pt x="0" y="0"/>
                  </a:moveTo>
                  <a:lnTo>
                    <a:pt x="71423" y="0"/>
                  </a:lnTo>
                </a:path>
              </a:pathLst>
            </a:custGeom>
            <a:ln w="892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pic>
          <p:nvPicPr>
            <p:cNvPr id="33" name="object 3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772469" y="8027477"/>
              <a:ext cx="134847" cy="211985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951027" y="8023762"/>
              <a:ext cx="143990" cy="215699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132729" y="8023762"/>
              <a:ext cx="143989" cy="215699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4326602" y="6621859"/>
              <a:ext cx="71755" cy="0"/>
            </a:xfrm>
            <a:custGeom>
              <a:avLst/>
              <a:gdLst/>
              <a:ahLst/>
              <a:cxnLst/>
              <a:rect l="l" t="t" r="r" b="b"/>
              <a:pathLst>
                <a:path w="71754">
                  <a:moveTo>
                    <a:pt x="71423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37" name="object 37"/>
            <p:cNvSpPr/>
            <p:nvPr/>
          </p:nvSpPr>
          <p:spPr>
            <a:xfrm>
              <a:off x="4326602" y="6621859"/>
              <a:ext cx="71755" cy="0"/>
            </a:xfrm>
            <a:custGeom>
              <a:avLst/>
              <a:gdLst/>
              <a:ahLst/>
              <a:cxnLst/>
              <a:rect l="l" t="t" r="r" b="b"/>
              <a:pathLst>
                <a:path w="71754">
                  <a:moveTo>
                    <a:pt x="0" y="0"/>
                  </a:moveTo>
                  <a:lnTo>
                    <a:pt x="71423" y="0"/>
                  </a:lnTo>
                </a:path>
              </a:pathLst>
            </a:custGeom>
            <a:ln w="892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pic>
          <p:nvPicPr>
            <p:cNvPr id="38" name="object 3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778607" y="6488690"/>
              <a:ext cx="143989" cy="215699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960308" y="6488690"/>
              <a:ext cx="143989" cy="215699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142009" y="6488690"/>
              <a:ext cx="143989" cy="215699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4326602" y="5086786"/>
              <a:ext cx="71755" cy="0"/>
            </a:xfrm>
            <a:custGeom>
              <a:avLst/>
              <a:gdLst/>
              <a:ahLst/>
              <a:cxnLst/>
              <a:rect l="l" t="t" r="r" b="b"/>
              <a:pathLst>
                <a:path w="71754">
                  <a:moveTo>
                    <a:pt x="71423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42" name="object 42"/>
            <p:cNvSpPr/>
            <p:nvPr/>
          </p:nvSpPr>
          <p:spPr>
            <a:xfrm>
              <a:off x="4326602" y="5086786"/>
              <a:ext cx="71755" cy="0"/>
            </a:xfrm>
            <a:custGeom>
              <a:avLst/>
              <a:gdLst/>
              <a:ahLst/>
              <a:cxnLst/>
              <a:rect l="l" t="t" r="r" b="b"/>
              <a:pathLst>
                <a:path w="71754">
                  <a:moveTo>
                    <a:pt x="0" y="0"/>
                  </a:moveTo>
                  <a:lnTo>
                    <a:pt x="71423" y="0"/>
                  </a:lnTo>
                </a:path>
              </a:pathLst>
            </a:custGeom>
            <a:ln w="892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pic>
          <p:nvPicPr>
            <p:cNvPr id="43" name="object 4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781749" y="4957331"/>
              <a:ext cx="134847" cy="211985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960308" y="4953617"/>
              <a:ext cx="143989" cy="215699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142009" y="4953617"/>
              <a:ext cx="143989" cy="215699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768004" y="3418545"/>
              <a:ext cx="143990" cy="215699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949706" y="3418545"/>
              <a:ext cx="143989" cy="215699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131408" y="3418545"/>
              <a:ext cx="143989" cy="215699"/>
            </a:xfrm>
            <a:prstGeom prst="rect">
              <a:avLst/>
            </a:prstGeom>
          </p:spPr>
        </p:pic>
        <p:sp>
          <p:nvSpPr>
            <p:cNvPr id="49" name="object 49"/>
            <p:cNvSpPr/>
            <p:nvPr/>
          </p:nvSpPr>
          <p:spPr>
            <a:xfrm>
              <a:off x="4326602" y="3551715"/>
              <a:ext cx="0" cy="6171565"/>
            </a:xfrm>
            <a:custGeom>
              <a:avLst/>
              <a:gdLst/>
              <a:ahLst/>
              <a:cxnLst/>
              <a:rect l="l" t="t" r="r" b="b"/>
              <a:pathLst>
                <a:path h="6171565">
                  <a:moveTo>
                    <a:pt x="0" y="6170990"/>
                  </a:moveTo>
                  <a:lnTo>
                    <a:pt x="0" y="0"/>
                  </a:lnTo>
                </a:path>
              </a:pathLst>
            </a:custGeom>
            <a:ln w="1785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50" name="object 50"/>
            <p:cNvSpPr/>
            <p:nvPr/>
          </p:nvSpPr>
          <p:spPr>
            <a:xfrm>
              <a:off x="12280547" y="9701643"/>
              <a:ext cx="4530090" cy="10795"/>
            </a:xfrm>
            <a:custGeom>
              <a:avLst/>
              <a:gdLst/>
              <a:ahLst/>
              <a:cxnLst/>
              <a:rect l="l" t="t" r="r" b="b"/>
              <a:pathLst>
                <a:path w="4530090" h="10795">
                  <a:moveTo>
                    <a:pt x="0" y="0"/>
                  </a:moveTo>
                  <a:lnTo>
                    <a:pt x="4530073" y="0"/>
                  </a:lnTo>
                </a:path>
                <a:path w="4530090" h="10795">
                  <a:moveTo>
                    <a:pt x="0" y="10470"/>
                  </a:moveTo>
                  <a:lnTo>
                    <a:pt x="4530073" y="1047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51" name="object 51"/>
            <p:cNvSpPr/>
            <p:nvPr/>
          </p:nvSpPr>
          <p:spPr>
            <a:xfrm>
              <a:off x="13230163" y="9600776"/>
              <a:ext cx="635" cy="114300"/>
            </a:xfrm>
            <a:custGeom>
              <a:avLst/>
              <a:gdLst/>
              <a:ahLst/>
              <a:cxnLst/>
              <a:rect l="l" t="t" r="r" b="b"/>
              <a:pathLst>
                <a:path w="634" h="114300">
                  <a:moveTo>
                    <a:pt x="302" y="114116"/>
                  </a:moveTo>
                  <a:lnTo>
                    <a:pt x="0" y="0"/>
                  </a:lnTo>
                </a:path>
              </a:pathLst>
            </a:custGeom>
            <a:ln w="1047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52" name="object 52"/>
            <p:cNvSpPr/>
            <p:nvPr/>
          </p:nvSpPr>
          <p:spPr>
            <a:xfrm>
              <a:off x="15014663" y="9600776"/>
              <a:ext cx="635" cy="114300"/>
            </a:xfrm>
            <a:custGeom>
              <a:avLst/>
              <a:gdLst/>
              <a:ahLst/>
              <a:cxnLst/>
              <a:rect l="l" t="t" r="r" b="b"/>
              <a:pathLst>
                <a:path w="634" h="114300">
                  <a:moveTo>
                    <a:pt x="302" y="114116"/>
                  </a:moveTo>
                  <a:lnTo>
                    <a:pt x="0" y="0"/>
                  </a:lnTo>
                </a:path>
              </a:pathLst>
            </a:custGeom>
            <a:ln w="1047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53" name="object 53"/>
            <p:cNvSpPr/>
            <p:nvPr/>
          </p:nvSpPr>
          <p:spPr>
            <a:xfrm>
              <a:off x="13334871" y="9705486"/>
              <a:ext cx="0" cy="13335"/>
            </a:xfrm>
            <a:custGeom>
              <a:avLst/>
              <a:gdLst/>
              <a:ahLst/>
              <a:cxnLst/>
              <a:rect l="l" t="t" r="r" b="b"/>
              <a:pathLst>
                <a:path h="13334">
                  <a:moveTo>
                    <a:pt x="0" y="12812"/>
                  </a:moveTo>
                  <a:lnTo>
                    <a:pt x="0" y="0"/>
                  </a:lnTo>
                </a:path>
              </a:pathLst>
            </a:custGeom>
            <a:ln w="1047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54" name="object 54"/>
            <p:cNvSpPr/>
            <p:nvPr/>
          </p:nvSpPr>
          <p:spPr>
            <a:xfrm>
              <a:off x="16804410" y="9600776"/>
              <a:ext cx="635" cy="114300"/>
            </a:xfrm>
            <a:custGeom>
              <a:avLst/>
              <a:gdLst/>
              <a:ahLst/>
              <a:cxnLst/>
              <a:rect l="l" t="t" r="r" b="b"/>
              <a:pathLst>
                <a:path w="634" h="114300">
                  <a:moveTo>
                    <a:pt x="302" y="114116"/>
                  </a:moveTo>
                  <a:lnTo>
                    <a:pt x="0" y="0"/>
                  </a:lnTo>
                </a:path>
              </a:pathLst>
            </a:custGeom>
            <a:ln w="1047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pic>
          <p:nvPicPr>
            <p:cNvPr id="55" name="object 55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6184952" y="8427878"/>
              <a:ext cx="205620" cy="205620"/>
            </a:xfrm>
            <a:prstGeom prst="rect">
              <a:avLst/>
            </a:prstGeom>
          </p:spPr>
        </p:pic>
      </p:grpSp>
      <p:pic>
        <p:nvPicPr>
          <p:cNvPr id="56" name="object 56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7097317" y="5743217"/>
            <a:ext cx="119106" cy="119106"/>
          </a:xfrm>
          <a:prstGeom prst="rect">
            <a:avLst/>
          </a:prstGeom>
        </p:spPr>
      </p:pic>
      <p:pic>
        <p:nvPicPr>
          <p:cNvPr id="57" name="object 57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4712769" y="4842135"/>
            <a:ext cx="119106" cy="119106"/>
          </a:xfrm>
          <a:prstGeom prst="rect">
            <a:avLst/>
          </a:prstGeom>
        </p:spPr>
      </p:pic>
      <p:pic>
        <p:nvPicPr>
          <p:cNvPr id="58" name="object 58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5572065" y="4600109"/>
            <a:ext cx="119106" cy="119106"/>
          </a:xfrm>
          <a:prstGeom prst="rect">
            <a:avLst/>
          </a:prstGeom>
        </p:spPr>
      </p:pic>
      <p:grpSp>
        <p:nvGrpSpPr>
          <p:cNvPr id="59" name="object 59"/>
          <p:cNvGrpSpPr/>
          <p:nvPr/>
        </p:nvGrpSpPr>
        <p:grpSpPr>
          <a:xfrm>
            <a:off x="3610060" y="5942246"/>
            <a:ext cx="198308" cy="130922"/>
            <a:chOff x="5952550" y="9799204"/>
            <a:chExt cx="327025" cy="215900"/>
          </a:xfrm>
        </p:grpSpPr>
        <p:pic>
          <p:nvPicPr>
            <p:cNvPr id="60" name="object 60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952550" y="9799204"/>
              <a:ext cx="143703" cy="215699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135109" y="9799204"/>
              <a:ext cx="143989" cy="215699"/>
            </a:xfrm>
            <a:prstGeom prst="rect">
              <a:avLst/>
            </a:prstGeom>
          </p:spPr>
        </p:pic>
      </p:grpSp>
      <p:pic>
        <p:nvPicPr>
          <p:cNvPr id="62" name="object 62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4686464" y="5942246"/>
            <a:ext cx="87142" cy="130800"/>
          </a:xfrm>
          <a:prstGeom prst="rect">
            <a:avLst/>
          </a:prstGeom>
        </p:spPr>
      </p:pic>
      <p:pic>
        <p:nvPicPr>
          <p:cNvPr id="63" name="object 63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4804789" y="5944498"/>
            <a:ext cx="75188" cy="126296"/>
          </a:xfrm>
          <a:prstGeom prst="rect">
            <a:avLst/>
          </a:prstGeom>
        </p:spPr>
      </p:pic>
      <p:grpSp>
        <p:nvGrpSpPr>
          <p:cNvPr id="64" name="object 64"/>
          <p:cNvGrpSpPr/>
          <p:nvPr/>
        </p:nvGrpSpPr>
        <p:grpSpPr>
          <a:xfrm>
            <a:off x="5761260" y="5942246"/>
            <a:ext cx="192147" cy="130922"/>
            <a:chOff x="9500039" y="9799204"/>
            <a:chExt cx="316865" cy="215900"/>
          </a:xfrm>
        </p:grpSpPr>
        <p:pic>
          <p:nvPicPr>
            <p:cNvPr id="65" name="object 65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9500039" y="9799204"/>
              <a:ext cx="143704" cy="215699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9684598" y="9799204"/>
              <a:ext cx="132276" cy="211985"/>
            </a:xfrm>
            <a:prstGeom prst="rect">
              <a:avLst/>
            </a:prstGeom>
          </p:spPr>
        </p:pic>
      </p:grpSp>
      <p:grpSp>
        <p:nvGrpSpPr>
          <p:cNvPr id="67" name="object 67"/>
          <p:cNvGrpSpPr/>
          <p:nvPr/>
        </p:nvGrpSpPr>
        <p:grpSpPr>
          <a:xfrm>
            <a:off x="6833602" y="5942246"/>
            <a:ext cx="195613" cy="130922"/>
            <a:chOff x="11268410" y="9799204"/>
            <a:chExt cx="322580" cy="215900"/>
          </a:xfrm>
        </p:grpSpPr>
        <p:pic>
          <p:nvPicPr>
            <p:cNvPr id="68" name="object 68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1268410" y="9799204"/>
              <a:ext cx="143702" cy="215699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1453829" y="9799204"/>
              <a:ext cx="137137" cy="215699"/>
            </a:xfrm>
            <a:prstGeom prst="rect">
              <a:avLst/>
            </a:prstGeom>
          </p:spPr>
        </p:pic>
      </p:grpSp>
      <p:pic>
        <p:nvPicPr>
          <p:cNvPr id="70" name="object 70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2189217" y="3937000"/>
            <a:ext cx="75188" cy="126296"/>
          </a:xfrm>
          <a:prstGeom prst="rect">
            <a:avLst/>
          </a:prstGeom>
        </p:spPr>
      </p:pic>
      <p:pic>
        <p:nvPicPr>
          <p:cNvPr id="71" name="object 71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2189217" y="3006130"/>
            <a:ext cx="75188" cy="126296"/>
          </a:xfrm>
          <a:prstGeom prst="rect">
            <a:avLst/>
          </a:prstGeom>
        </p:spPr>
      </p:pic>
      <p:pic>
        <p:nvPicPr>
          <p:cNvPr id="72" name="object 72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2176378" y="2073009"/>
            <a:ext cx="80212" cy="128548"/>
          </a:xfrm>
          <a:prstGeom prst="rect">
            <a:avLst/>
          </a:prstGeom>
        </p:spPr>
      </p:pic>
      <p:sp>
        <p:nvSpPr>
          <p:cNvPr id="73" name="object 73"/>
          <p:cNvSpPr txBox="1"/>
          <p:nvPr/>
        </p:nvSpPr>
        <p:spPr>
          <a:xfrm>
            <a:off x="4325443" y="2884269"/>
            <a:ext cx="2203724" cy="695289"/>
          </a:xfrm>
          <a:prstGeom prst="rect">
            <a:avLst/>
          </a:prstGeom>
        </p:spPr>
        <p:txBody>
          <a:bodyPr vert="horz" wrap="square" lIns="0" tIns="9242" rIns="0" bIns="0" rtlCol="0">
            <a:spAutoFit/>
          </a:bodyPr>
          <a:lstStyle/>
          <a:p>
            <a:pPr algn="ctr">
              <a:spcBef>
                <a:spcPts val="73"/>
              </a:spcBef>
            </a:pPr>
            <a:r>
              <a:rPr sz="1486" spc="15" dirty="0">
                <a:solidFill>
                  <a:srgbClr val="ED4630"/>
                </a:solidFill>
                <a:latin typeface="Comic Sans MS" panose="030F0702030302020204" pitchFamily="66" charset="0"/>
                <a:cs typeface="Arial"/>
              </a:rPr>
              <a:t>transition-based</a:t>
            </a:r>
            <a:r>
              <a:rPr sz="1486" spc="-15" dirty="0">
                <a:solidFill>
                  <a:srgbClr val="ED4630"/>
                </a:solidFill>
                <a:latin typeface="Comic Sans MS" panose="030F0702030302020204" pitchFamily="66" charset="0"/>
                <a:cs typeface="Arial"/>
              </a:rPr>
              <a:t> </a:t>
            </a:r>
            <a:r>
              <a:rPr sz="1486" spc="6" dirty="0">
                <a:solidFill>
                  <a:srgbClr val="ED4630"/>
                </a:solidFill>
                <a:latin typeface="Comic Sans MS" panose="030F0702030302020204" pitchFamily="66" charset="0"/>
                <a:cs typeface="Arial"/>
              </a:rPr>
              <a:t>w/</a:t>
            </a:r>
            <a:endParaRPr sz="1486" dirty="0">
              <a:latin typeface="Comic Sans MS" panose="030F0702030302020204" pitchFamily="66" charset="0"/>
              <a:cs typeface="Arial"/>
            </a:endParaRPr>
          </a:p>
          <a:p>
            <a:pPr algn="ctr">
              <a:spcBef>
                <a:spcPts val="18"/>
              </a:spcBef>
            </a:pPr>
            <a:r>
              <a:rPr sz="1486" i="1" spc="30" dirty="0">
                <a:solidFill>
                  <a:srgbClr val="ED4630"/>
                </a:solidFill>
                <a:latin typeface="Comic Sans MS" panose="030F0702030302020204" pitchFamily="66" charset="0"/>
                <a:cs typeface="Arial"/>
              </a:rPr>
              <a:t>dynamic</a:t>
            </a:r>
            <a:r>
              <a:rPr sz="1486" i="1" spc="-15" dirty="0">
                <a:solidFill>
                  <a:srgbClr val="ED4630"/>
                </a:solidFill>
                <a:latin typeface="Comic Sans MS" panose="030F0702030302020204" pitchFamily="66" charset="0"/>
                <a:cs typeface="Arial"/>
              </a:rPr>
              <a:t> </a:t>
            </a:r>
            <a:r>
              <a:rPr sz="1486" i="1" dirty="0">
                <a:solidFill>
                  <a:srgbClr val="ED4630"/>
                </a:solidFill>
                <a:latin typeface="Comic Sans MS" panose="030F0702030302020204" pitchFamily="66" charset="0"/>
                <a:cs typeface="Arial"/>
              </a:rPr>
              <a:t>feature</a:t>
            </a:r>
            <a:r>
              <a:rPr sz="1486" i="1" spc="-12" dirty="0">
                <a:solidFill>
                  <a:srgbClr val="ED4630"/>
                </a:solidFill>
                <a:latin typeface="Comic Sans MS" panose="030F0702030302020204" pitchFamily="66" charset="0"/>
                <a:cs typeface="Arial"/>
              </a:rPr>
              <a:t> </a:t>
            </a:r>
            <a:r>
              <a:rPr sz="1486" i="1" spc="15" dirty="0">
                <a:solidFill>
                  <a:srgbClr val="ED4630"/>
                </a:solidFill>
                <a:latin typeface="Comic Sans MS" panose="030F0702030302020204" pitchFamily="66" charset="0"/>
                <a:cs typeface="Arial"/>
              </a:rPr>
              <a:t>selection</a:t>
            </a:r>
            <a:endParaRPr sz="1486" dirty="0">
              <a:latin typeface="Comic Sans MS" panose="030F0702030302020204" pitchFamily="66" charset="0"/>
              <a:cs typeface="Arial"/>
            </a:endParaRPr>
          </a:p>
        </p:txBody>
      </p:sp>
      <p:sp>
        <p:nvSpPr>
          <p:cNvPr id="82" name="object 82"/>
          <p:cNvSpPr txBox="1"/>
          <p:nvPr/>
        </p:nvSpPr>
        <p:spPr>
          <a:xfrm>
            <a:off x="7913313" y="5879371"/>
            <a:ext cx="220257" cy="448592"/>
          </a:xfrm>
          <a:prstGeom prst="rect">
            <a:avLst/>
          </a:prstGeom>
        </p:spPr>
        <p:txBody>
          <a:bodyPr vert="horz" wrap="square" lIns="0" tIns="770" rIns="0" bIns="0" rtlCol="0">
            <a:spAutoFit/>
          </a:bodyPr>
          <a:lstStyle/>
          <a:p>
            <a:pPr marL="7701">
              <a:spcBef>
                <a:spcPts val="6"/>
              </a:spcBef>
            </a:pPr>
            <a:r>
              <a:rPr sz="1455" spc="-6" dirty="0">
                <a:latin typeface="Comic Sans MS" panose="030F0702030302020204" pitchFamily="66" charset="0"/>
                <a:cs typeface="Arial"/>
              </a:rPr>
              <a:t>94</a:t>
            </a:r>
            <a:endParaRPr sz="1455" dirty="0">
              <a:latin typeface="Comic Sans MS" panose="030F0702030302020204" pitchFamily="66" charset="0"/>
              <a:cs typeface="Arial"/>
            </a:endParaRPr>
          </a:p>
        </p:txBody>
      </p:sp>
      <p:sp>
        <p:nvSpPr>
          <p:cNvPr id="83" name="object 83"/>
          <p:cNvSpPr txBox="1"/>
          <p:nvPr/>
        </p:nvSpPr>
        <p:spPr>
          <a:xfrm>
            <a:off x="8995347" y="5879371"/>
            <a:ext cx="220257" cy="448592"/>
          </a:xfrm>
          <a:prstGeom prst="rect">
            <a:avLst/>
          </a:prstGeom>
        </p:spPr>
        <p:txBody>
          <a:bodyPr vert="horz" wrap="square" lIns="0" tIns="770" rIns="0" bIns="0" rtlCol="0">
            <a:spAutoFit/>
          </a:bodyPr>
          <a:lstStyle/>
          <a:p>
            <a:pPr marL="7701">
              <a:spcBef>
                <a:spcPts val="6"/>
              </a:spcBef>
            </a:pPr>
            <a:r>
              <a:rPr sz="1455" spc="-6" dirty="0">
                <a:latin typeface="Comic Sans MS" panose="030F0702030302020204" pitchFamily="66" charset="0"/>
                <a:cs typeface="Arial"/>
              </a:rPr>
              <a:t>95</a:t>
            </a:r>
            <a:endParaRPr sz="1455" dirty="0">
              <a:latin typeface="Comic Sans MS" panose="030F0702030302020204" pitchFamily="66" charset="0"/>
              <a:cs typeface="Arial"/>
            </a:endParaRPr>
          </a:p>
        </p:txBody>
      </p:sp>
      <p:sp>
        <p:nvSpPr>
          <p:cNvPr id="84" name="object 84"/>
          <p:cNvSpPr txBox="1"/>
          <p:nvPr/>
        </p:nvSpPr>
        <p:spPr>
          <a:xfrm>
            <a:off x="10077380" y="5879371"/>
            <a:ext cx="220257" cy="448592"/>
          </a:xfrm>
          <a:prstGeom prst="rect">
            <a:avLst/>
          </a:prstGeom>
        </p:spPr>
        <p:txBody>
          <a:bodyPr vert="horz" wrap="square" lIns="0" tIns="770" rIns="0" bIns="0" rtlCol="0">
            <a:spAutoFit/>
          </a:bodyPr>
          <a:lstStyle/>
          <a:p>
            <a:pPr marL="7701">
              <a:spcBef>
                <a:spcPts val="6"/>
              </a:spcBef>
            </a:pPr>
            <a:r>
              <a:rPr sz="1455" spc="-6" dirty="0">
                <a:latin typeface="Comic Sans MS" panose="030F0702030302020204" pitchFamily="66" charset="0"/>
                <a:cs typeface="Arial"/>
              </a:rPr>
              <a:t>96</a:t>
            </a:r>
            <a:endParaRPr sz="1455" dirty="0">
              <a:latin typeface="Comic Sans MS" panose="030F0702030302020204" pitchFamily="66" charset="0"/>
              <a:cs typeface="Arial"/>
            </a:endParaRPr>
          </a:p>
        </p:txBody>
      </p:sp>
      <p:sp>
        <p:nvSpPr>
          <p:cNvPr id="85" name="object 85"/>
          <p:cNvSpPr txBox="1"/>
          <p:nvPr/>
        </p:nvSpPr>
        <p:spPr>
          <a:xfrm>
            <a:off x="4037808" y="6205532"/>
            <a:ext cx="1850235" cy="5129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701">
              <a:lnSpc>
                <a:spcPts val="2001"/>
              </a:lnSpc>
            </a:pPr>
            <a:r>
              <a:rPr sz="2001" spc="39" dirty="0">
                <a:latin typeface="Comic Sans MS" panose="030F0702030302020204" pitchFamily="66" charset="0"/>
                <a:cs typeface="Arial"/>
              </a:rPr>
              <a:t>Accuracy</a:t>
            </a:r>
            <a:r>
              <a:rPr sz="2001" spc="-36" dirty="0">
                <a:latin typeface="Comic Sans MS" panose="030F0702030302020204" pitchFamily="66" charset="0"/>
                <a:cs typeface="Arial"/>
              </a:rPr>
              <a:t> </a:t>
            </a:r>
            <a:r>
              <a:rPr sz="2001" spc="-24" dirty="0">
                <a:latin typeface="Comic Sans MS" panose="030F0702030302020204" pitchFamily="66" charset="0"/>
                <a:cs typeface="Arial"/>
              </a:rPr>
              <a:t>(UAS)</a:t>
            </a:r>
            <a:endParaRPr sz="2001" dirty="0">
              <a:latin typeface="Comic Sans MS" panose="030F0702030302020204" pitchFamily="66" charset="0"/>
              <a:cs typeface="Arial"/>
            </a:endParaRPr>
          </a:p>
        </p:txBody>
      </p:sp>
      <p:sp>
        <p:nvSpPr>
          <p:cNvPr id="86" name="object 86"/>
          <p:cNvSpPr txBox="1"/>
          <p:nvPr/>
        </p:nvSpPr>
        <p:spPr>
          <a:xfrm>
            <a:off x="11873378" y="6550126"/>
            <a:ext cx="142859" cy="277974"/>
          </a:xfrm>
          <a:prstGeom prst="rect">
            <a:avLst/>
          </a:prstGeom>
        </p:spPr>
        <p:txBody>
          <a:bodyPr vert="horz" wrap="square" lIns="0" tIns="7316" rIns="0" bIns="0" rtlCol="0">
            <a:spAutoFit/>
          </a:bodyPr>
          <a:lstStyle/>
          <a:p>
            <a:pPr marL="7701">
              <a:spcBef>
                <a:spcPts val="58"/>
              </a:spcBef>
            </a:pPr>
            <a:r>
              <a:rPr sz="879" b="1" spc="9" dirty="0">
                <a:latin typeface="Comic Sans MS" panose="030F0702030302020204" pitchFamily="66" charset="0"/>
                <a:cs typeface="Arial"/>
              </a:rPr>
              <a:t>25</a:t>
            </a:r>
            <a:endParaRPr sz="879" dirty="0">
              <a:latin typeface="Comic Sans MS" panose="030F0702030302020204" pitchFamily="66" charset="0"/>
              <a:cs typeface="Arial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2625811" y="1587329"/>
            <a:ext cx="4800600" cy="623197"/>
          </a:xfrm>
          <a:prstGeom prst="rect">
            <a:avLst/>
          </a:prstGeom>
        </p:spPr>
        <p:txBody>
          <a:bodyPr vert="horz" wrap="square" lIns="0" tIns="7316" rIns="0" bIns="0" rtlCol="0">
            <a:spAutoFit/>
          </a:bodyPr>
          <a:lstStyle/>
          <a:p>
            <a:pPr marL="7701">
              <a:spcBef>
                <a:spcPts val="58"/>
              </a:spcBef>
            </a:pPr>
            <a:r>
              <a:rPr sz="2001" spc="30" dirty="0">
                <a:latin typeface="Comic Sans MS" panose="030F0702030302020204" pitchFamily="66" charset="0"/>
                <a:cs typeface="Arial"/>
              </a:rPr>
              <a:t>Dependency</a:t>
            </a:r>
            <a:r>
              <a:rPr sz="2001" dirty="0">
                <a:latin typeface="Comic Sans MS" panose="030F0702030302020204" pitchFamily="66" charset="0"/>
                <a:cs typeface="Arial"/>
              </a:rPr>
              <a:t> </a:t>
            </a:r>
            <a:r>
              <a:rPr sz="2001" spc="24" dirty="0">
                <a:latin typeface="Comic Sans MS" panose="030F0702030302020204" pitchFamily="66" charset="0"/>
                <a:cs typeface="Arial"/>
              </a:rPr>
              <a:t>parsing:</a:t>
            </a:r>
            <a:r>
              <a:rPr sz="2001" dirty="0">
                <a:latin typeface="Comic Sans MS" panose="030F0702030302020204" pitchFamily="66" charset="0"/>
                <a:cs typeface="Arial"/>
              </a:rPr>
              <a:t> </a:t>
            </a:r>
            <a:r>
              <a:rPr sz="2001" spc="39" dirty="0">
                <a:latin typeface="Comic Sans MS" panose="030F0702030302020204" pitchFamily="66" charset="0"/>
                <a:cs typeface="Arial"/>
              </a:rPr>
              <a:t>accuracy</a:t>
            </a:r>
            <a:r>
              <a:rPr sz="2001" spc="3" dirty="0">
                <a:latin typeface="Comic Sans MS" panose="030F0702030302020204" pitchFamily="66" charset="0"/>
                <a:cs typeface="Arial"/>
              </a:rPr>
              <a:t> </a:t>
            </a:r>
            <a:r>
              <a:rPr sz="2001" spc="-3" dirty="0">
                <a:latin typeface="Comic Sans MS" panose="030F0702030302020204" pitchFamily="66" charset="0"/>
                <a:cs typeface="Arial"/>
              </a:rPr>
              <a:t>vs.</a:t>
            </a:r>
            <a:r>
              <a:rPr sz="2001" dirty="0">
                <a:latin typeface="Comic Sans MS" panose="030F0702030302020204" pitchFamily="66" charset="0"/>
                <a:cs typeface="Arial"/>
              </a:rPr>
              <a:t> </a:t>
            </a:r>
            <a:r>
              <a:rPr sz="2001" spc="42" dirty="0">
                <a:latin typeface="Comic Sans MS" panose="030F0702030302020204" pitchFamily="66" charset="0"/>
                <a:cs typeface="Arial"/>
              </a:rPr>
              <a:t>speed</a:t>
            </a:r>
            <a:endParaRPr sz="2001" dirty="0">
              <a:latin typeface="Comic Sans MS" panose="030F0702030302020204" pitchFamily="66" charset="0"/>
              <a:cs typeface="Arial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1835577" y="2717344"/>
            <a:ext cx="513282" cy="265540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7701">
              <a:lnSpc>
                <a:spcPts val="2001"/>
              </a:lnSpc>
            </a:pPr>
            <a:r>
              <a:rPr sz="2001" spc="18" dirty="0">
                <a:latin typeface="Comic Sans MS" panose="030F0702030302020204" pitchFamily="66" charset="0"/>
                <a:cs typeface="Arial"/>
              </a:rPr>
              <a:t>Speed</a:t>
            </a:r>
            <a:r>
              <a:rPr sz="2001" spc="-15" dirty="0">
                <a:latin typeface="Comic Sans MS" panose="030F0702030302020204" pitchFamily="66" charset="0"/>
                <a:cs typeface="Arial"/>
              </a:rPr>
              <a:t> </a:t>
            </a:r>
            <a:r>
              <a:rPr sz="2001" spc="12" dirty="0">
                <a:latin typeface="Comic Sans MS" panose="030F0702030302020204" pitchFamily="66" charset="0"/>
                <a:cs typeface="Arial"/>
              </a:rPr>
              <a:t>(sentences/sec)</a:t>
            </a:r>
            <a:endParaRPr sz="2001" dirty="0">
              <a:latin typeface="Comic Sans MS" panose="030F0702030302020204" pitchFamily="66" charset="0"/>
              <a:cs typeface="Arial"/>
            </a:endParaRPr>
          </a:p>
        </p:txBody>
      </p:sp>
      <p:sp>
        <p:nvSpPr>
          <p:cNvPr id="76" name="object 76"/>
          <p:cNvSpPr txBox="1"/>
          <p:nvPr/>
        </p:nvSpPr>
        <p:spPr>
          <a:xfrm>
            <a:off x="6200802" y="5428445"/>
            <a:ext cx="1158659" cy="466637"/>
          </a:xfrm>
          <a:prstGeom prst="rect">
            <a:avLst/>
          </a:prstGeom>
        </p:spPr>
        <p:txBody>
          <a:bodyPr vert="horz" wrap="square" lIns="0" tIns="9242" rIns="0" bIns="0" rtlCol="0">
            <a:spAutoFit/>
          </a:bodyPr>
          <a:lstStyle/>
          <a:p>
            <a:pPr marL="7701">
              <a:spcBef>
                <a:spcPts val="73"/>
              </a:spcBef>
            </a:pPr>
            <a:r>
              <a:rPr sz="1486" spc="27" dirty="0">
                <a:solidFill>
                  <a:srgbClr val="6495ED"/>
                </a:solidFill>
                <a:latin typeface="Comic Sans MS" panose="030F0702030302020204" pitchFamily="66" charset="0"/>
                <a:cs typeface="Arial"/>
              </a:rPr>
              <a:t>Graph-based</a:t>
            </a:r>
            <a:endParaRPr sz="1486" dirty="0">
              <a:latin typeface="Comic Sans MS" panose="030F0702030302020204" pitchFamily="66" charset="0"/>
              <a:cs typeface="Arial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2725095" y="5080059"/>
            <a:ext cx="1427049" cy="466637"/>
          </a:xfrm>
          <a:prstGeom prst="rect">
            <a:avLst/>
          </a:prstGeom>
        </p:spPr>
        <p:txBody>
          <a:bodyPr vert="horz" wrap="square" lIns="0" tIns="9242" rIns="0" bIns="0" rtlCol="0">
            <a:spAutoFit/>
          </a:bodyPr>
          <a:lstStyle/>
          <a:p>
            <a:pPr marL="7701">
              <a:spcBef>
                <a:spcPts val="73"/>
              </a:spcBef>
            </a:pPr>
            <a:r>
              <a:rPr sz="1486" dirty="0">
                <a:solidFill>
                  <a:srgbClr val="F38A31"/>
                </a:solidFill>
                <a:latin typeface="Comic Sans MS" panose="030F0702030302020204" pitchFamily="66" charset="0"/>
                <a:cs typeface="Arial"/>
              </a:rPr>
              <a:t>Transition-based</a:t>
            </a:r>
            <a:endParaRPr sz="1486" dirty="0">
              <a:latin typeface="Comic Sans MS" panose="030F0702030302020204" pitchFamily="66" charset="0"/>
              <a:cs typeface="Arial"/>
            </a:endParaRPr>
          </a:p>
        </p:txBody>
      </p:sp>
      <p:sp>
        <p:nvSpPr>
          <p:cNvPr id="78" name="object 78"/>
          <p:cNvSpPr txBox="1"/>
          <p:nvPr/>
        </p:nvSpPr>
        <p:spPr>
          <a:xfrm>
            <a:off x="5521432" y="4269164"/>
            <a:ext cx="1222580" cy="466637"/>
          </a:xfrm>
          <a:prstGeom prst="rect">
            <a:avLst/>
          </a:prstGeom>
        </p:spPr>
        <p:txBody>
          <a:bodyPr vert="horz" wrap="square" lIns="0" tIns="9242" rIns="0" bIns="0" rtlCol="0">
            <a:spAutoFit/>
          </a:bodyPr>
          <a:lstStyle/>
          <a:p>
            <a:pPr marL="7701">
              <a:spcBef>
                <a:spcPts val="73"/>
              </a:spcBef>
            </a:pPr>
            <a:r>
              <a:rPr sz="1486" spc="-76" dirty="0">
                <a:solidFill>
                  <a:srgbClr val="F38A31"/>
                </a:solidFill>
                <a:latin typeface="Comic Sans MS" panose="030F0702030302020204" pitchFamily="66" charset="0"/>
                <a:cs typeface="Arial"/>
              </a:rPr>
              <a:t>FF</a:t>
            </a:r>
            <a:r>
              <a:rPr sz="1486" spc="-21" dirty="0">
                <a:solidFill>
                  <a:srgbClr val="F38A31"/>
                </a:solidFill>
                <a:latin typeface="Comic Sans MS" panose="030F0702030302020204" pitchFamily="66" charset="0"/>
                <a:cs typeface="Arial"/>
              </a:rPr>
              <a:t> </a:t>
            </a:r>
            <a:r>
              <a:rPr sz="1486" spc="6" dirty="0">
                <a:solidFill>
                  <a:srgbClr val="F38A31"/>
                </a:solidFill>
                <a:latin typeface="Comic Sans MS" panose="030F0702030302020204" pitchFamily="66" charset="0"/>
                <a:cs typeface="Arial"/>
              </a:rPr>
              <a:t>neural</a:t>
            </a:r>
            <a:r>
              <a:rPr sz="1486" spc="-21" dirty="0">
                <a:solidFill>
                  <a:srgbClr val="F38A31"/>
                </a:solidFill>
                <a:latin typeface="Comic Sans MS" panose="030F0702030302020204" pitchFamily="66" charset="0"/>
                <a:cs typeface="Arial"/>
              </a:rPr>
              <a:t> </a:t>
            </a:r>
            <a:r>
              <a:rPr sz="1486" spc="6" dirty="0">
                <a:solidFill>
                  <a:srgbClr val="F38A31"/>
                </a:solidFill>
                <a:latin typeface="Comic Sans MS" panose="030F0702030302020204" pitchFamily="66" charset="0"/>
                <a:cs typeface="Arial"/>
              </a:rPr>
              <a:t>nets</a:t>
            </a:r>
            <a:endParaRPr sz="1486" dirty="0">
              <a:latin typeface="Comic Sans MS" panose="030F0702030302020204" pitchFamily="66" charset="0"/>
              <a:cs typeface="Arial"/>
            </a:endParaRPr>
          </a:p>
        </p:txBody>
      </p:sp>
      <p:sp>
        <p:nvSpPr>
          <p:cNvPr id="79" name="object 79"/>
          <p:cNvSpPr txBox="1"/>
          <p:nvPr/>
        </p:nvSpPr>
        <p:spPr>
          <a:xfrm>
            <a:off x="3520314" y="4331396"/>
            <a:ext cx="1808263" cy="685971"/>
          </a:xfrm>
          <a:prstGeom prst="rect">
            <a:avLst/>
          </a:prstGeom>
        </p:spPr>
        <p:txBody>
          <a:bodyPr vert="horz" wrap="square" lIns="0" tIns="7316" rIns="0" bIns="0" rtlCol="0">
            <a:spAutoFit/>
          </a:bodyPr>
          <a:lstStyle/>
          <a:p>
            <a:pPr marL="485566" marR="3081" indent="-478249">
              <a:lnSpc>
                <a:spcPct val="101000"/>
              </a:lnSpc>
              <a:spcBef>
                <a:spcPts val="58"/>
              </a:spcBef>
            </a:pPr>
            <a:r>
              <a:rPr sz="1486" spc="9" dirty="0">
                <a:solidFill>
                  <a:srgbClr val="6495ED"/>
                </a:solidFill>
                <a:latin typeface="Comic Sans MS" panose="030F0702030302020204" pitchFamily="66" charset="0"/>
                <a:cs typeface="Arial"/>
              </a:rPr>
              <a:t>Structured</a:t>
            </a:r>
            <a:r>
              <a:rPr sz="1486" spc="-21" dirty="0">
                <a:solidFill>
                  <a:srgbClr val="6495ED"/>
                </a:solidFill>
                <a:latin typeface="Comic Sans MS" panose="030F0702030302020204" pitchFamily="66" charset="0"/>
                <a:cs typeface="Arial"/>
              </a:rPr>
              <a:t> </a:t>
            </a:r>
            <a:r>
              <a:rPr sz="1486" spc="27" dirty="0">
                <a:solidFill>
                  <a:srgbClr val="6495ED"/>
                </a:solidFill>
                <a:latin typeface="Comic Sans MS" panose="030F0702030302020204" pitchFamily="66" charset="0"/>
                <a:cs typeface="Arial"/>
              </a:rPr>
              <a:t>prediction </a:t>
            </a:r>
            <a:r>
              <a:rPr sz="1486" spc="-403" dirty="0">
                <a:solidFill>
                  <a:srgbClr val="6495ED"/>
                </a:solidFill>
                <a:latin typeface="Comic Sans MS" panose="030F0702030302020204" pitchFamily="66" charset="0"/>
                <a:cs typeface="Arial"/>
              </a:rPr>
              <a:t> </a:t>
            </a:r>
            <a:r>
              <a:rPr sz="1486" spc="36" dirty="0">
                <a:solidFill>
                  <a:srgbClr val="6495ED"/>
                </a:solidFill>
                <a:latin typeface="Comic Sans MS" panose="030F0702030302020204" pitchFamily="66" charset="0"/>
                <a:cs typeface="Arial"/>
              </a:rPr>
              <a:t>cascades</a:t>
            </a:r>
            <a:endParaRPr sz="1486" dirty="0">
              <a:latin typeface="Comic Sans MS" panose="030F0702030302020204" pitchFamily="66" charset="0"/>
              <a:cs typeface="Arial"/>
            </a:endParaRPr>
          </a:p>
        </p:txBody>
      </p:sp>
      <p:sp>
        <p:nvSpPr>
          <p:cNvPr id="80" name="object 80"/>
          <p:cNvSpPr txBox="1"/>
          <p:nvPr/>
        </p:nvSpPr>
        <p:spPr>
          <a:xfrm>
            <a:off x="9479189" y="4502894"/>
            <a:ext cx="2365837" cy="695289"/>
          </a:xfrm>
          <a:prstGeom prst="rect">
            <a:avLst/>
          </a:prstGeom>
        </p:spPr>
        <p:txBody>
          <a:bodyPr vert="horz" wrap="square" lIns="0" tIns="9242" rIns="0" bIns="0" rtlCol="0">
            <a:spAutoFit/>
          </a:bodyPr>
          <a:lstStyle/>
          <a:p>
            <a:pPr marL="60455">
              <a:spcBef>
                <a:spcPts val="73"/>
              </a:spcBef>
            </a:pPr>
            <a:r>
              <a:rPr sz="1486" spc="18" dirty="0">
                <a:solidFill>
                  <a:srgbClr val="6495ED"/>
                </a:solidFill>
                <a:latin typeface="Comic Sans MS" panose="030F0702030302020204" pitchFamily="66" charset="0"/>
                <a:cs typeface="Arial"/>
              </a:rPr>
              <a:t>Stacked</a:t>
            </a:r>
            <a:r>
              <a:rPr sz="1486" spc="-15" dirty="0">
                <a:solidFill>
                  <a:srgbClr val="6495ED"/>
                </a:solidFill>
                <a:latin typeface="Comic Sans MS" panose="030F0702030302020204" pitchFamily="66" charset="0"/>
                <a:cs typeface="Arial"/>
              </a:rPr>
              <a:t> </a:t>
            </a:r>
            <a:r>
              <a:rPr sz="1486" spc="-27" dirty="0">
                <a:solidFill>
                  <a:srgbClr val="6495ED"/>
                </a:solidFill>
                <a:latin typeface="Comic Sans MS" panose="030F0702030302020204" pitchFamily="66" charset="0"/>
                <a:cs typeface="Arial"/>
              </a:rPr>
              <a:t>LSTMs</a:t>
            </a:r>
            <a:endParaRPr sz="1486" dirty="0">
              <a:latin typeface="Comic Sans MS" panose="030F0702030302020204" pitchFamily="66" charset="0"/>
              <a:cs typeface="Arial"/>
            </a:endParaRPr>
          </a:p>
          <a:p>
            <a:pPr marL="7701">
              <a:spcBef>
                <a:spcPts val="18"/>
              </a:spcBef>
            </a:pPr>
            <a:r>
              <a:rPr sz="1486" spc="18" dirty="0">
                <a:solidFill>
                  <a:srgbClr val="6495ED"/>
                </a:solidFill>
                <a:latin typeface="Comic Sans MS" panose="030F0702030302020204" pitchFamily="66" charset="0"/>
                <a:cs typeface="Arial"/>
              </a:rPr>
              <a:t>[Dozat</a:t>
            </a:r>
            <a:r>
              <a:rPr sz="1486" spc="-3" dirty="0">
                <a:solidFill>
                  <a:srgbClr val="6495ED"/>
                </a:solidFill>
                <a:latin typeface="Comic Sans MS" panose="030F0702030302020204" pitchFamily="66" charset="0"/>
                <a:cs typeface="Arial"/>
              </a:rPr>
              <a:t> </a:t>
            </a:r>
            <a:r>
              <a:rPr sz="1486" spc="33" dirty="0">
                <a:solidFill>
                  <a:srgbClr val="6495ED"/>
                </a:solidFill>
                <a:latin typeface="Comic Sans MS" panose="030F0702030302020204" pitchFamily="66" charset="0"/>
                <a:cs typeface="Arial"/>
              </a:rPr>
              <a:t>and</a:t>
            </a:r>
            <a:r>
              <a:rPr sz="1486" spc="-3" dirty="0">
                <a:solidFill>
                  <a:srgbClr val="6495ED"/>
                </a:solidFill>
                <a:latin typeface="Comic Sans MS" panose="030F0702030302020204" pitchFamily="66" charset="0"/>
                <a:cs typeface="Arial"/>
              </a:rPr>
              <a:t> </a:t>
            </a:r>
            <a:r>
              <a:rPr sz="1486" spc="18" dirty="0">
                <a:solidFill>
                  <a:srgbClr val="6495ED"/>
                </a:solidFill>
                <a:latin typeface="Comic Sans MS" panose="030F0702030302020204" pitchFamily="66" charset="0"/>
                <a:cs typeface="Arial"/>
              </a:rPr>
              <a:t>Manning</a:t>
            </a:r>
            <a:r>
              <a:rPr sz="1486" spc="-6" dirty="0">
                <a:solidFill>
                  <a:srgbClr val="6495ED"/>
                </a:solidFill>
                <a:latin typeface="Comic Sans MS" panose="030F0702030302020204" pitchFamily="66" charset="0"/>
                <a:cs typeface="Arial"/>
              </a:rPr>
              <a:t> </a:t>
            </a:r>
            <a:r>
              <a:rPr sz="1486" spc="18" dirty="0">
                <a:solidFill>
                  <a:srgbClr val="6495ED"/>
                </a:solidFill>
                <a:latin typeface="Comic Sans MS" panose="030F0702030302020204" pitchFamily="66" charset="0"/>
                <a:cs typeface="Arial"/>
              </a:rPr>
              <a:t>2017]*</a:t>
            </a:r>
            <a:endParaRPr sz="1486" dirty="0">
              <a:latin typeface="Comic Sans MS" panose="030F0702030302020204" pitchFamily="66" charset="0"/>
              <a:cs typeface="Arial"/>
            </a:endParaRPr>
          </a:p>
        </p:txBody>
      </p:sp>
      <p:sp>
        <p:nvSpPr>
          <p:cNvPr id="81" name="object 81"/>
          <p:cNvSpPr txBox="1"/>
          <p:nvPr/>
        </p:nvSpPr>
        <p:spPr>
          <a:xfrm>
            <a:off x="10632090" y="5135054"/>
            <a:ext cx="1035054" cy="269066"/>
          </a:xfrm>
          <a:prstGeom prst="rect">
            <a:avLst/>
          </a:prstGeom>
        </p:spPr>
        <p:txBody>
          <a:bodyPr vert="horz" wrap="square" lIns="0" tIns="7701" rIns="0" bIns="0" rtlCol="0">
            <a:spAutoFit/>
          </a:bodyPr>
          <a:lstStyle/>
          <a:p>
            <a:pPr marL="7701">
              <a:spcBef>
                <a:spcPts val="61"/>
              </a:spcBef>
            </a:pPr>
            <a:r>
              <a:rPr sz="1698" b="1" dirty="0">
                <a:solidFill>
                  <a:srgbClr val="B51700"/>
                </a:solidFill>
                <a:latin typeface="Comic Sans MS" panose="030F0702030302020204" pitchFamily="66" charset="0"/>
                <a:cs typeface="Arial"/>
              </a:rPr>
              <a:t>*on</a:t>
            </a:r>
            <a:r>
              <a:rPr sz="1698" b="1" spc="-52" dirty="0">
                <a:solidFill>
                  <a:srgbClr val="B51700"/>
                </a:solidFill>
                <a:latin typeface="Comic Sans MS" panose="030F0702030302020204" pitchFamily="66" charset="0"/>
                <a:cs typeface="Arial"/>
              </a:rPr>
              <a:t> </a:t>
            </a:r>
            <a:r>
              <a:rPr sz="1698" b="1" dirty="0">
                <a:solidFill>
                  <a:srgbClr val="B51700"/>
                </a:solidFill>
                <a:latin typeface="Comic Sans MS" panose="030F0702030302020204" pitchFamily="66" charset="0"/>
                <a:cs typeface="Arial"/>
              </a:rPr>
              <a:t>GPU!!</a:t>
            </a:r>
            <a:endParaRPr sz="1698" dirty="0">
              <a:latin typeface="Comic Sans MS" panose="030F0702030302020204" pitchFamily="66" charset="0"/>
              <a:cs typeface="Arial"/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52801" y="203072"/>
            <a:ext cx="4087972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Summary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81001" y="1309623"/>
            <a:ext cx="12496800" cy="55810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indent="-372745">
              <a:lnSpc>
                <a:spcPct val="100000"/>
              </a:lnSpc>
              <a:spcBef>
                <a:spcPts val="100"/>
              </a:spcBef>
              <a:buFont typeface="Arial Unicode MS"/>
              <a:buChar char="▪"/>
              <a:tabLst>
                <a:tab pos="469265" algn="l"/>
                <a:tab pos="469900" algn="l"/>
              </a:tabLst>
            </a:pPr>
            <a:r>
              <a:rPr sz="3200" spc="-5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Transition-based</a:t>
            </a:r>
            <a:endParaRPr sz="3200" dirty="0">
              <a:latin typeface="Comic Sans MS" panose="030F0702030302020204" pitchFamily="66" charset="0"/>
              <a:cs typeface="Calibri"/>
            </a:endParaRPr>
          </a:p>
          <a:p>
            <a:pPr marL="572135">
              <a:lnSpc>
                <a:spcPct val="100000"/>
              </a:lnSpc>
              <a:spcBef>
                <a:spcPts val="35"/>
              </a:spcBef>
              <a:tabLst>
                <a:tab pos="926465" algn="l"/>
              </a:tabLst>
            </a:pPr>
            <a:r>
              <a:rPr sz="2800" spc="-690" dirty="0">
                <a:latin typeface="Arial Unicode MS"/>
                <a:cs typeface="Arial Unicode MS"/>
              </a:rPr>
              <a:t>▪	</a:t>
            </a:r>
            <a:r>
              <a:rPr sz="2800" dirty="0">
                <a:latin typeface="Comic Sans MS" panose="030F0702030302020204" pitchFamily="66" charset="0"/>
                <a:cs typeface="Calibri"/>
              </a:rPr>
              <a:t>+</a:t>
            </a:r>
            <a:r>
              <a:rPr sz="2800" spc="-5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Fast</a:t>
            </a:r>
            <a:endParaRPr sz="2800" dirty="0">
              <a:latin typeface="Comic Sans MS" panose="030F0702030302020204" pitchFamily="66" charset="0"/>
              <a:cs typeface="Calibri"/>
            </a:endParaRPr>
          </a:p>
          <a:p>
            <a:pPr marL="572135">
              <a:lnSpc>
                <a:spcPct val="100000"/>
              </a:lnSpc>
              <a:spcBef>
                <a:spcPts val="15"/>
              </a:spcBef>
              <a:tabLst>
                <a:tab pos="926465" algn="l"/>
              </a:tabLst>
            </a:pPr>
            <a:r>
              <a:rPr sz="2800" spc="-690" dirty="0">
                <a:latin typeface="Arial Unicode MS"/>
                <a:cs typeface="Arial Unicode MS"/>
              </a:rPr>
              <a:t>▪	</a:t>
            </a:r>
            <a:r>
              <a:rPr sz="2800" dirty="0">
                <a:latin typeface="Comic Sans MS" panose="030F0702030302020204" pitchFamily="66" charset="0"/>
                <a:cs typeface="Calibri"/>
              </a:rPr>
              <a:t>+</a:t>
            </a:r>
            <a:r>
              <a:rPr sz="2800" spc="-2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10" dirty="0">
                <a:latin typeface="Comic Sans MS" panose="030F0702030302020204" pitchFamily="66" charset="0"/>
                <a:cs typeface="Calibri"/>
              </a:rPr>
              <a:t>Rich</a:t>
            </a:r>
            <a:r>
              <a:rPr sz="2800" spc="-2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features</a:t>
            </a:r>
            <a:r>
              <a:rPr sz="2800" spc="-2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of</a:t>
            </a:r>
            <a:r>
              <a:rPr sz="2800" spc="-2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context</a:t>
            </a:r>
            <a:endParaRPr sz="2800" dirty="0">
              <a:latin typeface="Comic Sans MS" panose="030F0702030302020204" pitchFamily="66" charset="0"/>
              <a:cs typeface="Calibri"/>
            </a:endParaRPr>
          </a:p>
          <a:p>
            <a:pPr marL="927100" lvl="1" indent="-354965">
              <a:lnSpc>
                <a:spcPts val="3360"/>
              </a:lnSpc>
              <a:spcBef>
                <a:spcPts val="15"/>
              </a:spcBef>
              <a:buFont typeface="Arial Unicode MS"/>
              <a:buChar char="▪"/>
              <a:tabLst>
                <a:tab pos="926465" algn="l"/>
                <a:tab pos="927100" algn="l"/>
              </a:tabLst>
            </a:pPr>
            <a:r>
              <a:rPr sz="2800" dirty="0">
                <a:latin typeface="Comic Sans MS" panose="030F0702030302020204" pitchFamily="66" charset="0"/>
                <a:cs typeface="Calibri"/>
              </a:rPr>
              <a:t>-</a:t>
            </a:r>
            <a:r>
              <a:rPr sz="2800" spc="-3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Greedy</a:t>
            </a:r>
            <a:r>
              <a:rPr sz="2800" spc="-3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decoding</a:t>
            </a:r>
            <a:endParaRPr sz="2800" dirty="0">
              <a:latin typeface="Comic Sans MS" panose="030F0702030302020204" pitchFamily="66" charset="0"/>
              <a:cs typeface="Calibri"/>
            </a:endParaRPr>
          </a:p>
          <a:p>
            <a:pPr marL="469900" indent="-372745">
              <a:lnSpc>
                <a:spcPct val="100000"/>
              </a:lnSpc>
              <a:buFont typeface="Arial Unicode MS"/>
              <a:buChar char="▪"/>
              <a:tabLst>
                <a:tab pos="469265" algn="l"/>
                <a:tab pos="469900" algn="l"/>
              </a:tabLst>
            </a:pPr>
            <a:r>
              <a:rPr sz="3200" spc="-5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Graph-based</a:t>
            </a:r>
            <a:endParaRPr sz="3200" dirty="0">
              <a:latin typeface="Comic Sans MS" panose="030F0702030302020204" pitchFamily="66" charset="0"/>
              <a:cs typeface="Calibri"/>
            </a:endParaRPr>
          </a:p>
          <a:p>
            <a:pPr marL="572135">
              <a:lnSpc>
                <a:spcPct val="100000"/>
              </a:lnSpc>
              <a:tabLst>
                <a:tab pos="926465" algn="l"/>
              </a:tabLst>
            </a:pPr>
            <a:r>
              <a:rPr sz="2800" spc="-690" dirty="0">
                <a:latin typeface="Arial Unicode MS"/>
                <a:cs typeface="Arial Unicode MS"/>
              </a:rPr>
              <a:t>▪	</a:t>
            </a:r>
            <a:r>
              <a:rPr sz="2800" dirty="0">
                <a:latin typeface="Comic Sans MS" panose="030F0702030302020204" pitchFamily="66" charset="0"/>
                <a:cs typeface="Calibri"/>
              </a:rPr>
              <a:t>+</a:t>
            </a:r>
            <a:r>
              <a:rPr sz="2800" spc="-2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Exact</a:t>
            </a:r>
            <a:r>
              <a:rPr sz="2800" spc="-1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or</a:t>
            </a:r>
            <a:r>
              <a:rPr sz="2800" spc="-1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close</a:t>
            </a:r>
            <a:r>
              <a:rPr sz="2800" spc="-1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to</a:t>
            </a:r>
            <a:r>
              <a:rPr sz="2800" spc="-2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exact</a:t>
            </a:r>
            <a:r>
              <a:rPr sz="2800" spc="-1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decoding</a:t>
            </a:r>
            <a:endParaRPr sz="2800" dirty="0">
              <a:latin typeface="Comic Sans MS" panose="030F0702030302020204" pitchFamily="66" charset="0"/>
              <a:cs typeface="Calibri"/>
            </a:endParaRPr>
          </a:p>
          <a:p>
            <a:pPr marL="927100" lvl="1" indent="-354965">
              <a:lnSpc>
                <a:spcPct val="100000"/>
              </a:lnSpc>
              <a:spcBef>
                <a:spcPts val="15"/>
              </a:spcBef>
              <a:buFont typeface="Arial Unicode MS"/>
              <a:buChar char="▪"/>
              <a:tabLst>
                <a:tab pos="926465" algn="l"/>
                <a:tab pos="927100" algn="l"/>
              </a:tabLst>
            </a:pPr>
            <a:r>
              <a:rPr sz="2800" dirty="0">
                <a:latin typeface="Comic Sans MS" panose="030F0702030302020204" pitchFamily="66" charset="0"/>
                <a:cs typeface="Calibri"/>
              </a:rPr>
              <a:t>-</a:t>
            </a:r>
            <a:r>
              <a:rPr sz="2800" spc="-3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Weaker</a:t>
            </a:r>
            <a:r>
              <a:rPr sz="2800" spc="-3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features</a:t>
            </a:r>
            <a:endParaRPr sz="2800" dirty="0">
              <a:latin typeface="Comic Sans MS" panose="030F0702030302020204" pitchFamily="66" charset="0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3250" dirty="0">
              <a:latin typeface="Comic Sans MS" panose="030F0702030302020204" pitchFamily="66" charset="0"/>
              <a:cs typeface="Calibri"/>
            </a:endParaRPr>
          </a:p>
          <a:p>
            <a:pPr marL="12700" marR="284480">
              <a:lnSpc>
                <a:spcPct val="100499"/>
              </a:lnSpc>
              <a:spcBef>
                <a:spcPts val="5"/>
              </a:spcBef>
            </a:pPr>
            <a:r>
              <a:rPr sz="3200" spc="-5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Well-engineered versions of </a:t>
            </a:r>
            <a:r>
              <a:rPr sz="3200" spc="-10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the </a:t>
            </a:r>
            <a:r>
              <a:rPr sz="3200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approaches achieve </a:t>
            </a:r>
            <a:r>
              <a:rPr sz="3200" spc="-10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comparable </a:t>
            </a:r>
            <a:r>
              <a:rPr sz="3200" spc="-710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 </a:t>
            </a:r>
            <a:r>
              <a:rPr sz="3200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accuracy</a:t>
            </a:r>
            <a:r>
              <a:rPr sz="3200" spc="-10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 </a:t>
            </a:r>
            <a:r>
              <a:rPr sz="3200" spc="-5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(on English),</a:t>
            </a:r>
            <a:r>
              <a:rPr sz="3200" spc="-10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 </a:t>
            </a:r>
            <a:r>
              <a:rPr sz="3200" spc="-5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but </a:t>
            </a:r>
            <a:r>
              <a:rPr sz="3200" spc="-10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make </a:t>
            </a:r>
            <a:r>
              <a:rPr sz="3200" spc="-5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different</a:t>
            </a:r>
            <a:r>
              <a:rPr sz="3200" spc="-10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 </a:t>
            </a:r>
            <a:r>
              <a:rPr sz="3200" spc="-5" dirty="0">
                <a:solidFill>
                  <a:srgbClr val="333399"/>
                </a:solidFill>
                <a:latin typeface="Comic Sans MS" panose="030F0702030302020204" pitchFamily="66" charset="0"/>
                <a:cs typeface="Calibri"/>
              </a:rPr>
              <a:t>errors</a:t>
            </a:r>
            <a:endParaRPr sz="3200" dirty="0">
              <a:latin typeface="Comic Sans MS" panose="030F0702030302020204" pitchFamily="66" charset="0"/>
              <a:cs typeface="Calibri"/>
            </a:endParaRPr>
          </a:p>
          <a:p>
            <a:pPr marL="469900">
              <a:lnSpc>
                <a:spcPct val="100000"/>
              </a:lnSpc>
              <a:spcBef>
                <a:spcPts val="640"/>
              </a:spcBef>
            </a:pPr>
            <a:r>
              <a:rPr sz="2800" dirty="0">
                <a:latin typeface="Comic Sans MS" panose="030F0702030302020204" pitchFamily="66" charset="0"/>
                <a:cs typeface="Arial"/>
              </a:rPr>
              <a:t>→</a:t>
            </a:r>
            <a:r>
              <a:rPr sz="2800" spc="-160" dirty="0">
                <a:latin typeface="Comic Sans MS" panose="030F0702030302020204" pitchFamily="66" charset="0"/>
                <a:cs typeface="Arial"/>
              </a:rPr>
              <a:t>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combining</a:t>
            </a:r>
            <a:r>
              <a:rPr sz="2800" spc="-10" dirty="0">
                <a:latin typeface="Comic Sans MS" panose="030F0702030302020204" pitchFamily="66" charset="0"/>
                <a:cs typeface="Calibri"/>
              </a:rPr>
              <a:t> the</a:t>
            </a:r>
            <a:r>
              <a:rPr sz="2800" spc="-1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strategies</a:t>
            </a:r>
            <a:r>
              <a:rPr sz="2800" spc="-1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results</a:t>
            </a:r>
            <a:r>
              <a:rPr sz="2800" spc="-1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in</a:t>
            </a:r>
            <a:r>
              <a:rPr sz="2800" spc="-1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dirty="0">
                <a:latin typeface="Comic Sans MS" panose="030F0702030302020204" pitchFamily="66" charset="0"/>
                <a:cs typeface="Calibri"/>
              </a:rPr>
              <a:t>a</a:t>
            </a:r>
            <a:r>
              <a:rPr sz="2800" spc="-1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substantial</a:t>
            </a:r>
            <a:r>
              <a:rPr sz="2800" spc="-1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boost</a:t>
            </a:r>
            <a:r>
              <a:rPr sz="2800" spc="-1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in</a:t>
            </a:r>
            <a:r>
              <a:rPr sz="2800" spc="-1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performance</a:t>
            </a:r>
            <a:endParaRPr sz="2800" dirty="0">
              <a:latin typeface="Comic Sans MS" panose="030F0702030302020204" pitchFamily="66" charset="0"/>
              <a:cs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9999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3680</TotalTime>
  <Words>3453</Words>
  <Application>Microsoft Office PowerPoint</Application>
  <PresentationFormat>Widescreen</PresentationFormat>
  <Paragraphs>855</Paragraphs>
  <Slides>94</Slides>
  <Notes>0</Notes>
  <HiddenSlides>29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94</vt:i4>
      </vt:variant>
    </vt:vector>
  </HeadingPairs>
  <TitlesOfParts>
    <vt:vector size="110" baseType="lpstr">
      <vt:lpstr>Arial Unicode MS</vt:lpstr>
      <vt:lpstr>MS UI Gothic</vt:lpstr>
      <vt:lpstr>Calibri</vt:lpstr>
      <vt:lpstr>Cambria</vt:lpstr>
      <vt:lpstr>Century</vt:lpstr>
      <vt:lpstr>Comic Sans MS</vt:lpstr>
      <vt:lpstr>Courier New</vt:lpstr>
      <vt:lpstr>Garamond</vt:lpstr>
      <vt:lpstr>Georgia</vt:lpstr>
      <vt:lpstr>Gill Sans MT</vt:lpstr>
      <vt:lpstr>Lucida Sans Unicode</vt:lpstr>
      <vt:lpstr>Source Sans Pro</vt:lpstr>
      <vt:lpstr>Tahoma</vt:lpstr>
      <vt:lpstr>Times New Roman</vt:lpstr>
      <vt:lpstr>Trebuchet MS</vt:lpstr>
      <vt:lpstr>Office Theme</vt:lpstr>
      <vt:lpstr>PowerPoint Presentation</vt:lpstr>
      <vt:lpstr>Constituent (phrase-structure) representation</vt:lpstr>
      <vt:lpstr>Dependency representation</vt:lpstr>
      <vt:lpstr>Dependency representation</vt:lpstr>
      <vt:lpstr>Dependency vs Constituency</vt:lpstr>
      <vt:lpstr>Dependency vs Constituency trees</vt:lpstr>
      <vt:lpstr>Parsing Languages with Flexible Word Order</vt:lpstr>
      <vt:lpstr>Languages with free word order</vt:lpstr>
      <vt:lpstr>Dependency relations</vt:lpstr>
      <vt:lpstr>Types of relationships</vt:lpstr>
      <vt:lpstr>Grammatical functions</vt:lpstr>
      <vt:lpstr>Dependency Constraints</vt:lpstr>
      <vt:lpstr>Projectivity</vt:lpstr>
      <vt:lpstr>Projectivity</vt:lpstr>
      <vt:lpstr>Detecting Projectivity/Non-Projectivity</vt:lpstr>
      <vt:lpstr>Non-Projective Statistics</vt:lpstr>
      <vt:lpstr>Dependency Treebanks</vt:lpstr>
      <vt:lpstr>Conversion from constituency to dependency</vt:lpstr>
      <vt:lpstr>Parsing problem</vt:lpstr>
      <vt:lpstr>Parsing problem</vt:lpstr>
      <vt:lpstr>Parsing algorithms</vt:lpstr>
      <vt:lpstr>Transition Based Parsing</vt:lpstr>
      <vt:lpstr>Configuration</vt:lpstr>
      <vt:lpstr>Operations</vt:lpstr>
      <vt:lpstr>Shift-Reduce Parsing</vt:lpstr>
      <vt:lpstr>Shift-Reduce Parsing</vt:lpstr>
      <vt:lpstr>Shift-Reduce Parsing</vt:lpstr>
      <vt:lpstr>Shift-Reduce Parsing</vt:lpstr>
      <vt:lpstr>Shift-Reduce Parsing</vt:lpstr>
      <vt:lpstr>Shift-Reduce Parsing</vt:lpstr>
      <vt:lpstr>Shift-Reduce Parsing</vt:lpstr>
      <vt:lpstr>Shift-Reduce Parsing</vt:lpstr>
      <vt:lpstr>Shift-Reduce Parsing</vt:lpstr>
      <vt:lpstr>Shift-Reduce Parsing</vt:lpstr>
      <vt:lpstr>Shift-Reduce Parsing</vt:lpstr>
      <vt:lpstr>Shift-Reduce Parsing</vt:lpstr>
      <vt:lpstr>Shift-Reduce Parsing</vt:lpstr>
      <vt:lpstr>Shift-Reduce Parsing</vt:lpstr>
      <vt:lpstr>Shift-Reduce Parsing</vt:lpstr>
      <vt:lpstr>Training an Oracle</vt:lpstr>
      <vt:lpstr>Training an Oracle</vt:lpstr>
      <vt:lpstr>Training an Oracle</vt:lpstr>
      <vt:lpstr>Training an Oracle</vt:lpstr>
      <vt:lpstr>Features</vt:lpstr>
      <vt:lpstr>Learning</vt:lpstr>
      <vt:lpstr>Chen &amp; Manning 2014</vt:lpstr>
      <vt:lpstr>Chen &amp; Manning 2014</vt:lpstr>
      <vt:lpstr>Chen &amp; Manning 2014</vt:lpstr>
      <vt:lpstr>Evaluation of Dependency Parsers</vt:lpstr>
      <vt:lpstr>Chen &amp; Manning 2014</vt:lpstr>
      <vt:lpstr>Follow-up</vt:lpstr>
      <vt:lpstr>Stack LSTMs (Dyer et al. 2015)</vt:lpstr>
      <vt:lpstr>Arc-Eager</vt:lpstr>
      <vt:lpstr>Arc-Eager</vt:lpstr>
      <vt:lpstr>Beam Search</vt:lpstr>
      <vt:lpstr>Parsing algorithms</vt:lpstr>
      <vt:lpstr>Dependency parsing</vt:lpstr>
      <vt:lpstr>Graph-Based Parsing Algorithms</vt:lpstr>
      <vt:lpstr>Chu-Liu Edmonds algorithm</vt:lpstr>
      <vt:lpstr>Chu-Liu-Edmonds algorithm</vt:lpstr>
      <vt:lpstr>Chu-Liu-Edmonds algorithm</vt:lpstr>
      <vt:lpstr>Chu-Liu-Edmonds algorithm</vt:lpstr>
      <vt:lpstr>Chu-Liu-Edmonds algorithm</vt:lpstr>
      <vt:lpstr>Chu-Liu-Edmonds algorithm</vt:lpstr>
      <vt:lpstr>Chu-Liu-Edmonds algorithm</vt:lpstr>
      <vt:lpstr>Chu-Liu-Edmonds algorithm</vt:lpstr>
      <vt:lpstr>Chu-Liu-Edmonds algorithm</vt:lpstr>
      <vt:lpstr>Graph-based dependency parsing</vt:lpstr>
      <vt:lpstr>Scores</vt:lpstr>
      <vt:lpstr>Classic graph-based parsing features</vt:lpstr>
      <vt:lpstr>Graph-based neural network parsers</vt:lpstr>
      <vt:lpstr>Graph-based neural network parsers</vt:lpstr>
      <vt:lpstr>Graph-based neural network parsers</vt:lpstr>
      <vt:lpstr>Graph-based neural network parsers</vt:lpstr>
      <vt:lpstr>Graph-based neural network parsers</vt:lpstr>
      <vt:lpstr>Graph-based neural network parsers</vt:lpstr>
      <vt:lpstr>Graph-based neural network parsers</vt:lpstr>
      <vt:lpstr>Graph-based neural network parsers</vt:lpstr>
      <vt:lpstr>Graph-based neural network parsers</vt:lpstr>
      <vt:lpstr>Graph-based neural network parsers</vt:lpstr>
      <vt:lpstr>Graph-based neural network parsers</vt:lpstr>
      <vt:lpstr>Graph-based neural network parsers</vt:lpstr>
      <vt:lpstr>Graph-based neural network parsers</vt:lpstr>
      <vt:lpstr>Graph-based dependency parsing</vt:lpstr>
      <vt:lpstr>Graph-based vs. transition-based parsing?</vt:lpstr>
      <vt:lpstr>PowerPoint Presentation</vt:lpstr>
      <vt:lpstr>Graph-based vs. transition-based parsing?</vt:lpstr>
      <vt:lpstr>Graph-based vs. transition-based parsing?</vt:lpstr>
      <vt:lpstr>Graph-based vs. transition-based parsing?</vt:lpstr>
      <vt:lpstr>Graph-based vs. transition-based parsing?</vt:lpstr>
      <vt:lpstr>Graph-based vs. transition-based parsing?</vt:lpstr>
      <vt:lpstr>Graph-based vs. transition-based parsing?</vt:lpstr>
      <vt:lpstr>Graph-based vs. transition-based parsing?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Dr. Tapas Kumar Mishra</cp:lastModifiedBy>
  <cp:revision>8</cp:revision>
  <dcterms:created xsi:type="dcterms:W3CDTF">2022-02-28T05:32:42Z</dcterms:created>
  <dcterms:modified xsi:type="dcterms:W3CDTF">2023-03-17T04:38:50Z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or">
    <vt:lpwstr>Google</vt:lpwstr>
  </property>
</Properties>
</file>